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7" r:id="rId5"/>
    <p:sldId id="260"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1FE0-B646-4452-869D-DB5D7D581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DBF2C7-7BE9-43FF-A7EB-23517907E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6F5E0E-7588-42CF-B87B-05CBF78DDA3E}"/>
              </a:ext>
            </a:extLst>
          </p:cNvPr>
          <p:cNvSpPr>
            <a:spLocks noGrp="1"/>
          </p:cNvSpPr>
          <p:nvPr>
            <p:ph type="dt" sz="half" idx="10"/>
          </p:nvPr>
        </p:nvSpPr>
        <p:spPr/>
        <p:txBody>
          <a:bodyPr/>
          <a:lstStyle/>
          <a:p>
            <a:fld id="{08A097D1-D406-4B6B-8521-0784BEB86ED2}" type="datetimeFigureOut">
              <a:rPr lang="en-US" smtClean="0"/>
              <a:t>5/15/2024</a:t>
            </a:fld>
            <a:endParaRPr lang="en-US"/>
          </a:p>
        </p:txBody>
      </p:sp>
      <p:sp>
        <p:nvSpPr>
          <p:cNvPr id="5" name="Footer Placeholder 4">
            <a:extLst>
              <a:ext uri="{FF2B5EF4-FFF2-40B4-BE49-F238E27FC236}">
                <a16:creationId xmlns:a16="http://schemas.microsoft.com/office/drawing/2014/main" id="{92AA8990-A0BA-4FF0-AA55-D48D3DE95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5C2A3-6815-4744-A798-E8DBCCD78DDD}"/>
              </a:ext>
            </a:extLst>
          </p:cNvPr>
          <p:cNvSpPr>
            <a:spLocks noGrp="1"/>
          </p:cNvSpPr>
          <p:nvPr>
            <p:ph type="sldNum" sz="quarter" idx="12"/>
          </p:nvPr>
        </p:nvSpPr>
        <p:spPr/>
        <p:txBody>
          <a:bodyPr/>
          <a:lstStyle/>
          <a:p>
            <a:fld id="{AE0C3EB6-DB4C-4FFA-BFCA-DB32A1EE2BC6}" type="slidenum">
              <a:rPr lang="en-US" smtClean="0"/>
              <a:t>‹#›</a:t>
            </a:fld>
            <a:endParaRPr lang="en-US"/>
          </a:p>
        </p:txBody>
      </p:sp>
    </p:spTree>
    <p:extLst>
      <p:ext uri="{BB962C8B-B14F-4D97-AF65-F5344CB8AC3E}">
        <p14:creationId xmlns:p14="http://schemas.microsoft.com/office/powerpoint/2010/main" val="3604115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14EE-D394-4204-A4EB-1452B4A30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471D9F-2823-4CB7-94CF-A39338B443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3BACF-49B5-4E51-AFC8-B35C5B9F14A7}"/>
              </a:ext>
            </a:extLst>
          </p:cNvPr>
          <p:cNvSpPr>
            <a:spLocks noGrp="1"/>
          </p:cNvSpPr>
          <p:nvPr>
            <p:ph type="dt" sz="half" idx="10"/>
          </p:nvPr>
        </p:nvSpPr>
        <p:spPr/>
        <p:txBody>
          <a:bodyPr/>
          <a:lstStyle/>
          <a:p>
            <a:fld id="{08A097D1-D406-4B6B-8521-0784BEB86ED2}" type="datetimeFigureOut">
              <a:rPr lang="en-US" smtClean="0"/>
              <a:t>5/15/2024</a:t>
            </a:fld>
            <a:endParaRPr lang="en-US"/>
          </a:p>
        </p:txBody>
      </p:sp>
      <p:sp>
        <p:nvSpPr>
          <p:cNvPr id="5" name="Footer Placeholder 4">
            <a:extLst>
              <a:ext uri="{FF2B5EF4-FFF2-40B4-BE49-F238E27FC236}">
                <a16:creationId xmlns:a16="http://schemas.microsoft.com/office/drawing/2014/main" id="{CD0F1F84-AC10-4182-BC59-8D9AE45D8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9DFA5-36BF-4DE1-8E28-6B3FA6688F6B}"/>
              </a:ext>
            </a:extLst>
          </p:cNvPr>
          <p:cNvSpPr>
            <a:spLocks noGrp="1"/>
          </p:cNvSpPr>
          <p:nvPr>
            <p:ph type="sldNum" sz="quarter" idx="12"/>
          </p:nvPr>
        </p:nvSpPr>
        <p:spPr/>
        <p:txBody>
          <a:bodyPr/>
          <a:lstStyle/>
          <a:p>
            <a:fld id="{AE0C3EB6-DB4C-4FFA-BFCA-DB32A1EE2BC6}" type="slidenum">
              <a:rPr lang="en-US" smtClean="0"/>
              <a:t>‹#›</a:t>
            </a:fld>
            <a:endParaRPr lang="en-US"/>
          </a:p>
        </p:txBody>
      </p:sp>
    </p:spTree>
    <p:extLst>
      <p:ext uri="{BB962C8B-B14F-4D97-AF65-F5344CB8AC3E}">
        <p14:creationId xmlns:p14="http://schemas.microsoft.com/office/powerpoint/2010/main" val="424097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445EED-0D5B-4B6E-A3A1-A8D0A49B6D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A72547-7A74-42FF-ADE7-9DF5D1CEC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8A91-18AC-4103-AF84-D69661AC4D7F}"/>
              </a:ext>
            </a:extLst>
          </p:cNvPr>
          <p:cNvSpPr>
            <a:spLocks noGrp="1"/>
          </p:cNvSpPr>
          <p:nvPr>
            <p:ph type="dt" sz="half" idx="10"/>
          </p:nvPr>
        </p:nvSpPr>
        <p:spPr/>
        <p:txBody>
          <a:bodyPr/>
          <a:lstStyle/>
          <a:p>
            <a:fld id="{08A097D1-D406-4B6B-8521-0784BEB86ED2}" type="datetimeFigureOut">
              <a:rPr lang="en-US" smtClean="0"/>
              <a:t>5/15/2024</a:t>
            </a:fld>
            <a:endParaRPr lang="en-US"/>
          </a:p>
        </p:txBody>
      </p:sp>
      <p:sp>
        <p:nvSpPr>
          <p:cNvPr id="5" name="Footer Placeholder 4">
            <a:extLst>
              <a:ext uri="{FF2B5EF4-FFF2-40B4-BE49-F238E27FC236}">
                <a16:creationId xmlns:a16="http://schemas.microsoft.com/office/drawing/2014/main" id="{2A773B5B-B99C-4BE1-933B-3C515484D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F4CB0-9972-45FA-9AFE-F19460274AA0}"/>
              </a:ext>
            </a:extLst>
          </p:cNvPr>
          <p:cNvSpPr>
            <a:spLocks noGrp="1"/>
          </p:cNvSpPr>
          <p:nvPr>
            <p:ph type="sldNum" sz="quarter" idx="12"/>
          </p:nvPr>
        </p:nvSpPr>
        <p:spPr/>
        <p:txBody>
          <a:bodyPr/>
          <a:lstStyle/>
          <a:p>
            <a:fld id="{AE0C3EB6-DB4C-4FFA-BFCA-DB32A1EE2BC6}" type="slidenum">
              <a:rPr lang="en-US" smtClean="0"/>
              <a:t>‹#›</a:t>
            </a:fld>
            <a:endParaRPr lang="en-US"/>
          </a:p>
        </p:txBody>
      </p:sp>
    </p:spTree>
    <p:extLst>
      <p:ext uri="{BB962C8B-B14F-4D97-AF65-F5344CB8AC3E}">
        <p14:creationId xmlns:p14="http://schemas.microsoft.com/office/powerpoint/2010/main" val="349659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2BD0-F95C-4E82-8868-460496DED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B18EB-D3BB-40AF-A51C-BF9567A0A7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5A9ED-EC4A-464C-ABA1-FB7CA213406F}"/>
              </a:ext>
            </a:extLst>
          </p:cNvPr>
          <p:cNvSpPr>
            <a:spLocks noGrp="1"/>
          </p:cNvSpPr>
          <p:nvPr>
            <p:ph type="dt" sz="half" idx="10"/>
          </p:nvPr>
        </p:nvSpPr>
        <p:spPr/>
        <p:txBody>
          <a:bodyPr/>
          <a:lstStyle/>
          <a:p>
            <a:fld id="{08A097D1-D406-4B6B-8521-0784BEB86ED2}" type="datetimeFigureOut">
              <a:rPr lang="en-US" smtClean="0"/>
              <a:t>5/15/2024</a:t>
            </a:fld>
            <a:endParaRPr lang="en-US"/>
          </a:p>
        </p:txBody>
      </p:sp>
      <p:sp>
        <p:nvSpPr>
          <p:cNvPr id="5" name="Footer Placeholder 4">
            <a:extLst>
              <a:ext uri="{FF2B5EF4-FFF2-40B4-BE49-F238E27FC236}">
                <a16:creationId xmlns:a16="http://schemas.microsoft.com/office/drawing/2014/main" id="{4DED2DB4-9ED2-4488-B842-6EB6D896D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F568F-E157-4298-9521-DD25E612A0D0}"/>
              </a:ext>
            </a:extLst>
          </p:cNvPr>
          <p:cNvSpPr>
            <a:spLocks noGrp="1"/>
          </p:cNvSpPr>
          <p:nvPr>
            <p:ph type="sldNum" sz="quarter" idx="12"/>
          </p:nvPr>
        </p:nvSpPr>
        <p:spPr/>
        <p:txBody>
          <a:bodyPr/>
          <a:lstStyle/>
          <a:p>
            <a:fld id="{AE0C3EB6-DB4C-4FFA-BFCA-DB32A1EE2BC6}" type="slidenum">
              <a:rPr lang="en-US" smtClean="0"/>
              <a:t>‹#›</a:t>
            </a:fld>
            <a:endParaRPr lang="en-US"/>
          </a:p>
        </p:txBody>
      </p:sp>
    </p:spTree>
    <p:extLst>
      <p:ext uri="{BB962C8B-B14F-4D97-AF65-F5344CB8AC3E}">
        <p14:creationId xmlns:p14="http://schemas.microsoft.com/office/powerpoint/2010/main" val="94436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BD3C-93A5-46D1-95F7-D9067E66EE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1BF5CB-738B-445F-8F23-BDE8123F70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6DD270-902C-435F-8A04-19026D8F388F}"/>
              </a:ext>
            </a:extLst>
          </p:cNvPr>
          <p:cNvSpPr>
            <a:spLocks noGrp="1"/>
          </p:cNvSpPr>
          <p:nvPr>
            <p:ph type="dt" sz="half" idx="10"/>
          </p:nvPr>
        </p:nvSpPr>
        <p:spPr/>
        <p:txBody>
          <a:bodyPr/>
          <a:lstStyle/>
          <a:p>
            <a:fld id="{08A097D1-D406-4B6B-8521-0784BEB86ED2}" type="datetimeFigureOut">
              <a:rPr lang="en-US" smtClean="0"/>
              <a:t>5/15/2024</a:t>
            </a:fld>
            <a:endParaRPr lang="en-US"/>
          </a:p>
        </p:txBody>
      </p:sp>
      <p:sp>
        <p:nvSpPr>
          <p:cNvPr id="5" name="Footer Placeholder 4">
            <a:extLst>
              <a:ext uri="{FF2B5EF4-FFF2-40B4-BE49-F238E27FC236}">
                <a16:creationId xmlns:a16="http://schemas.microsoft.com/office/drawing/2014/main" id="{29B8A5C8-F6DD-4609-9633-25D62C378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BAE26-21C7-4406-8B82-B2D0DD33ADA1}"/>
              </a:ext>
            </a:extLst>
          </p:cNvPr>
          <p:cNvSpPr>
            <a:spLocks noGrp="1"/>
          </p:cNvSpPr>
          <p:nvPr>
            <p:ph type="sldNum" sz="quarter" idx="12"/>
          </p:nvPr>
        </p:nvSpPr>
        <p:spPr/>
        <p:txBody>
          <a:bodyPr/>
          <a:lstStyle/>
          <a:p>
            <a:fld id="{AE0C3EB6-DB4C-4FFA-BFCA-DB32A1EE2BC6}" type="slidenum">
              <a:rPr lang="en-US" smtClean="0"/>
              <a:t>‹#›</a:t>
            </a:fld>
            <a:endParaRPr lang="en-US"/>
          </a:p>
        </p:txBody>
      </p:sp>
    </p:spTree>
    <p:extLst>
      <p:ext uri="{BB962C8B-B14F-4D97-AF65-F5344CB8AC3E}">
        <p14:creationId xmlns:p14="http://schemas.microsoft.com/office/powerpoint/2010/main" val="311623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5628-2861-4100-8B0F-2ECB9A97F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33F70-E103-4620-915B-C72E507F4E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7EB4DC-56AB-45A9-8467-69FBC6D776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8FA5C-FC0F-4D53-87E7-859D223197D1}"/>
              </a:ext>
            </a:extLst>
          </p:cNvPr>
          <p:cNvSpPr>
            <a:spLocks noGrp="1"/>
          </p:cNvSpPr>
          <p:nvPr>
            <p:ph type="dt" sz="half" idx="10"/>
          </p:nvPr>
        </p:nvSpPr>
        <p:spPr/>
        <p:txBody>
          <a:bodyPr/>
          <a:lstStyle/>
          <a:p>
            <a:fld id="{08A097D1-D406-4B6B-8521-0784BEB86ED2}" type="datetimeFigureOut">
              <a:rPr lang="en-US" smtClean="0"/>
              <a:t>5/15/2024</a:t>
            </a:fld>
            <a:endParaRPr lang="en-US"/>
          </a:p>
        </p:txBody>
      </p:sp>
      <p:sp>
        <p:nvSpPr>
          <p:cNvPr id="6" name="Footer Placeholder 5">
            <a:extLst>
              <a:ext uri="{FF2B5EF4-FFF2-40B4-BE49-F238E27FC236}">
                <a16:creationId xmlns:a16="http://schemas.microsoft.com/office/drawing/2014/main" id="{57AA3446-4DCF-46EC-9234-BD13DC036F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BD7EC-FF2C-448C-94D9-087BB1BFA512}"/>
              </a:ext>
            </a:extLst>
          </p:cNvPr>
          <p:cNvSpPr>
            <a:spLocks noGrp="1"/>
          </p:cNvSpPr>
          <p:nvPr>
            <p:ph type="sldNum" sz="quarter" idx="12"/>
          </p:nvPr>
        </p:nvSpPr>
        <p:spPr/>
        <p:txBody>
          <a:bodyPr/>
          <a:lstStyle/>
          <a:p>
            <a:fld id="{AE0C3EB6-DB4C-4FFA-BFCA-DB32A1EE2BC6}" type="slidenum">
              <a:rPr lang="en-US" smtClean="0"/>
              <a:t>‹#›</a:t>
            </a:fld>
            <a:endParaRPr lang="en-US"/>
          </a:p>
        </p:txBody>
      </p:sp>
    </p:spTree>
    <p:extLst>
      <p:ext uri="{BB962C8B-B14F-4D97-AF65-F5344CB8AC3E}">
        <p14:creationId xmlns:p14="http://schemas.microsoft.com/office/powerpoint/2010/main" val="3043836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B96C-77FB-4EC2-9FCC-1C66E2509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90B707-5DBE-4932-A41F-434D41F2FC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63C0C6-D070-42F3-8D3A-2AC5B6144A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322515-3B7C-40A9-8C64-03A9B02B47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C27F18-8121-4CA4-BFC4-8194904B76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1DEB6A-244D-409C-B450-E9C9CD4DCF0B}"/>
              </a:ext>
            </a:extLst>
          </p:cNvPr>
          <p:cNvSpPr>
            <a:spLocks noGrp="1"/>
          </p:cNvSpPr>
          <p:nvPr>
            <p:ph type="dt" sz="half" idx="10"/>
          </p:nvPr>
        </p:nvSpPr>
        <p:spPr/>
        <p:txBody>
          <a:bodyPr/>
          <a:lstStyle/>
          <a:p>
            <a:fld id="{08A097D1-D406-4B6B-8521-0784BEB86ED2}" type="datetimeFigureOut">
              <a:rPr lang="en-US" smtClean="0"/>
              <a:t>5/15/2024</a:t>
            </a:fld>
            <a:endParaRPr lang="en-US"/>
          </a:p>
        </p:txBody>
      </p:sp>
      <p:sp>
        <p:nvSpPr>
          <p:cNvPr id="8" name="Footer Placeholder 7">
            <a:extLst>
              <a:ext uri="{FF2B5EF4-FFF2-40B4-BE49-F238E27FC236}">
                <a16:creationId xmlns:a16="http://schemas.microsoft.com/office/drawing/2014/main" id="{0F255203-C8DB-46D2-B593-873B0EB61D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528425-996F-4C98-B9B0-55EB51D542F8}"/>
              </a:ext>
            </a:extLst>
          </p:cNvPr>
          <p:cNvSpPr>
            <a:spLocks noGrp="1"/>
          </p:cNvSpPr>
          <p:nvPr>
            <p:ph type="sldNum" sz="quarter" idx="12"/>
          </p:nvPr>
        </p:nvSpPr>
        <p:spPr/>
        <p:txBody>
          <a:bodyPr/>
          <a:lstStyle/>
          <a:p>
            <a:fld id="{AE0C3EB6-DB4C-4FFA-BFCA-DB32A1EE2BC6}" type="slidenum">
              <a:rPr lang="en-US" smtClean="0"/>
              <a:t>‹#›</a:t>
            </a:fld>
            <a:endParaRPr lang="en-US"/>
          </a:p>
        </p:txBody>
      </p:sp>
    </p:spTree>
    <p:extLst>
      <p:ext uri="{BB962C8B-B14F-4D97-AF65-F5344CB8AC3E}">
        <p14:creationId xmlns:p14="http://schemas.microsoft.com/office/powerpoint/2010/main" val="316873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1B47-F9DA-4BB0-8D01-1AC78BB24F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1D1D0A-5C05-44D2-B95B-79729C6C5CD4}"/>
              </a:ext>
            </a:extLst>
          </p:cNvPr>
          <p:cNvSpPr>
            <a:spLocks noGrp="1"/>
          </p:cNvSpPr>
          <p:nvPr>
            <p:ph type="dt" sz="half" idx="10"/>
          </p:nvPr>
        </p:nvSpPr>
        <p:spPr/>
        <p:txBody>
          <a:bodyPr/>
          <a:lstStyle/>
          <a:p>
            <a:fld id="{08A097D1-D406-4B6B-8521-0784BEB86ED2}" type="datetimeFigureOut">
              <a:rPr lang="en-US" smtClean="0"/>
              <a:t>5/15/2024</a:t>
            </a:fld>
            <a:endParaRPr lang="en-US"/>
          </a:p>
        </p:txBody>
      </p:sp>
      <p:sp>
        <p:nvSpPr>
          <p:cNvPr id="4" name="Footer Placeholder 3">
            <a:extLst>
              <a:ext uri="{FF2B5EF4-FFF2-40B4-BE49-F238E27FC236}">
                <a16:creationId xmlns:a16="http://schemas.microsoft.com/office/drawing/2014/main" id="{479B10EE-7B63-4D93-90FC-714D0D6BE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614188-C2ED-4466-AFFE-162B12FA17F1}"/>
              </a:ext>
            </a:extLst>
          </p:cNvPr>
          <p:cNvSpPr>
            <a:spLocks noGrp="1"/>
          </p:cNvSpPr>
          <p:nvPr>
            <p:ph type="sldNum" sz="quarter" idx="12"/>
          </p:nvPr>
        </p:nvSpPr>
        <p:spPr/>
        <p:txBody>
          <a:bodyPr/>
          <a:lstStyle/>
          <a:p>
            <a:fld id="{AE0C3EB6-DB4C-4FFA-BFCA-DB32A1EE2BC6}" type="slidenum">
              <a:rPr lang="en-US" smtClean="0"/>
              <a:t>‹#›</a:t>
            </a:fld>
            <a:endParaRPr lang="en-US"/>
          </a:p>
        </p:txBody>
      </p:sp>
    </p:spTree>
    <p:extLst>
      <p:ext uri="{BB962C8B-B14F-4D97-AF65-F5344CB8AC3E}">
        <p14:creationId xmlns:p14="http://schemas.microsoft.com/office/powerpoint/2010/main" val="1996402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4BB5F-3065-464C-9EB0-3482E5329CDB}"/>
              </a:ext>
            </a:extLst>
          </p:cNvPr>
          <p:cNvSpPr>
            <a:spLocks noGrp="1"/>
          </p:cNvSpPr>
          <p:nvPr>
            <p:ph type="dt" sz="half" idx="10"/>
          </p:nvPr>
        </p:nvSpPr>
        <p:spPr/>
        <p:txBody>
          <a:bodyPr/>
          <a:lstStyle/>
          <a:p>
            <a:fld id="{08A097D1-D406-4B6B-8521-0784BEB86ED2}" type="datetimeFigureOut">
              <a:rPr lang="en-US" smtClean="0"/>
              <a:t>5/15/2024</a:t>
            </a:fld>
            <a:endParaRPr lang="en-US"/>
          </a:p>
        </p:txBody>
      </p:sp>
      <p:sp>
        <p:nvSpPr>
          <p:cNvPr id="3" name="Footer Placeholder 2">
            <a:extLst>
              <a:ext uri="{FF2B5EF4-FFF2-40B4-BE49-F238E27FC236}">
                <a16:creationId xmlns:a16="http://schemas.microsoft.com/office/drawing/2014/main" id="{23BC3C43-C136-4425-8DC3-0093BDF9AC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592DA-FEE6-49EB-BD0A-0F53BEA192D6}"/>
              </a:ext>
            </a:extLst>
          </p:cNvPr>
          <p:cNvSpPr>
            <a:spLocks noGrp="1"/>
          </p:cNvSpPr>
          <p:nvPr>
            <p:ph type="sldNum" sz="quarter" idx="12"/>
          </p:nvPr>
        </p:nvSpPr>
        <p:spPr/>
        <p:txBody>
          <a:bodyPr/>
          <a:lstStyle/>
          <a:p>
            <a:fld id="{AE0C3EB6-DB4C-4FFA-BFCA-DB32A1EE2BC6}" type="slidenum">
              <a:rPr lang="en-US" smtClean="0"/>
              <a:t>‹#›</a:t>
            </a:fld>
            <a:endParaRPr lang="en-US"/>
          </a:p>
        </p:txBody>
      </p:sp>
    </p:spTree>
    <p:extLst>
      <p:ext uri="{BB962C8B-B14F-4D97-AF65-F5344CB8AC3E}">
        <p14:creationId xmlns:p14="http://schemas.microsoft.com/office/powerpoint/2010/main" val="271295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8665-47DE-4D52-B02B-A56FC5D5F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C02113-DA16-4BFF-A562-964424912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A599C6-740E-417C-986D-11E111120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2EBFB-EDFE-40D5-B104-CCEE9482F32F}"/>
              </a:ext>
            </a:extLst>
          </p:cNvPr>
          <p:cNvSpPr>
            <a:spLocks noGrp="1"/>
          </p:cNvSpPr>
          <p:nvPr>
            <p:ph type="dt" sz="half" idx="10"/>
          </p:nvPr>
        </p:nvSpPr>
        <p:spPr/>
        <p:txBody>
          <a:bodyPr/>
          <a:lstStyle/>
          <a:p>
            <a:fld id="{08A097D1-D406-4B6B-8521-0784BEB86ED2}" type="datetimeFigureOut">
              <a:rPr lang="en-US" smtClean="0"/>
              <a:t>5/15/2024</a:t>
            </a:fld>
            <a:endParaRPr lang="en-US"/>
          </a:p>
        </p:txBody>
      </p:sp>
      <p:sp>
        <p:nvSpPr>
          <p:cNvPr id="6" name="Footer Placeholder 5">
            <a:extLst>
              <a:ext uri="{FF2B5EF4-FFF2-40B4-BE49-F238E27FC236}">
                <a16:creationId xmlns:a16="http://schemas.microsoft.com/office/drawing/2014/main" id="{687BBAEA-2F52-4AD2-9171-A449CA1B3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B04D2-4BC2-416A-91AB-0FC6E43A0A9E}"/>
              </a:ext>
            </a:extLst>
          </p:cNvPr>
          <p:cNvSpPr>
            <a:spLocks noGrp="1"/>
          </p:cNvSpPr>
          <p:nvPr>
            <p:ph type="sldNum" sz="quarter" idx="12"/>
          </p:nvPr>
        </p:nvSpPr>
        <p:spPr/>
        <p:txBody>
          <a:bodyPr/>
          <a:lstStyle/>
          <a:p>
            <a:fld id="{AE0C3EB6-DB4C-4FFA-BFCA-DB32A1EE2BC6}" type="slidenum">
              <a:rPr lang="en-US" smtClean="0"/>
              <a:t>‹#›</a:t>
            </a:fld>
            <a:endParaRPr lang="en-US"/>
          </a:p>
        </p:txBody>
      </p:sp>
    </p:spTree>
    <p:extLst>
      <p:ext uri="{BB962C8B-B14F-4D97-AF65-F5344CB8AC3E}">
        <p14:creationId xmlns:p14="http://schemas.microsoft.com/office/powerpoint/2010/main" val="93419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C59A-0AC3-478C-BDB2-71317D79C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D1BC25-6EB1-4D29-8E14-B06119384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BBD746-57FD-46C7-A4B6-B22BD1A4D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957B7-2F32-494E-ACB5-5004C8581735}"/>
              </a:ext>
            </a:extLst>
          </p:cNvPr>
          <p:cNvSpPr>
            <a:spLocks noGrp="1"/>
          </p:cNvSpPr>
          <p:nvPr>
            <p:ph type="dt" sz="half" idx="10"/>
          </p:nvPr>
        </p:nvSpPr>
        <p:spPr/>
        <p:txBody>
          <a:bodyPr/>
          <a:lstStyle/>
          <a:p>
            <a:fld id="{08A097D1-D406-4B6B-8521-0784BEB86ED2}" type="datetimeFigureOut">
              <a:rPr lang="en-US" smtClean="0"/>
              <a:t>5/15/2024</a:t>
            </a:fld>
            <a:endParaRPr lang="en-US"/>
          </a:p>
        </p:txBody>
      </p:sp>
      <p:sp>
        <p:nvSpPr>
          <p:cNvPr id="6" name="Footer Placeholder 5">
            <a:extLst>
              <a:ext uri="{FF2B5EF4-FFF2-40B4-BE49-F238E27FC236}">
                <a16:creationId xmlns:a16="http://schemas.microsoft.com/office/drawing/2014/main" id="{47E1FE92-A151-48EC-B819-DDDF986B2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AB744-5A1A-42EE-9E05-85DD48235FD0}"/>
              </a:ext>
            </a:extLst>
          </p:cNvPr>
          <p:cNvSpPr>
            <a:spLocks noGrp="1"/>
          </p:cNvSpPr>
          <p:nvPr>
            <p:ph type="sldNum" sz="quarter" idx="12"/>
          </p:nvPr>
        </p:nvSpPr>
        <p:spPr/>
        <p:txBody>
          <a:bodyPr/>
          <a:lstStyle/>
          <a:p>
            <a:fld id="{AE0C3EB6-DB4C-4FFA-BFCA-DB32A1EE2BC6}" type="slidenum">
              <a:rPr lang="en-US" smtClean="0"/>
              <a:t>‹#›</a:t>
            </a:fld>
            <a:endParaRPr lang="en-US"/>
          </a:p>
        </p:txBody>
      </p:sp>
    </p:spTree>
    <p:extLst>
      <p:ext uri="{BB962C8B-B14F-4D97-AF65-F5344CB8AC3E}">
        <p14:creationId xmlns:p14="http://schemas.microsoft.com/office/powerpoint/2010/main" val="264384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E0F2B9-471B-41FC-B7C3-41920B141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8F27A3-1CFF-49F0-8E29-C0CAADC61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C7D6A-C569-4673-9F2A-2FC8D8A745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097D1-D406-4B6B-8521-0784BEB86ED2}" type="datetimeFigureOut">
              <a:rPr lang="en-US" smtClean="0"/>
              <a:t>5/15/2024</a:t>
            </a:fld>
            <a:endParaRPr lang="en-US"/>
          </a:p>
        </p:txBody>
      </p:sp>
      <p:sp>
        <p:nvSpPr>
          <p:cNvPr id="5" name="Footer Placeholder 4">
            <a:extLst>
              <a:ext uri="{FF2B5EF4-FFF2-40B4-BE49-F238E27FC236}">
                <a16:creationId xmlns:a16="http://schemas.microsoft.com/office/drawing/2014/main" id="{046B08EF-B679-4564-8284-1ABC8C985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38FEEC-CB31-490E-97FF-69CED6E8F0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C3EB6-DB4C-4FFA-BFCA-DB32A1EE2BC6}" type="slidenum">
              <a:rPr lang="en-US" smtClean="0"/>
              <a:t>‹#›</a:t>
            </a:fld>
            <a:endParaRPr lang="en-US"/>
          </a:p>
        </p:txBody>
      </p:sp>
    </p:spTree>
    <p:extLst>
      <p:ext uri="{BB962C8B-B14F-4D97-AF65-F5344CB8AC3E}">
        <p14:creationId xmlns:p14="http://schemas.microsoft.com/office/powerpoint/2010/main" val="3745043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02DE8EF-B7DD-474F-91F2-457137D16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335" y="4892865"/>
            <a:ext cx="5801095" cy="19651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A2DCE9-03D7-4A14-A1B2-A29D7D7B6792}"/>
              </a:ext>
            </a:extLst>
          </p:cNvPr>
          <p:cNvSpPr txBox="1"/>
          <p:nvPr/>
        </p:nvSpPr>
        <p:spPr>
          <a:xfrm>
            <a:off x="2250373" y="995639"/>
            <a:ext cx="7534895" cy="1938992"/>
          </a:xfrm>
          <a:prstGeom prst="rect">
            <a:avLst/>
          </a:prstGeom>
          <a:noFill/>
        </p:spPr>
        <p:txBody>
          <a:bodyPr wrap="square" rtlCol="0">
            <a:spAutoFit/>
          </a:bodyPr>
          <a:lstStyle/>
          <a:p>
            <a:pPr algn="ctr"/>
            <a:r>
              <a:rPr lang="en-US" sz="6000" b="1" dirty="0"/>
              <a:t>Heap Sort in C#</a:t>
            </a:r>
          </a:p>
          <a:p>
            <a:pPr algn="ctr"/>
            <a:endParaRPr lang="en-US" sz="6000" dirty="0"/>
          </a:p>
        </p:txBody>
      </p:sp>
    </p:spTree>
    <p:extLst>
      <p:ext uri="{BB962C8B-B14F-4D97-AF65-F5344CB8AC3E}">
        <p14:creationId xmlns:p14="http://schemas.microsoft.com/office/powerpoint/2010/main" val="27679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A669-E36E-4AA1-AEEA-772A72702CE8}"/>
              </a:ext>
            </a:extLst>
          </p:cNvPr>
          <p:cNvSpPr>
            <a:spLocks noGrp="1"/>
          </p:cNvSpPr>
          <p:nvPr>
            <p:ph type="title"/>
          </p:nvPr>
        </p:nvSpPr>
        <p:spPr/>
        <p:txBody>
          <a:bodyPr/>
          <a:lstStyle/>
          <a:p>
            <a:r>
              <a:rPr lang="en-US" b="1" dirty="0"/>
              <a:t>What is Heap Sort?</a:t>
            </a:r>
            <a:br>
              <a:rPr lang="en-US" b="1" dirty="0"/>
            </a:br>
            <a:endParaRPr lang="en-US" dirty="0"/>
          </a:p>
        </p:txBody>
      </p:sp>
      <p:sp>
        <p:nvSpPr>
          <p:cNvPr id="3" name="Content Placeholder 2">
            <a:extLst>
              <a:ext uri="{FF2B5EF4-FFF2-40B4-BE49-F238E27FC236}">
                <a16:creationId xmlns:a16="http://schemas.microsoft.com/office/drawing/2014/main" id="{2AAEE43D-91A1-482E-9A57-11CE8DBA6B8C}"/>
              </a:ext>
            </a:extLst>
          </p:cNvPr>
          <p:cNvSpPr>
            <a:spLocks noGrp="1"/>
          </p:cNvSpPr>
          <p:nvPr>
            <p:ph idx="1"/>
          </p:nvPr>
        </p:nvSpPr>
        <p:spPr/>
        <p:txBody>
          <a:bodyPr>
            <a:normAutofit/>
          </a:bodyPr>
          <a:lstStyle/>
          <a:p>
            <a:r>
              <a:rPr lang="en-US" sz="3200" b="1" dirty="0"/>
              <a:t>Heap sort is a sorting algorithm that uses a binary heap data structure</a:t>
            </a:r>
            <a:r>
              <a:rPr lang="en-US" sz="3200" dirty="0"/>
              <a:t>.</a:t>
            </a:r>
          </a:p>
          <a:p>
            <a:pPr lvl="1"/>
            <a:r>
              <a:rPr lang="en-US" sz="3200" dirty="0"/>
              <a:t> </a:t>
            </a:r>
            <a:r>
              <a:rPr lang="en-US" sz="3200" i="1" dirty="0"/>
              <a:t>It works by first creating a binary heap from the elements that we need to sort.</a:t>
            </a:r>
          </a:p>
        </p:txBody>
      </p:sp>
    </p:spTree>
    <p:extLst>
      <p:ext uri="{BB962C8B-B14F-4D97-AF65-F5344CB8AC3E}">
        <p14:creationId xmlns:p14="http://schemas.microsoft.com/office/powerpoint/2010/main" val="84992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2013-43CC-429E-98D2-1483DDA3AE22}"/>
              </a:ext>
            </a:extLst>
          </p:cNvPr>
          <p:cNvSpPr>
            <a:spLocks noGrp="1"/>
          </p:cNvSpPr>
          <p:nvPr>
            <p:ph type="title"/>
          </p:nvPr>
        </p:nvSpPr>
        <p:spPr/>
        <p:txBody>
          <a:bodyPr>
            <a:normAutofit/>
          </a:bodyPr>
          <a:lstStyle/>
          <a:p>
            <a:r>
              <a:rPr lang="en-US" sz="6600" b="1" dirty="0"/>
              <a:t>How to work?</a:t>
            </a:r>
          </a:p>
        </p:txBody>
      </p:sp>
      <p:sp>
        <p:nvSpPr>
          <p:cNvPr id="3" name="Content Placeholder 2">
            <a:extLst>
              <a:ext uri="{FF2B5EF4-FFF2-40B4-BE49-F238E27FC236}">
                <a16:creationId xmlns:a16="http://schemas.microsoft.com/office/drawing/2014/main" id="{0C0A94AF-897B-46FD-93D4-F3BC1113604F}"/>
              </a:ext>
            </a:extLst>
          </p:cNvPr>
          <p:cNvSpPr>
            <a:spLocks noGrp="1"/>
          </p:cNvSpPr>
          <p:nvPr>
            <p:ph idx="1"/>
          </p:nvPr>
        </p:nvSpPr>
        <p:spPr>
          <a:xfrm>
            <a:off x="683821" y="2550020"/>
            <a:ext cx="10515600" cy="3061071"/>
          </a:xfrm>
        </p:spPr>
        <p:txBody>
          <a:bodyPr>
            <a:normAutofit/>
          </a:bodyPr>
          <a:lstStyle/>
          <a:p>
            <a:pPr marL="0" indent="0">
              <a:buNone/>
            </a:pPr>
            <a:r>
              <a:rPr lang="en-US" sz="3200" b="1" i="1" dirty="0"/>
              <a:t>Heap Sort is a sorting algorithm that makes use of the heap data structure. Each time the root element of the heap i.e. the largest element is removed and stored in an array. It is replaced by the rightmost leaf element and then the heap is reestablished.</a:t>
            </a:r>
          </a:p>
        </p:txBody>
      </p:sp>
    </p:spTree>
    <p:extLst>
      <p:ext uri="{BB962C8B-B14F-4D97-AF65-F5344CB8AC3E}">
        <p14:creationId xmlns:p14="http://schemas.microsoft.com/office/powerpoint/2010/main" val="26175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4C37A7-823D-4659-9A06-30B2ABF74C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7964" y="425517"/>
            <a:ext cx="4999512" cy="6006965"/>
          </a:xfrm>
        </p:spPr>
      </p:pic>
      <p:sp>
        <p:nvSpPr>
          <p:cNvPr id="6" name="Rectangle 5">
            <a:extLst>
              <a:ext uri="{FF2B5EF4-FFF2-40B4-BE49-F238E27FC236}">
                <a16:creationId xmlns:a16="http://schemas.microsoft.com/office/drawing/2014/main" id="{1DF3207C-6B76-41D8-B45A-B8B85E23431D}"/>
              </a:ext>
            </a:extLst>
          </p:cNvPr>
          <p:cNvSpPr/>
          <p:nvPr/>
        </p:nvSpPr>
        <p:spPr>
          <a:xfrm>
            <a:off x="231568" y="170697"/>
            <a:ext cx="4518561" cy="1785104"/>
          </a:xfrm>
          <a:prstGeom prst="rect">
            <a:avLst/>
          </a:prstGeom>
        </p:spPr>
        <p:txBody>
          <a:bodyPr wrap="square">
            <a:spAutoFit/>
          </a:bodyPr>
          <a:lstStyle/>
          <a:p>
            <a:pPr algn="just" fontAlgn="base"/>
            <a:r>
              <a:rPr lang="en-US" sz="2800" b="1" i="0" dirty="0">
                <a:solidFill>
                  <a:srgbClr val="000000"/>
                </a:solidFill>
                <a:effectLst/>
                <a:latin typeface="Open Sans"/>
              </a:rPr>
              <a:t>Example and explain of heap sort:</a:t>
            </a:r>
          </a:p>
          <a:p>
            <a:pPr algn="just" fontAlgn="base"/>
            <a:endParaRPr lang="en-US" b="0" i="0" dirty="0">
              <a:solidFill>
                <a:srgbClr val="000000"/>
              </a:solidFill>
              <a:effectLst/>
              <a:latin typeface="Open Sans"/>
            </a:endParaRPr>
          </a:p>
          <a:p>
            <a:pPr algn="just" fontAlgn="base"/>
            <a:r>
              <a:rPr lang="en-US" dirty="0">
                <a:effectLst/>
                <a:latin typeface="inherit"/>
              </a:rPr>
              <a:t>int</a:t>
            </a:r>
            <a:r>
              <a:rPr lang="en-US" b="1" dirty="0">
                <a:effectLst/>
                <a:latin typeface="inherit"/>
              </a:rPr>
              <a:t>[]</a:t>
            </a:r>
            <a:r>
              <a:rPr lang="en-US" dirty="0">
                <a:effectLst/>
                <a:latin typeface="inherit"/>
              </a:rPr>
              <a:t> array = </a:t>
            </a:r>
            <a:r>
              <a:rPr lang="en-US" b="1" dirty="0">
                <a:effectLst/>
                <a:latin typeface="inherit"/>
              </a:rPr>
              <a:t>{</a:t>
            </a:r>
            <a:r>
              <a:rPr lang="en-US" dirty="0">
                <a:effectLst/>
                <a:latin typeface="inherit"/>
              </a:rPr>
              <a:t>12, 2, 24, 51, 8, -5</a:t>
            </a:r>
            <a:r>
              <a:rPr lang="en-US" b="1" dirty="0">
                <a:effectLst/>
                <a:latin typeface="inherit"/>
              </a:rPr>
              <a:t>}</a:t>
            </a:r>
            <a:r>
              <a:rPr lang="en-US" dirty="0">
                <a:effectLst/>
                <a:latin typeface="inherit"/>
              </a:rPr>
              <a:t>;</a:t>
            </a:r>
          </a:p>
          <a:p>
            <a:pPr algn="just" fontAlgn="base"/>
            <a:endParaRPr lang="en-US" dirty="0">
              <a:effectLst/>
              <a:latin typeface="consolas" panose="020B0609020204030204" pitchFamily="49" charset="0"/>
            </a:endParaRPr>
          </a:p>
        </p:txBody>
      </p:sp>
      <p:pic>
        <p:nvPicPr>
          <p:cNvPr id="2050" name="Picture 2">
            <a:extLst>
              <a:ext uri="{FF2B5EF4-FFF2-40B4-BE49-F238E27FC236}">
                <a16:creationId xmlns:a16="http://schemas.microsoft.com/office/drawing/2014/main" id="{A51BA7BF-E1C4-4FAC-9B28-C610BD88E7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86"/>
          <a:stretch/>
        </p:blipFill>
        <p:spPr bwMode="auto">
          <a:xfrm>
            <a:off x="59377" y="1925023"/>
            <a:ext cx="5171704" cy="17543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eap-sort - Algorithm Tutorial| Learn Algorithm in Programming| Algorithm  Practice Problems">
            <a:extLst>
              <a:ext uri="{FF2B5EF4-FFF2-40B4-BE49-F238E27FC236}">
                <a16:creationId xmlns:a16="http://schemas.microsoft.com/office/drawing/2014/main" id="{CDC7DBE6-749E-42A3-A638-F3AB6D708F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68" y="4912983"/>
            <a:ext cx="4761881" cy="1247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C19CBB8-F3FB-4E18-9413-37CA5E1D18B1}"/>
              </a:ext>
            </a:extLst>
          </p:cNvPr>
          <p:cNvSpPr txBox="1"/>
          <p:nvPr/>
        </p:nvSpPr>
        <p:spPr>
          <a:xfrm>
            <a:off x="168233" y="4203865"/>
            <a:ext cx="2992581" cy="461665"/>
          </a:xfrm>
          <a:prstGeom prst="rect">
            <a:avLst/>
          </a:prstGeom>
          <a:noFill/>
        </p:spPr>
        <p:txBody>
          <a:bodyPr wrap="square" rtlCol="0">
            <a:spAutoFit/>
          </a:bodyPr>
          <a:lstStyle/>
          <a:p>
            <a:r>
              <a:rPr lang="en-US" sz="2400" b="1" dirty="0"/>
              <a:t>Example for heapify:</a:t>
            </a:r>
          </a:p>
        </p:txBody>
      </p:sp>
    </p:spTree>
    <p:extLst>
      <p:ext uri="{BB962C8B-B14F-4D97-AF65-F5344CB8AC3E}">
        <p14:creationId xmlns:p14="http://schemas.microsoft.com/office/powerpoint/2010/main" val="238046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96AA-B451-4B74-8138-66E11675BFE3}"/>
              </a:ext>
            </a:extLst>
          </p:cNvPr>
          <p:cNvSpPr>
            <a:spLocks noGrp="1"/>
          </p:cNvSpPr>
          <p:nvPr>
            <p:ph type="title"/>
          </p:nvPr>
        </p:nvSpPr>
        <p:spPr/>
        <p:txBody>
          <a:bodyPr>
            <a:normAutofit/>
          </a:bodyPr>
          <a:lstStyle/>
          <a:p>
            <a:r>
              <a:rPr lang="en-US" sz="5400" b="1" dirty="0"/>
              <a:t>When is it useful?</a:t>
            </a:r>
          </a:p>
        </p:txBody>
      </p:sp>
      <p:sp>
        <p:nvSpPr>
          <p:cNvPr id="3" name="Content Placeholder 2">
            <a:extLst>
              <a:ext uri="{FF2B5EF4-FFF2-40B4-BE49-F238E27FC236}">
                <a16:creationId xmlns:a16="http://schemas.microsoft.com/office/drawing/2014/main" id="{7F79AD91-AE80-4073-9A0F-3ABBB5C0B271}"/>
              </a:ext>
            </a:extLst>
          </p:cNvPr>
          <p:cNvSpPr>
            <a:spLocks noGrp="1"/>
          </p:cNvSpPr>
          <p:nvPr>
            <p:ph idx="1"/>
          </p:nvPr>
        </p:nvSpPr>
        <p:spPr>
          <a:xfrm>
            <a:off x="838200" y="1825625"/>
            <a:ext cx="10515600" cy="3108572"/>
          </a:xfrm>
        </p:spPr>
        <p:txBody>
          <a:bodyPr/>
          <a:lstStyle/>
          <a:p>
            <a:r>
              <a:rPr lang="en-US" dirty="0"/>
              <a:t>✅ Heap sort has a time complexity of O(n log n), making it efficient for </a:t>
            </a:r>
            <a:r>
              <a:rPr lang="en-US" dirty="0">
                <a:solidFill>
                  <a:srgbClr val="FF0000"/>
                </a:solidFill>
              </a:rPr>
              <a:t>sorting large datasets. </a:t>
            </a:r>
          </a:p>
          <a:p>
            <a:r>
              <a:rPr lang="en-US" dirty="0"/>
              <a:t>✅ It has a space complexity of O(1) as it sorts the array in place, making it suitable for memory-constrained environments. </a:t>
            </a:r>
          </a:p>
          <a:p>
            <a:r>
              <a:rPr lang="en-US" dirty="0"/>
              <a:t>✅It is particularly useful when a stable sorting algorithm is not required.</a:t>
            </a:r>
          </a:p>
        </p:txBody>
      </p:sp>
    </p:spTree>
    <p:extLst>
      <p:ext uri="{BB962C8B-B14F-4D97-AF65-F5344CB8AC3E}">
        <p14:creationId xmlns:p14="http://schemas.microsoft.com/office/powerpoint/2010/main" val="316068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2F41-62C3-4814-8E5C-506ECA6F1F38}"/>
              </a:ext>
            </a:extLst>
          </p:cNvPr>
          <p:cNvSpPr>
            <a:spLocks noGrp="1"/>
          </p:cNvSpPr>
          <p:nvPr>
            <p:ph type="title"/>
          </p:nvPr>
        </p:nvSpPr>
        <p:spPr>
          <a:xfrm>
            <a:off x="879764" y="2407681"/>
            <a:ext cx="10515600" cy="1325563"/>
          </a:xfrm>
        </p:spPr>
        <p:txBody>
          <a:bodyPr/>
          <a:lstStyle/>
          <a:p>
            <a:pPr algn="ctr"/>
            <a:r>
              <a:rPr lang="en-US" b="1" dirty="0"/>
              <a:t>Thank you for your attention!</a:t>
            </a:r>
          </a:p>
        </p:txBody>
      </p:sp>
    </p:spTree>
    <p:extLst>
      <p:ext uri="{BB962C8B-B14F-4D97-AF65-F5344CB8AC3E}">
        <p14:creationId xmlns:p14="http://schemas.microsoft.com/office/powerpoint/2010/main" val="3878784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202</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consolas</vt:lpstr>
      <vt:lpstr>inherit</vt:lpstr>
      <vt:lpstr>Open Sans</vt:lpstr>
      <vt:lpstr>Office Theme</vt:lpstr>
      <vt:lpstr>PowerPoint Presentation</vt:lpstr>
      <vt:lpstr>What is Heap Sort? </vt:lpstr>
      <vt:lpstr>How to work?</vt:lpstr>
      <vt:lpstr>PowerPoint Presentation</vt:lpstr>
      <vt:lpstr>When is it useful?</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Ilaha Hasanova</dc:creator>
  <cp:lastModifiedBy>Ilaha Hasanova</cp:lastModifiedBy>
  <cp:revision>1</cp:revision>
  <dcterms:created xsi:type="dcterms:W3CDTF">2024-05-15T19:17:08Z</dcterms:created>
  <dcterms:modified xsi:type="dcterms:W3CDTF">2024-05-15T20:19:52Z</dcterms:modified>
</cp:coreProperties>
</file>