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56" r:id="rId3"/>
    <p:sldId id="257" r:id="rId4"/>
  </p:sldIdLst>
  <p:sldSz cx="64008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2034" y="-96"/>
      </p:cViewPr>
      <p:guideLst>
        <p:guide orient="horz" pos="2160"/>
        <p:guide pos="20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1866900" y="0"/>
            <a:ext cx="45339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15621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2356808" y="533400"/>
            <a:ext cx="357378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2348109" y="3539864"/>
            <a:ext cx="3580345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4109857" y="6557946"/>
            <a:ext cx="1401725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D640537-2377-4E33-86E3-9FC0990ECF7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1973580" y="6557946"/>
            <a:ext cx="2049405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5516619" y="6556248"/>
            <a:ext cx="411835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1CA7B1B-5E59-4DEF-BF60-DA5183F0FA2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640537-2377-4E33-86E3-9FC0990ECF7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CA7B1B-5E59-4DEF-BF60-DA5183F0FA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7240" y="274956"/>
            <a:ext cx="10668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0040" y="274643"/>
            <a:ext cx="421386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969971" y="6557946"/>
            <a:ext cx="1401725" cy="226902"/>
          </a:xfrm>
        </p:spPr>
        <p:txBody>
          <a:bodyPr/>
          <a:lstStyle>
            <a:extLst/>
          </a:lstStyle>
          <a:p>
            <a:fld id="{7D640537-2377-4E33-86E3-9FC0990ECF7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040" y="6556248"/>
            <a:ext cx="256032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78147" y="6553200"/>
            <a:ext cx="411835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1CA7B1B-5E59-4DEF-BF60-DA5183F0FA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640537-2377-4E33-86E3-9FC0990ECF7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CA7B1B-5E59-4DEF-BF60-DA5183F0FA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" y="2821838"/>
            <a:ext cx="4378842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6760" y="1905001"/>
            <a:ext cx="4378842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306967" y="6556810"/>
            <a:ext cx="1401725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D640537-2377-4E33-86E3-9FC0990ECF7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14751" y="6556810"/>
            <a:ext cx="202692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13767" y="6555112"/>
            <a:ext cx="411835" cy="228600"/>
          </a:xfrm>
        </p:spPr>
        <p:txBody>
          <a:bodyPr/>
          <a:lstStyle>
            <a:extLst/>
          </a:lstStyle>
          <a:p>
            <a:fld id="{C1CA7B1B-5E59-4DEF-BF60-DA5183F0FA2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320040"/>
            <a:ext cx="506943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040" y="1600201"/>
            <a:ext cx="2464308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25166" y="1600201"/>
            <a:ext cx="2464308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640537-2377-4E33-86E3-9FC0990ECF7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CA7B1B-5E59-4DEF-BF60-DA5183F0FA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320040"/>
            <a:ext cx="506943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5867400"/>
            <a:ext cx="2464308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2925166" y="5867400"/>
            <a:ext cx="2464308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20040" y="1711840"/>
            <a:ext cx="2464308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25166" y="1711840"/>
            <a:ext cx="2464308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640537-2377-4E33-86E3-9FC0990ECF7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CA7B1B-5E59-4DEF-BF60-DA5183F0FA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320040"/>
            <a:ext cx="506943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640537-2377-4E33-86E3-9FC0990ECF7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CA7B1B-5E59-4DEF-BF60-DA5183F0FA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D640537-2377-4E33-86E3-9FC0990ECF7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CA7B1B-5E59-4DEF-BF60-DA5183F0FA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228600"/>
            <a:ext cx="4128516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20040" y="1497416"/>
            <a:ext cx="4128516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20040" y="2133600"/>
            <a:ext cx="50673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640537-2377-4E33-86E3-9FC0990ECF7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CA7B1B-5E59-4DEF-BF60-DA5183F0FA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418578" y="1004669"/>
            <a:ext cx="30236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417695" y="998817"/>
            <a:ext cx="30236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2369" y="1143000"/>
            <a:ext cx="24003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2369" y="3283634"/>
            <a:ext cx="24003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640537-2377-4E33-86E3-9FC0990ECF7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CA7B1B-5E59-4DEF-BF60-DA5183F0FA2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464577" y="1041002"/>
            <a:ext cx="2944368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5707380" y="0"/>
            <a:ext cx="69342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320040" y="320040"/>
            <a:ext cx="50673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320040" y="1609416"/>
            <a:ext cx="50673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2972155" y="6557946"/>
            <a:ext cx="1401725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D640537-2377-4E33-86E3-9FC0990ECF7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20040" y="6557946"/>
            <a:ext cx="256032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4376014" y="6556248"/>
            <a:ext cx="411835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C1CA7B1B-5E59-4DEF-BF60-DA5183F0FA2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Gauthami Techno School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Annual Day Synergy </a:t>
            </a:r>
          </a:p>
          <a:p>
            <a:pPr algn="ctr"/>
            <a:r>
              <a:rPr lang="en-US" dirty="0" smtClean="0"/>
              <a:t>(2023-24)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lgerian" pitchFamily="82" charset="0"/>
              </a:rPr>
              <a:t>CULTURAL PROGRAMMES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lgerian" pitchFamily="82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>
            <a:normAutofit fontScale="32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sz="3600" dirty="0" smtClean="0">
                <a:solidFill>
                  <a:schemeClr val="accent4">
                    <a:lumMod val="50000"/>
                  </a:schemeClr>
                </a:solidFill>
                <a:latin typeface="Freestyle Script" pitchFamily="66" charset="0"/>
              </a:rPr>
              <a:t>Shiva Thandavam</a:t>
            </a:r>
          </a:p>
          <a:p>
            <a:pPr>
              <a:buFont typeface="Wingdings" pitchFamily="2" charset="2"/>
              <a:buChar char="§"/>
            </a:pPr>
            <a:r>
              <a:rPr lang="en-US" sz="3600" dirty="0" smtClean="0">
                <a:solidFill>
                  <a:schemeClr val="accent4">
                    <a:lumMod val="50000"/>
                  </a:schemeClr>
                </a:solidFill>
                <a:latin typeface="Freestyle Script" pitchFamily="66" charset="0"/>
              </a:rPr>
              <a:t>Buzzy Bees</a:t>
            </a:r>
          </a:p>
          <a:p>
            <a:pPr>
              <a:buFont typeface="Wingdings" pitchFamily="2" charset="2"/>
              <a:buChar char="§"/>
            </a:pPr>
            <a:r>
              <a:rPr lang="en-US" sz="3600" dirty="0" smtClean="0">
                <a:solidFill>
                  <a:schemeClr val="accent4">
                    <a:lumMod val="50000"/>
                  </a:schemeClr>
                </a:solidFill>
                <a:latin typeface="Freestyle Script" pitchFamily="66" charset="0"/>
              </a:rPr>
              <a:t>Dazzling Disc</a:t>
            </a:r>
          </a:p>
          <a:p>
            <a:pPr>
              <a:buFont typeface="Wingdings" pitchFamily="2" charset="2"/>
              <a:buChar char="§"/>
            </a:pPr>
            <a:r>
              <a:rPr lang="en-US" sz="3600" dirty="0" smtClean="0">
                <a:solidFill>
                  <a:schemeClr val="accent4">
                    <a:lumMod val="50000"/>
                  </a:schemeClr>
                </a:solidFill>
                <a:latin typeface="Freestyle Script" pitchFamily="66" charset="0"/>
              </a:rPr>
              <a:t>Magadheera masquerade</a:t>
            </a:r>
            <a:endParaRPr lang="en-US" sz="3600" dirty="0">
              <a:solidFill>
                <a:schemeClr val="accent4">
                  <a:lumMod val="50000"/>
                </a:schemeClr>
              </a:solidFill>
              <a:latin typeface="Freestyle Script" pitchFamily="66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089140" y="2133600"/>
            <a:ext cx="353037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24</TotalTime>
  <Words>19</Words>
  <Application>Microsoft Office PowerPoint</Application>
  <PresentationFormat>Custom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Opulent</vt:lpstr>
      <vt:lpstr>Gauthami Techno School</vt:lpstr>
      <vt:lpstr>CULTURAL PROGRAMMES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CULTURAL PROGRAMMES</dc:title>
  <dc:creator>ASUS</dc:creator>
  <cp:lastModifiedBy>ASUS</cp:lastModifiedBy>
  <cp:revision>3</cp:revision>
  <dcterms:created xsi:type="dcterms:W3CDTF">2023-12-14T16:20:43Z</dcterms:created>
  <dcterms:modified xsi:type="dcterms:W3CDTF">2023-12-14T16:45:14Z</dcterms:modified>
</cp:coreProperties>
</file>