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3" r:id="rId4"/>
    <p:sldId id="264" r:id="rId5"/>
    <p:sldId id="265" r:id="rId6"/>
    <p:sldId id="266" r:id="rId7"/>
    <p:sldId id="267" r:id="rId8"/>
    <p:sldId id="269" r:id="rId9"/>
    <p:sldId id="26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007C-4C31-41E3-BD24-EB74D4A5400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BD19-69A5-4686-A46F-D42BEB43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3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007C-4C31-41E3-BD24-EB74D4A5400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BD19-69A5-4686-A46F-D42BEB43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4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007C-4C31-41E3-BD24-EB74D4A5400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BD19-69A5-4686-A46F-D42BEB43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3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007C-4C31-41E3-BD24-EB74D4A5400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BD19-69A5-4686-A46F-D42BEB43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8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007C-4C31-41E3-BD24-EB74D4A5400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BD19-69A5-4686-A46F-D42BEB43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4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007C-4C31-41E3-BD24-EB74D4A5400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BD19-69A5-4686-A46F-D42BEB43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8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007C-4C31-41E3-BD24-EB74D4A5400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BD19-69A5-4686-A46F-D42BEB43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3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007C-4C31-41E3-BD24-EB74D4A5400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BD19-69A5-4686-A46F-D42BEB43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2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007C-4C31-41E3-BD24-EB74D4A5400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BD19-69A5-4686-A46F-D42BEB43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007C-4C31-41E3-BD24-EB74D4A5400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BD19-69A5-4686-A46F-D42BEB43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1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007C-4C31-41E3-BD24-EB74D4A5400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BD19-69A5-4686-A46F-D42BEB43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0007C-4C31-41E3-BD24-EB74D4A5400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DBD19-69A5-4686-A46F-D42BEB43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4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/>
              <a:t>EMPLOYEE </a:t>
            </a:r>
            <a:br>
              <a:rPr lang="en-US" sz="6600" b="1" dirty="0" smtClean="0"/>
            </a:br>
            <a:r>
              <a:rPr lang="en-US" sz="6600" b="1" dirty="0" smtClean="0"/>
              <a:t>DATA ANALYSIS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8697" y="5805181"/>
            <a:ext cx="4879596" cy="492853"/>
          </a:xfrm>
        </p:spPr>
        <p:txBody>
          <a:bodyPr/>
          <a:lstStyle/>
          <a:p>
            <a:r>
              <a:rPr lang="en-US" dirty="0" smtClean="0"/>
              <a:t>D.ILAKIYA BCOM CS (3</a:t>
            </a:r>
            <a:r>
              <a:rPr lang="en-US" baseline="30000" dirty="0" smtClean="0"/>
              <a:t>RD</a:t>
            </a:r>
            <a:r>
              <a:rPr lang="en-US" dirty="0" smtClean="0"/>
              <a:t> YEAR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59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972" y="365125"/>
            <a:ext cx="10511828" cy="5220863"/>
          </a:xfrm>
        </p:spPr>
        <p:txBody>
          <a:bodyPr>
            <a:normAutofit/>
          </a:bodyPr>
          <a:lstStyle/>
          <a:p>
            <a:r>
              <a:rPr lang="en-US" sz="6600" dirty="0" smtClean="0"/>
              <a:t>        THANKING YOU 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36612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STEPS TO CREATE EMPLOYEE DATA ANALYSIS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 Start by opening a new work book in excel 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Organise</a:t>
            </a:r>
            <a:r>
              <a:rPr lang="en-US" sz="2000" dirty="0" smtClean="0"/>
              <a:t> your employee information and set up column headers</a:t>
            </a:r>
            <a:endParaRPr lang="en-US" sz="2000" dirty="0"/>
          </a:p>
          <a:p>
            <a:r>
              <a:rPr lang="en-US" sz="2000" dirty="0" smtClean="0"/>
              <a:t> Enter your employee data into spread sheet </a:t>
            </a:r>
          </a:p>
          <a:p>
            <a:r>
              <a:rPr lang="en-US" sz="2000" dirty="0" smtClean="0"/>
              <a:t> Format the data in your spread sheet</a:t>
            </a:r>
          </a:p>
          <a:p>
            <a:r>
              <a:rPr lang="en-US" sz="2000" dirty="0" smtClean="0"/>
              <a:t> Adjust column widths and row heights to fit your data </a:t>
            </a:r>
          </a:p>
          <a:p>
            <a:r>
              <a:rPr lang="en-US" sz="2000" dirty="0" smtClean="0"/>
              <a:t> Use </a:t>
            </a:r>
            <a:r>
              <a:rPr lang="en-US" sz="2000" dirty="0" err="1" smtClean="0"/>
              <a:t>excel’s</a:t>
            </a:r>
            <a:r>
              <a:rPr lang="en-US" sz="2000" dirty="0" smtClean="0"/>
              <a:t> built  in tools to sort and filter your data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save your database spreadsheet </a:t>
            </a:r>
          </a:p>
        </p:txBody>
      </p:sp>
    </p:spTree>
    <p:extLst>
      <p:ext uri="{BB962C8B-B14F-4D97-AF65-F5344CB8AC3E}">
        <p14:creationId xmlns:p14="http://schemas.microsoft.com/office/powerpoint/2010/main" val="327841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2491"/>
            <a:ext cx="10723830" cy="13255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PROBLEM STATEMENT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Introduce the problem </a:t>
            </a:r>
          </a:p>
          <a:p>
            <a:r>
              <a:rPr lang="en-US" sz="2000" dirty="0" smtClean="0"/>
              <a:t>Provide data visualization </a:t>
            </a:r>
          </a:p>
          <a:p>
            <a:r>
              <a:rPr lang="en-US" sz="2000" dirty="0" smtClean="0"/>
              <a:t>Provide context and analysis</a:t>
            </a:r>
          </a:p>
          <a:p>
            <a:r>
              <a:rPr lang="en-US" sz="2000" dirty="0" smtClean="0"/>
              <a:t>Discuss impact</a:t>
            </a:r>
          </a:p>
          <a:p>
            <a:r>
              <a:rPr lang="en-US" sz="2000" dirty="0" smtClean="0"/>
              <a:t>Outline solutions</a:t>
            </a:r>
          </a:p>
          <a:p>
            <a:r>
              <a:rPr lang="en-US" sz="2000" dirty="0" smtClean="0"/>
              <a:t>Invite feedback</a:t>
            </a:r>
          </a:p>
          <a:p>
            <a:r>
              <a:rPr lang="en-US" sz="2000" dirty="0" smtClean="0"/>
              <a:t>Summarize and outline next steps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549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PROJECT OVERVIEW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OBJECTIVES: Define the projects objectives</a:t>
            </a:r>
          </a:p>
          <a:p>
            <a:r>
              <a:rPr lang="en-US" sz="2400" dirty="0" smtClean="0"/>
              <a:t>DATA SOURCES: Identify the source of data and how </a:t>
            </a:r>
            <a:r>
              <a:rPr lang="en-US" sz="2400" dirty="0" err="1" smtClean="0"/>
              <a:t>tp</a:t>
            </a:r>
            <a:r>
              <a:rPr lang="en-US" sz="2400" dirty="0" smtClean="0"/>
              <a:t> collect it </a:t>
            </a:r>
          </a:p>
          <a:p>
            <a:r>
              <a:rPr lang="en-US" sz="2400" dirty="0" smtClean="0"/>
              <a:t>PROJECT TEAM: Define the project team and their responsibilities</a:t>
            </a:r>
          </a:p>
          <a:p>
            <a:r>
              <a:rPr lang="en-US" sz="2400" dirty="0" smtClean="0"/>
              <a:t>DATA EXPLORATION: Explore and clean the data</a:t>
            </a:r>
          </a:p>
          <a:p>
            <a:r>
              <a:rPr lang="en-US" sz="2400" dirty="0" smtClean="0"/>
              <a:t>PREDICTIVE ANALYSIS: Use predictive analysis</a:t>
            </a:r>
          </a:p>
          <a:p>
            <a:r>
              <a:rPr lang="en-US" sz="2400" dirty="0" smtClean="0"/>
              <a:t>ITERATION: Iterate on the 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664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DATA MODELLING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Random forest</a:t>
            </a:r>
          </a:p>
          <a:p>
            <a:r>
              <a:rPr lang="en-US" sz="2400" dirty="0" smtClean="0"/>
              <a:t>Naive </a:t>
            </a:r>
            <a:r>
              <a:rPr lang="en-US" sz="2400" dirty="0" err="1" smtClean="0"/>
              <a:t>bayes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Gradient boosted trees</a:t>
            </a:r>
          </a:p>
          <a:p>
            <a:r>
              <a:rPr lang="en-US" sz="2400" dirty="0" smtClean="0"/>
              <a:t>Tree ensemble</a:t>
            </a:r>
          </a:p>
          <a:p>
            <a:r>
              <a:rPr lang="en-US" sz="2400" dirty="0" smtClean="0"/>
              <a:t>Linear regression </a:t>
            </a:r>
          </a:p>
          <a:p>
            <a:r>
              <a:rPr lang="en-US" sz="2400" dirty="0" smtClean="0"/>
              <a:t>Polynomial regression </a:t>
            </a:r>
          </a:p>
          <a:p>
            <a:r>
              <a:rPr lang="en-US" sz="2400" dirty="0" smtClean="0"/>
              <a:t>Decision tree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263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DESCRIPTION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Employee </a:t>
            </a:r>
            <a:r>
              <a:rPr lang="en-US" sz="2400" dirty="0"/>
              <a:t>data analysis is the process of collecting and interpreting </a:t>
            </a:r>
          </a:p>
          <a:p>
            <a:pPr marL="0" indent="0">
              <a:buNone/>
            </a:pPr>
            <a:r>
              <a:rPr lang="en-US" sz="2400" dirty="0"/>
              <a:t>Employee data to help answer questions test hypotheses and make decisions</a:t>
            </a:r>
          </a:p>
          <a:p>
            <a:r>
              <a:rPr lang="en-US" sz="2400" dirty="0"/>
              <a:t>DATA SOURCES </a:t>
            </a:r>
          </a:p>
          <a:p>
            <a:r>
              <a:rPr lang="en-US" sz="2400" dirty="0"/>
              <a:t>OBJECTIVES</a:t>
            </a:r>
          </a:p>
          <a:p>
            <a:r>
              <a:rPr lang="en-US" sz="2400" dirty="0"/>
              <a:t>DATA ANALYSIS PROCESS</a:t>
            </a:r>
          </a:p>
          <a:p>
            <a:r>
              <a:rPr lang="en-US" sz="2400" dirty="0"/>
              <a:t>DATA ANALYSIS WRITE </a:t>
            </a:r>
            <a:r>
              <a:rPr lang="en-US" sz="2400" dirty="0" smtClean="0"/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110214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RESULTS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 good employee engagement score is between 70% and 85% but this can vary depending on industry and organizational goals</a:t>
            </a:r>
          </a:p>
          <a:p>
            <a:r>
              <a:rPr lang="en-US" sz="2400" dirty="0" smtClean="0"/>
              <a:t>DESIGN THE SURVEY WELL</a:t>
            </a:r>
          </a:p>
          <a:p>
            <a:r>
              <a:rPr lang="en-US" sz="2400" dirty="0" smtClean="0"/>
              <a:t>SET CLEAR GOALS </a:t>
            </a:r>
          </a:p>
          <a:p>
            <a:r>
              <a:rPr lang="en-US" sz="2400" dirty="0" smtClean="0"/>
              <a:t>QUANTIFY THE DATA </a:t>
            </a:r>
          </a:p>
          <a:p>
            <a:r>
              <a:rPr lang="en-US" sz="2400" dirty="0" smtClean="0"/>
              <a:t>SEGMENT THE DATA </a:t>
            </a:r>
          </a:p>
          <a:p>
            <a:r>
              <a:rPr lang="en-US" sz="2400" dirty="0" smtClean="0"/>
              <a:t>IDENTIFY PATTERNS AND TRENDS </a:t>
            </a:r>
          </a:p>
          <a:p>
            <a:r>
              <a:rPr lang="en-US" sz="2400" dirty="0" smtClean="0"/>
              <a:t>BENCHMARK THE RESULTS</a:t>
            </a:r>
          </a:p>
        </p:txBody>
      </p:sp>
    </p:spTree>
    <p:extLst>
      <p:ext uri="{BB962C8B-B14F-4D97-AF65-F5344CB8AC3E}">
        <p14:creationId xmlns:p14="http://schemas.microsoft.com/office/powerpoint/2010/main" val="322233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BENEFITS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IMPROVED WORK FORCE PLANNING </a:t>
            </a:r>
          </a:p>
          <a:p>
            <a:r>
              <a:rPr lang="en-US" sz="2400" dirty="0" smtClean="0"/>
              <a:t>COST EFFICIENCY</a:t>
            </a:r>
          </a:p>
          <a:p>
            <a:r>
              <a:rPr lang="en-US" sz="2400" dirty="0" smtClean="0"/>
              <a:t>COMPLIANCE MANAGENENT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5831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CONCLUSION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ENGAGEMENT : Data analytics can help foster a culture of transparency and accountability as employees receive feedback based on objective metrics </a:t>
            </a:r>
          </a:p>
          <a:p>
            <a:r>
              <a:rPr lang="en-US" sz="2400" dirty="0" smtClean="0"/>
              <a:t>ORGANISATIONAL PERFORMANCE : Data analytics can help </a:t>
            </a:r>
            <a:r>
              <a:rPr lang="en-US" sz="2400" dirty="0" err="1" smtClean="0"/>
              <a:t>organisations</a:t>
            </a:r>
            <a:r>
              <a:rPr lang="en-US" sz="2400" dirty="0" smtClean="0"/>
              <a:t> make better informed decisions that align with their business goals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815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299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EMPLOYEE  DATA ANALYSIS</vt:lpstr>
      <vt:lpstr>STEPS TO CREATE EMPLOYEE DATA ANALYSIS</vt:lpstr>
      <vt:lpstr>PROBLEM STATEMENT</vt:lpstr>
      <vt:lpstr>PROJECT OVERVIEW</vt:lpstr>
      <vt:lpstr>DATA MODELLING</vt:lpstr>
      <vt:lpstr>DESCRIPTION</vt:lpstr>
      <vt:lpstr>RESULTS</vt:lpstr>
      <vt:lpstr>BENEFITS </vt:lpstr>
      <vt:lpstr>CONCLUSION</vt:lpstr>
      <vt:lpstr>        THANKING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DATABABE</dc:title>
  <dc:creator>loki anderson</dc:creator>
  <cp:lastModifiedBy>loki anderson</cp:lastModifiedBy>
  <cp:revision>12</cp:revision>
  <dcterms:created xsi:type="dcterms:W3CDTF">2024-08-31T12:35:15Z</dcterms:created>
  <dcterms:modified xsi:type="dcterms:W3CDTF">2024-09-04T23:12:39Z</dcterms:modified>
</cp:coreProperties>
</file>