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007C-4C31-41E3-BD24-EB74D4A5400B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BD19-69A5-4686-A46F-D42BEB43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EMPLOYEE </a:t>
            </a:r>
            <a:br>
              <a:rPr lang="en-US" sz="6600" b="1" dirty="0" smtClean="0"/>
            </a:br>
            <a:r>
              <a:rPr lang="en-US" sz="6600" b="1" dirty="0" smtClean="0"/>
              <a:t>DATA ANALYSIS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8697" y="5805181"/>
            <a:ext cx="4879596" cy="492853"/>
          </a:xfrm>
        </p:spPr>
        <p:txBody>
          <a:bodyPr/>
          <a:lstStyle/>
          <a:p>
            <a:r>
              <a:rPr lang="en-US" dirty="0" smtClean="0"/>
              <a:t>D.ILAKIYA BCOM CS (3</a:t>
            </a:r>
            <a:r>
              <a:rPr lang="en-US" baseline="30000" dirty="0" smtClean="0"/>
              <a:t>RD</a:t>
            </a:r>
            <a:r>
              <a:rPr lang="en-US" dirty="0" smtClean="0"/>
              <a:t> YEAR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5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STEPS TO CREATE EMPLOYEE DATA ANALYSIS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Start by opening a new work book in excel 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Organise</a:t>
            </a:r>
            <a:r>
              <a:rPr lang="en-US" sz="2000" dirty="0" smtClean="0"/>
              <a:t> your employee information and set up column headers</a:t>
            </a:r>
            <a:endParaRPr lang="en-US" sz="2000" dirty="0"/>
          </a:p>
          <a:p>
            <a:r>
              <a:rPr lang="en-US" sz="2000" dirty="0" smtClean="0"/>
              <a:t> Enter your employee data into spread sheet </a:t>
            </a:r>
          </a:p>
          <a:p>
            <a:r>
              <a:rPr lang="en-US" sz="2000" dirty="0" smtClean="0"/>
              <a:t> Format the data in your spread sheet</a:t>
            </a:r>
          </a:p>
          <a:p>
            <a:r>
              <a:rPr lang="en-US" sz="2000" dirty="0" smtClean="0"/>
              <a:t> Adjust column widths and row heights to fit your data </a:t>
            </a:r>
          </a:p>
          <a:p>
            <a:r>
              <a:rPr lang="en-US" sz="2000" dirty="0" smtClean="0"/>
              <a:t> Use </a:t>
            </a:r>
            <a:r>
              <a:rPr lang="en-US" sz="2000" dirty="0" err="1" smtClean="0"/>
              <a:t>excel’s</a:t>
            </a:r>
            <a:r>
              <a:rPr lang="en-US" sz="2000" dirty="0" smtClean="0"/>
              <a:t> built  in tools to sort and filter your data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save your database spreadsheet </a:t>
            </a:r>
          </a:p>
        </p:txBody>
      </p:sp>
    </p:spTree>
    <p:extLst>
      <p:ext uri="{BB962C8B-B14F-4D97-AF65-F5344CB8AC3E}">
        <p14:creationId xmlns:p14="http://schemas.microsoft.com/office/powerpoint/2010/main" val="32784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52" y="365125"/>
            <a:ext cx="10707848" cy="491993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                   </a:t>
            </a:r>
            <a:r>
              <a:rPr lang="en-US" sz="6000" b="1" dirty="0" smtClean="0"/>
              <a:t>THANKING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9252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EMPLOYEE  DATA ANALYSIS</vt:lpstr>
      <vt:lpstr>STEPS TO CREATE EMPLOYEE DATA ANALYSIS</vt:lpstr>
      <vt:lpstr>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DATABABE</dc:title>
  <dc:creator>loki anderson</dc:creator>
  <cp:lastModifiedBy>loki anderson</cp:lastModifiedBy>
  <cp:revision>6</cp:revision>
  <dcterms:created xsi:type="dcterms:W3CDTF">2024-08-31T12:35:15Z</dcterms:created>
  <dcterms:modified xsi:type="dcterms:W3CDTF">2024-08-31T13:19:23Z</dcterms:modified>
</cp:coreProperties>
</file>