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>
      <p:cViewPr varScale="1">
        <p:scale>
          <a:sx n="61" d="100"/>
          <a:sy n="61" d="100"/>
        </p:scale>
        <p:origin x="10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ILAKIYA.B</a:t>
            </a:r>
          </a:p>
          <a:p>
            <a:r>
              <a:rPr lang="en-US" sz="2400" dirty="0"/>
              <a:t>REGISTER NO: 312202992</a:t>
            </a:r>
          </a:p>
          <a:p>
            <a:r>
              <a:rPr lang="en-US" sz="2400" dirty="0"/>
              <a:t>NM ID: 33B244452237842892B4CBBF50F44712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ASAN MEMORIAL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649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22</cp:revision>
  <dcterms:created xsi:type="dcterms:W3CDTF">2024-03-29T15:07:22Z</dcterms:created>
  <dcterms:modified xsi:type="dcterms:W3CDTF">2024-09-24T12:01:44Z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