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handoutMasterIdLst>
    <p:handoutMasterId r:id="rId12"/>
  </p:handoutMasterIdLst>
  <p:sldIdLst>
    <p:sldId id="257" r:id="rId2"/>
    <p:sldId id="256" r:id="rId3"/>
    <p:sldId id="263" r:id="rId4"/>
    <p:sldId id="275" r:id="rId5"/>
    <p:sldId id="272" r:id="rId6"/>
    <p:sldId id="268" r:id="rId7"/>
    <p:sldId id="261" r:id="rId8"/>
    <p:sldId id="269" r:id="rId9"/>
    <p:sldId id="271" r:id="rId10"/>
    <p:sldId id="270" r:id="rId11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DCAF3-625A-4B11-AA33-2B034F7E89CC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BE4F5-1164-4CCC-A927-D5F1E8ADF6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984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13DD-92EB-4797-B258-295145DC250B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EBFF-9571-4D05-9D8A-146F82D77377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25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13DD-92EB-4797-B258-295145DC250B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EBFF-9571-4D05-9D8A-146F82D773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03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13DD-92EB-4797-B258-295145DC250B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EBFF-9571-4D05-9D8A-146F82D773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84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13DD-92EB-4797-B258-295145DC250B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EBFF-9571-4D05-9D8A-146F82D773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83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13DD-92EB-4797-B258-295145DC250B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EBFF-9571-4D05-9D8A-146F82D77377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20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13DD-92EB-4797-B258-295145DC250B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EBFF-9571-4D05-9D8A-146F82D773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73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13DD-92EB-4797-B258-295145DC250B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EBFF-9571-4D05-9D8A-146F82D773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65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13DD-92EB-4797-B258-295145DC250B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EBFF-9571-4D05-9D8A-146F82D773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24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13DD-92EB-4797-B258-295145DC250B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EBFF-9571-4D05-9D8A-146F82D773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51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5A513DD-92EB-4797-B258-295145DC250B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7EEBFF-9571-4D05-9D8A-146F82D773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96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13DD-92EB-4797-B258-295145DC250B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EBFF-9571-4D05-9D8A-146F82D773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7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A513DD-92EB-4797-B258-295145DC250B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7EEBFF-9571-4D05-9D8A-146F82D77377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65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8146" y="149629"/>
            <a:ext cx="7794722" cy="4188795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Lesson Creator</a:t>
            </a:r>
            <a:endParaRPr lang="ru-RU" sz="6000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565043" y="149628"/>
            <a:ext cx="5977825" cy="442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Шамраев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Владислав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Ковалёв Дмитрий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7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>
            <a:spLocks noGrp="1"/>
          </p:cNvSpPr>
          <p:nvPr/>
        </p:nvSpPr>
        <p:spPr>
          <a:xfrm>
            <a:off x="0" y="-6373"/>
            <a:ext cx="9144000" cy="4765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Заключение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76896" y="470145"/>
            <a:ext cx="8590208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помощи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flask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sqlalchemy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мне удалось создать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сайт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python.</a:t>
            </a:r>
            <a:endParaRPr lang="ru-RU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76896" y="1346068"/>
            <a:ext cx="8590208" cy="263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80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51021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90152"/>
            <a:ext cx="9144000" cy="47651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Введение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6896" y="566670"/>
            <a:ext cx="8590208" cy="2170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данного проекта – реализовать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сайт на котором можно создавать свои урок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помощи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sqlalchemy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r>
              <a:rPr 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сайте можно создавать уроки, добавлять их в избранное, смотреть созданные уроки и аккаунты других пользователей.</a:t>
            </a: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Каждый 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может 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свой аккаунт, в котором 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будут 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сохранятся 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созданные и добавленные им в избранное уроки.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8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90152"/>
            <a:ext cx="9144000" cy="47651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smtClea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Главная страница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76896" y="521594"/>
            <a:ext cx="8590208" cy="822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6896" y="5008040"/>
            <a:ext cx="8590208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запуске программы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переходе по ссылке, вы перейдёте на главную страницу сайта. На ней находятся уроки, отсортированные по оценке и количеству добавлений в избранное.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4" y="566670"/>
            <a:ext cx="7490239" cy="376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3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90152"/>
            <a:ext cx="9144000" cy="47651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Используемые модули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3" y="525835"/>
            <a:ext cx="8979079" cy="31113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3" y="5823881"/>
            <a:ext cx="5387454" cy="5252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459" y="5603976"/>
            <a:ext cx="3591624" cy="74518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5" y="3623455"/>
            <a:ext cx="5427567" cy="100994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9458" y="4632238"/>
            <a:ext cx="3591624" cy="97636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9572" y="3637136"/>
            <a:ext cx="3551510" cy="99626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04" y="4633404"/>
            <a:ext cx="5387453" cy="119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4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90152"/>
            <a:ext cx="9144000" cy="47651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База данных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76896" y="4530239"/>
            <a:ext cx="8590208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базе данных хранятся данные аккаунтов и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созданные уроки оценки и добавления в избранное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data:image/png;base64,iVBORw0KGgoAAAANSUhEUgAAAyQAAAOcCAYAAAC/k3UcAAAAAXNSR0IArs4c6QAAF4d0RVh0bXhmaWxlACUzQ214R3JhcGhNb2RlbCUzRSUzQ3Jvb3QlM0UlM0NteENlbGwlMjBpZCUzRCUyMjAlMjIlMkYlM0UlM0NteENlbGwlMjBpZCUzRCUyMjElMjIlMjBwYXJlbnQlM0QlMjIwJTIyJTJGJTNFJTNDbXhDZWxsJTIwaWQlM0QlMjIyJTIyJTIwdmFsdWUlM0QlMjJhY2NvdW50cyUyMiUyMHN0eWxlJTNEJTIyc2hhcGUlM0R0YWJsZSUzQnN0YXJ0U2l6ZSUzRDMwJTNCY29udGFpbmVyJTNEMSUzQmNvbGxhcHNpYmxlJTNEMSUzQmNoaWxkTGF5b3V0JTNEdGFibGVMYXlvdXQlM0JmaXhlZFJvd3MlM0QxJTNCcm93TGluZXMlM0QwJTNCZm9udFN0eWxlJTNEMSUzQmFsaWduJTNEY2VudGVyJTNCcmVzaXplTGFzdCUzRDElM0IlMjIlMjB2ZXJ0ZXglM0QlMjIxJTIyJTIwcGFyZW50JTNEJTIyMSUyMiUzRSUzQ214R2VvbWV0cnklMjB4JTNEJTIyMzI0JTIyJTIweSUzRCUyMjcwJTIyJTIwd2lkdGglM0QlMjIxODAlMjIlMjBoZWlnaHQlM0QlMjIyMTAlMjIlMjBhcyUzRCUyMmdlb21ldHJ5JTIyJTJGJTNFJTNDJTJGbXhDZWxsJTNFJTNDbXhDZWxsJTIwaWQlM0QlMjIzJTIyJTIwdmFsdWUlM0QlMjIlMjIlMjBzdHlsZSUzRCUyMnNoYXBlJTNEcGFydGlhbFJlY3RhbmdsZSUzQmNvbGxhcHNpYmxlJTNEMCUzQmRyb3BUYXJnZXQlM0QwJTNCcG9pbnRlckV2ZW50cyUzRDAlM0JmaWxsQ29sb3IlM0Rub25lJTNCdG9wJTNEMCUzQmxlZnQlM0QwJTNCYm90dG9tJTNEMSUzQnJpZ2h0JTNEMCUzQnBvaW50cyUzRCU1QiU1QjAlMkMwLjUlNUQlMkMlNUIxJTJDMC41JTVEJTVEJTNCcG9ydENvbnN0cmFpbnQlM0RlYXN0d2VzdCUzQiUyMiUyMHZlcnRleCUzRCUyMjElMjIlMjBwYXJlbnQlM0QlMjIyJTIyJTNFJTNDbXhHZW9tZXRyeSUyMHklM0QlMjIzMCUyMiUyMHdpZHRoJTNEJTIyMTgwJTIyJTIwaGVpZ2h0JTNEJTIyMzAlMjIlMjBhcyUzRCUyMmdlb21ldHJ5JTIyJTJGJTNFJTNDJTJGbXhDZWxsJTNFJTNDbXhDZWxsJTIwaWQlM0QlMjI0JTIyJTIwdmFsdWUlM0QlMjJQSyUyMiUyMHN0eWxlJTNEJTIyc2hhcGUlM0RwYXJ0aWFsUmVjdGFuZ2xlJTNCY29ubmVjdGFibGUlM0QwJTNCZmlsbENvbG9yJTNEbm9uZSUzQnRvcCUzRDAlM0JsZWZ0JTNEMCUzQmJvdHRvbSUzRDAlM0JyaWdodCUzRDAlM0Jmb250U3R5bGUlM0QxJTNCb3ZlcmZsb3clM0RoaWRkZW4lM0IlMjIlMjB2ZXJ0ZXglM0QlMjIxJTIyJTIwcGFyZW50JTNEJTIyMyUyMiUzRSUzQ214R2VvbWV0cnklMjB3aWR0aCUzRCUyMjMwJTIyJTIwaGVpZ2h0JTNEJTIyMzAlMjIlMjBhcyUzRCUyMmdlb21ldHJ5JTIyJTNFJTNDbXhSZWN0YW5nbGUlMjB3aWR0aCUzRCUyMjMwJTIyJTIwaGVpZ2h0JTNEJTIyMzAlMjIlMjBhcyUzRCUyMmFsdGVybmF0ZUJvdW5kcyUyMiUyRiUzRSUzQyUyRm14R2VvbWV0cnklM0UlM0MlMkZteENlbGwlM0UlM0NteENlbGwlMjBpZCUzRCUyMjUlMjIlMjB2YWx1ZSUzRCUyMlVuaXF1ZUlEJTIyJTIwc3R5bGUlM0QlMjJzaGFwZSUzRHBhcnRpYWxSZWN0YW5nbGUlM0Jjb25uZWN0YWJsZSUzRDAlM0JmaWxsQ29sb3IlM0Rub25lJTNCdG9wJTNEMCUzQmxlZnQlM0QwJTNCYm90dG9tJTNEMCUzQnJpZ2h0JTNEMCUzQmFsaWduJTNEbGVmdCUzQnNwYWNpbmdMZWZ0JTNENiUzQmZvbnRTdHlsZSUzRDUlM0JvdmVyZmxvdyUzRGhpZGRlbiUzQiUyMiUyMHZlcnRleCUzRCUyMjElMjIlMjBwYXJlbnQlM0QlMjIzJTIyJTNFJTNDbXhHZW9tZXRyeSUyMHglM0QlMjIzMCUyMiUyMHdpZHRoJTNEJTIyMTUwJTIyJTIwaGVpZ2h0JTNEJTIyMzAlMjIlMjBhcyUzRCUyMmdlb21ldHJ5JTIyJTNFJTNDbXhSZWN0YW5nbGUlMjB3aWR0aCUzRCUyMjE1MCUyMiUyMGhlaWdodCUzRCUyMjMwJTIyJTIwYXMlM0QlMjJhbHRlcm5hdGVCb3VuZHMlMjIlMkYlM0UlM0MlMkZteEdlb21ldHJ5JTNFJTNDJTJGbXhDZWxsJTNFJTNDbXhDZWxsJTIwaWQlM0QlMjI2JTIyJTIwdmFsdWUlM0QlMjIlMjIlMjBzdHlsZSUzRCUyMnNoYXBlJTNEcGFydGlhbFJlY3RhbmdsZSUzQmNvbGxhcHNpYmxlJTNEMCUzQmRyb3BUYXJnZXQlM0QwJTNCcG9pbnRlckV2ZW50cyUzRDAlM0JmaWxsQ29sb3IlM0Rub25lJTNCdG9wJTNEMCUzQmxlZnQlM0QwJTNCYm90dG9tJTNEMCUzQnJpZ2h0JTNEMCUzQnBvaW50cyUzRCU1QiU1QjAlMkMwLjUlNUQlMkMlNUIxJTJDMC41JTVEJTVEJTNCcG9ydENvbnN0cmFpbnQlM0RlYXN0d2VzdCUzQiUyMiUyMHZlcnRleCUzRCUyMjElMjIlMjBwYXJlbnQlM0QlMjIyJTIyJTNFJTNDbXhHZW9tZXRyeSUyMHklM0QlMjI2MCUyMiUyMHdpZHRoJTNEJTIyMTgwJTIyJTIwaGVpZ2h0JTNEJTIyMzAlMjIlMjBhcyUzRCUyMmdlb21ldHJ5JTIyJTJGJTNFJTNDJTJGbXhDZWxsJTNFJTNDbXhDZWxsJTIwaWQlM0QlMjI3JTIyJTIwdmFsdWUlM0QlMjIlMjIlMjBzdHlsZSUzRCUyMnNoYXBlJTNEcGFydGlhbFJlY3RhbmdsZSUzQmNvbm5lY3RhYmxlJTNEMCUzQmZpbGxDb2xvciUzRG5vbmUlM0J0b3AlM0QwJTNCbGVmdCUzRDAlM0Jib3R0b20lM0QwJTNCcmlnaHQlM0QwJTNCZWRpdGFibGUlM0QxJTNCb3ZlcmZsb3clM0RoaWRkZW4lM0IlMjIlMjB2ZXJ0ZXglM0QlMjIxJTIyJTIwcGFyZW50JTNEJTIyNiUyMiUzRSUzQ214R2VvbWV0cnklMjB3aWR0aCUzRCUyMjMwJTIyJTIwaGVpZ2h0JTNEJTIyMzAlMjIlMjBhcyUzRCUyMmdlb21ldHJ5JTIyJTNFJTNDbXhSZWN0YW5nbGUlMjB3aWR0aCUzRCUyMjMwJTIyJTIwaGVpZ2h0JTNEJTIyMzAlMjIlMjBhcyUzRCUyMmFsdGVybmF0ZUJvdW5kcyUyMiUyRiUzRSUzQyUyRm14R2VvbWV0cnklM0UlM0MlMkZteENlbGwlM0UlM0NteENlbGwlMjBpZCUzRCUyMjglMjIlMjB2YWx1ZSUzRCUyMkxvZ2luJTIyJTIwc3R5bGUlM0QlMjJzaGFwZSUzRHBhcnRpYWxSZWN0YW5nbGUlM0Jjb25uZWN0YWJsZSUzRDAlM0JmaWxsQ29sb3IlM0Rub25lJTNCdG9wJTNEMCUzQmxlZnQlM0QwJTNCYm90dG9tJTNEMCUzQnJpZ2h0JTNEMCUzQmFsaWduJTNEbGVmdCUzQnNwYWNpbmdMZWZ0JTNENiUzQm92ZXJmbG93JTNEaGlkZGVuJTNCJTIyJTIwdmVydGV4JTNEJTIyMSUyMiUyMHBhcmVudCUzRCUyMjYlMjIlM0UlM0NteEdlb21ldHJ5JTIweCUzRCUyMjMwJTIyJTIwd2lkdGglM0QlMjIxNTAlMjIlMjBoZWlnaHQlM0QlMjIzMCUyMiUyMGFzJTNEJTIyZ2VvbWV0cnklMjIlM0UlM0NteFJlY3RhbmdsZSUyMHdpZHRoJTNEJTIyMTUwJTIyJTIwaGVpZ2h0JTNEJTIyMzAlMjIlMjBhcyUzRCUyMmFsdGVybmF0ZUJvdW5kcyUyMiUyRiUzRSUzQyUyRm14R2VvbWV0cnklM0UlM0MlMkZteENlbGwlM0UlM0NteENlbGwlMjBpZCUzRCUyMjklMjIlMjB2YWx1ZSUzRCUyMiUyMiUyMHN0eWxlJTNEJTIyc2hhcGUlM0RwYXJ0aWFsUmVjdGFuZ2xlJTNCY29sbGFwc2libGUlM0QwJTNCZHJvcFRhcmdldCUzRDAlM0Jwb2ludGVyRXZlbnRzJTNEMCUzQmZpbGxDb2xvciUzRG5vbmUlM0J0b3AlM0QwJTNCbGVmdCUzRDAlM0Jib3R0b20lM0QwJTNCcmlnaHQlM0QwJTNCcG9pbnRzJTNEJTVCJTVCMCUyQzAuNSU1RCUyQyU1QjElMkMwLjUlNUQlNUQlM0Jwb3J0Q29uc3RyYWludCUzRGVhc3R3ZXN0JTNCJTIyJTIwdmVydGV4JTNEJTIyMSUyMiUyMHBhcmVudCUzRCUyMjIlMjIlM0UlM0NteEdlb21ldHJ5JTIweSUzRCUyMjkwJTIyJTIwd2lkdGglM0QlMjIxODAlMjIlMjBoZWlnaHQlM0QlMjIzMCUyMiUyMGFzJTNEJTIyZ2VvbWV0cnklMjIlMkYlM0UlM0MlMkZteENlbGwlM0UlM0NteENlbGwlMjBpZCUzRCUyMjEwJTIyJTIwdmFsdWUlM0QlMjIlMjIlMjBzdHlsZSUzRCUyMnNoYXBlJTNEcGFydGlhbFJlY3RhbmdsZSUzQmNvbm5lY3RhYmxlJTNEMCUzQmZpbGxDb2xvciUzRG5vbmUlM0J0b3AlM0QwJTNCbGVmdCUzRDAlM0Jib3R0b20lM0QwJTNCcmlnaHQlM0QwJTNCZWRpdGFibGUlM0QxJTNCb3ZlcmZsb3clM0RoaWRkZW4lM0IlMjIlMjB2ZXJ0ZXglM0QlMjIxJTIyJTIwcGFyZW50JTNEJTIyOSUyMiUzRSUzQ214R2VvbWV0cnklMjB3aWR0aCUzRCUyMjMwJTIyJTIwaGVpZ2h0JTNEJTIyMzAlMjIlMjBhcyUzRCUyMmdlb21ldHJ5JTIyJTNFJTNDbXhSZWN0YW5nbGUlMjB3aWR0aCUzRCUyMjMwJTIyJTIwaGVpZ2h0JTNEJTIyMzAlMjIlMjBhcyUzRCUyMmFsdGVybmF0ZUJvdW5kcyUyMiUyRiUzRSUzQyUyRm14R2VvbWV0cnklM0UlM0MlMkZteENlbGwlM0UlM0NteENlbGwlMjBpZCUzRCUyMjExJTIyJTIwdmFsdWUlM0QlMjJQYXNzd29yZCUyMiUyMHN0eWxlJTNEJTIyc2hhcGUlM0RwYXJ0aWFsUmVjdGFuZ2xlJTNCY29ubmVjdGFibGUlM0QwJTNCZmlsbENvbG9yJTNEbm9uZSUzQnRvcCUzRDAlM0JsZWZ0JTNEMCUzQmJvdHRvbSUzRDAlM0JyaWdodCUzRDAlM0JhbGlnbiUzRGxlZnQlM0JzcGFjaW5nTGVmdCUzRDYlM0JvdmVyZmxvdyUzRGhpZGRlbiUzQiUyMiUyMHZlcnRleCUzRCUyMjElMjIlMjBwYXJlbnQlM0QlMjI5JTIyJTNFJTNDbXhHZW9tZXRyeSUyMHglM0QlMjIzMCUyMiUyMHdpZHRoJTNEJTIyMTUwJTIyJTIwaGVpZ2h0JTNEJTIyMzAlMjIlMjBhcyUzRCUyMmdlb21ldHJ5JTIyJTNFJTNDbXhSZWN0YW5nbGUlMjB3aWR0aCUzRCUyMjE1MCUyMiUyMGhlaWdodCUzRCUyMjMwJTIyJTIwYXMlM0QlMjJhbHRlcm5hdGVCb3VuZHMlMjIlMkYlM0UlM0MlMkZteEdlb21ldHJ5JTNFJTNDJTJGbXhDZWxsJTNFJTNDbXhDZWxsJTIwaWQlM0QlMjIxMiUyMiUyMHZhbHVlJTNEJTIyJTIyJTIwc3R5bGUlM0QlMjJzaGFwZSUzRHBhcnRpYWxSZWN0YW5nbGUlM0Jjb2xsYXBzaWJsZSUzRDAlM0Jkcm9wVGFyZ2V0JTNEMCUzQnBvaW50ZXJFdmVudHMlM0QwJTNCZmlsbENvbG9yJTNEbm9uZSUzQnRvcCUzRDAlM0JsZWZ0JTNEMCUzQmJvdHRvbSUzRDAlM0JyaWdodCUzRDAlM0Jwb2ludHMlM0QlNUIlNUIwJTJDMC41JTVEJTJDJTVCMSUyQzAuNSU1RCU1RCUzQnBvcnRDb25zdHJhaW50JTNEZWFzdHdlc3QlM0IlMjIlMjB2ZXJ0ZXglM0QlMjIxJTIyJTIwcGFyZW50JTNEJTIyMiUyMiUzRSUzQ214R2VvbWV0cnklMjB5JTNEJTIyMTIwJTIyJTIwd2lkdGglM0QlMjIxODAlMjIlMjBoZWlnaHQlM0QlMjIzMCUyMiUyMGFzJTNEJTIyZ2VvbWV0cnklMjIlMkYlM0UlM0MlMkZteENlbGwlM0UlM0NteENlbGwlMjBpZCUzRCUyMjEzJTIyJTIwdmFsdWUlM0QlMjIlMjIlMjBzdHlsZSUzRCUyMnNoYXBlJTNEcGFydGlhbFJlY3RhbmdsZSUzQmNvbm5lY3RhYmxlJTNEMCUzQmZpbGxDb2xvciUzRG5vbmUlM0J0b3AlM0QwJTNCbGVmdCUzRDAlM0Jib3R0b20lM0QwJTNCcmlnaHQlM0QwJTNCZWRpdGFibGUlM0QxJTNCb3ZlcmZsb3clM0RoaWRkZW4lM0IlMjIlMjB2ZXJ0ZXglM0QlMjIxJTIyJTIwcGFyZW50JTNEJTIyMTIlMjIlM0UlM0NteEdlb21ldHJ5JTIwd2lkdGglM0QlMjIzMCUyMiUyMGhlaWdodCUzRCUyMjMwJTIyJTIwYXMlM0QlMjJnZW9tZXRyeSUyMiUzRSUzQ214UmVjdGFuZ2xlJTIwd2lkdGglM0QlMjIzMCUyMiUyMGhlaWdodCUzRCUyMjMwJTIyJTIwYXMlM0QlMjJhbHRlcm5hdGVCb3VuZHMlMjIlMkYlM0UlM0MlMkZteEdlb21ldHJ5JTNFJTNDJTJGbXhDZWxsJTNFJTNDbXhDZWxsJTIwaWQlM0QlMjIxNCUyMiUyMHZhbHVlJTNEJTIyV2lucyUyMiUyMHN0eWxlJTNEJTIyc2hhcGUlM0RwYXJ0aWFsUmVjdGFuZ2xlJTNCY29ubmVjdGFibGUlM0QwJTNCZmlsbENvbG9yJTNEbm9uZSUzQnRvcCUzRDAlM0JsZWZ0JTNEMCUzQmJvdHRvbSUzRDAlM0JyaWdodCUzRDAlM0JhbGlnbiUzRGxlZnQlM0JzcGFjaW5nTGVmdCUzRDYlM0JvdmVyZmxvdyUzRGhpZGRlbiUzQiUyMiUyMHZlcnRleCUzRCUyMjElMjIlMjBwYXJlbnQlM0QlMjIxMiUyMiUzRSUzQ214R2VvbWV0cnklMjB4JTNEJTIyMzAlMjIlMjB3aWR0aCUzRCUyMjE1MCUyMiUyMGhlaWdodCUzRCUyMjMwJTIyJTIwYXMlM0QlMjJnZW9tZXRyeSUyMiUzRSUzQ214UmVjdGFuZ2xlJTIwd2lkdGglM0QlMjIxNTAlMjIlMjBoZWlnaHQlM0QlMjIzMCUyMiUyMGFzJTNEJTIyYWx0ZXJuYXRlQm91bmRzJTIyJTJGJTNFJTNDJTJGbXhHZW9tZXRyeSUzRSUzQyUyRm14Q2VsbCUzRSUzQyUyRnJvb3QlM0UlM0MlMkZteEdyYXBoTW9kZWwlM0V7+fCFAAAgAElEQVR4XuzdB7Q9VX328SfqAgkRA8SevJooUWIsWFFRbCgBUUERFRULIjZsERELRhGRqFhBQSyIgi0W1IAFxIYVUF+DRl1qDBo1wqsG27K86zmZw3+Y/7Rz7p4z+zfnO2uxVvK/M3tmf/be1/3cmT3zJ2JDAAEEEEAAAQQQQAABBEYS+JORzstpEUAAAQQQQAABBBBAAAERSOgECCCAAAIIIIAAAgggMJoAgWQ0ek6MAAIIIIAAAggggAACBBL6AAIIIIAAAggggAACCIwmQCAZjZ4TI4AAAggggAACCCCAAIGEPoAAAggggAACCCCAAAKjCRBIRqPnxAgggAACCCCAAAIIIEAgoQ8ggAACCCCAAAIIIIDAaAIEktHoOTECCCCAAAIIIIAAAggQSOgDCCCAAAIIIIAAAgggMJoAgWQ0ek6MAAIIIIAAAggggAACBBL6AAIIIIAAAggggAACCIwmQCAZjZ4TI4AAAggggAACCCCAAIGEPoAAAggggAACCCCAAAKjCRBIRqPnxAgggAACCCCAAAIIIEAgoQ8ggAACCCCAAAIIIIDAaAIEktHoOTECCCCAAAIIIIAAAggQSOgDCCCAAAIIIIAAAgggMJoAgWQ0ek6MAAIIIIAAAggggAACBBL6AAIIIIAAAggggAACCIwmQCAZjZ4TI4AAAggggAACCCCAAIGEPoAAAggggAACCCCAAAKjCRBIRqPnxAgggAACCCCAAAIIIEAgoQ8ggAACCCCAAAIIIIDAaAIEktHoOTECCCCAAAIIIIAAAggQSOgDCCCAAAIIIIAAAgggMJoAgWQ0ek6MAAIIIIAAAggggAACBBL6AAIIIIAAAggggAACCIwmQCAZjZ4TI4AAAggggAACCCCAAIGEPoAAAggggAACCCCAAAKjCRBIRqPnxAgggAACCCCAAAIIIEAgoQ8ggAACCCCAAAIIIIDAaAIEktHoOTECCCCAAAIIIIAAAggQSOgDCCCAAAIIIIAAAgggMJoAgWQ0ek6MAAIIIIAAAggggAACBBL6AAIIIIAAAggggAACCIwmQCAZjZ4TI4AAAggggAACCCCAAIGEPoAAAggggAACCCCAAAKjCRBIRqPnxAgggAACCCCAAAIIIBAhkPyRZkIAAQQQQAABBBBAAIGlBbKe82d9cQU5gWTpvseBCCCAAAIIIIAAAggo6zl/1hdHIGH4IIAAAggggAACCCCwYYGs5/xZXxyBZMOdjwIQQAABBBBAAAEEEMh6zp/1xdUFkj/+kSe4GFMIIIAAAggggAACCDQJ/MmfbDbFz3rOn/XFEUgYaAgggAACCCCAAAIILCZAIFnMq8/el7slwh2SPmTsgwACCCCAAAIIILCuAgSS9C1PIElvSokIIIAAAggggAACExUgkKRvWAJJelNKRAABBBBAAAEEEJioAIEkfcMSSNKbUiICCCCAAAIIIIDARAUIJOkblkCS3pQSEUAAAQQQQAABBCYqQCBJ37AEkvSmlIgAAggggAACCCAwUQECSfqGJZCkN6VEBBBAAAEEEEAAgYkKEEjSNyyBJL0pJSKAAAIIIIAAAghMVIBAkr5hCSTpTSkRAQQQQAABBBBAYKICBJL0DUsgSW9KiQgggAACCCCAAAITFSCQpG9YAkl6U0pEAAEEEEAAAQQQmKgAgSR9wxJI0ptSIgIIIIAAAggggMBEBQgk6RuWQJLelBIRQAABBBBAAAEEJipAIEnfsASS9KaUiAACCCCAAAIIIDBRAQJJ+oYlkKQ3pUQEEEAAAQQQQACBiQoQSNI3LIEkvSklIoAAAggggAACCExUgECSvmEJJOlNKREBBBBAAAEEEEBgogIEkvQNSyBJb0qJCCCAAAIIIIAAAhMVIJCkb1gCSXpTSkQAAQQQQAABBBCYqACBJH3DEkjSm1IiAggggAACCCCAwEQFCCTpG5ZAkt6UEhFAAAEEEEAAAQQmKkAgSd+wBJL0ppSIAAIIIIAAAgggMFEBAkn6hiWQpDelRAQQQAABBBBAAIGJChBI0jcsgSS9KSUigAACCCCAAAIITFSAQJK+YQkk6U0pEQEEEEAAAQQQQGCiAgSS9A1LIElvSokIIIAAAggggAACExUgkKRvWAJJelNKRAABBBBAAAEEEJioAIEkfcMSSNKbUiICCCCAAAIIIIDARAUIJOkblkCS3pQSEUAAAQQQQAABBCYqQCBJ37AEkvSmlIgAAggggAACCCAwUQECSfqGJZCkN6VEBBBAAAEEEEAAgYkKEEjSNyyBJL0pJSKAAAIIIIAAAghMVIBAkr5hCSTpTSkRAQQQQAABBBBAYKICBJL0DUsgSW9KiQgggAACCCCAAAITFSCQpG9YAkl6U0pEAAEEEEAAAQQQmKgAgSR9wxJI0ptSIgIIIIAAAggggMBEBQgk6RuWQJLelBIRQAABBBBAAAEEJipAIEnfsASS9KaUiAACCCCAAAIIIDBRAQJJ+oYlkKQ3pUQEEEAAAQQQQACBiQoQSNI3LIEkvSklIoAAAggMKPCHP/xBZ511ln75y1/q3ve+94BnomgEEEBgcwECSfpeQSBJb0qJCCCAAAIDCXz3u9/VEUccoZNPPlmnnHKK9t9//4HORLEIIIBAvQCBJH3PIJCkN6VEBBBAAIHEApdeeqlOOOEEHXnkkbr44otnpRNIEiNTHAII9BIgkPRiWmgnAslCXOyMAAIIILBKgfnjWYcffri+8IUvXO7UBJJVtgTnQgCBuQCBJH1fIJCkN6VEBBBAAIFEAt/4xje033776ctf/vJmJRJIEiFTDAIILCRAIFmIq9fOBJJeTOyEAAIIIDCGAIFkDHXOiQACbQIEkvT9g0CS3pQSEUAAAQQSCRBIEkFSDAIIJBMgkCSjvKwgAkl6U0pEAAEEEEgkQCBJBEkxCCCQTIBAkoySQJKekhIRiC/wxz/+UT/60Y/08Y9/XGeeeaa+/e1v64ILLtAvfvGLyyq3884763rXu55uf/vb6+53v7tueMMb6gpXuMLSlf/xj388+6aEz+d1Aueff/6srKtc5Sq6+c1vrpvc5CbaY489dMc73lHbbLPN0ufx4mhPbn2es88+e3au733ve7Pyrnvd6+rGN76xXLfdd99dO+20k650pSstfS4f+Ktf/Uqf+9zn9OEPf1if+tSnLufo89zoRjfS/e9//w3Xa0MXOcDB7kP//u//rve9732zun/+85+f9R/3k9vd7nZ60IMeNKvzVltt1evsKQPJvE3cv71A/mtf+9plfcAX42u8wQ1uoNve9ra65z3vOet/W2yxRa/rZCcEEFgfAQJJ+rbmDkl6U0pEIKTA97///dn3Hd71rnddLoB0VWbvvffWUUcdNZtgL7L95Cc/0Utf+lIdd9xxvc633Xbb6dnPfrYOOuggbb311r1P5QmyQ47r9oEPfKDXcbe+9a1ndbrrXe+6cNiav572Fa94xeUmu00ndr0OPvhgPfnJT9bVrna1Xtf3ghe8QM997nM329eT6Le+9a3afvvtG8vxpPwpT3mKXve61y10fFMweMxjHqNjjz12FjD+67/+S8961rP0hje8obUenvj79b377LNPre+nP/1p7bLLLr0syjs11f83v/mN3v3ud+v5z3/+LJT23RyGn/nMZ86uc8stt+x7GPshgMDEBQgk6RuYQJLelBIRCCfwpS99SY9//ONnf9FfZvMdhje/+c3addddOw93QDjnnHNmk/BFJofzgu9xj3vo1a9+tXbYYYfOc3ki6mDgyW/5Lk/ngcUOftWs/+sbgM477zwdcsgh8oR60c2T9Je//OWzv8zX/I/d5YrLMZBceOGFC9Xdd8Ac+twPqnejUgYSB0SHJPeDZbcnPelJeuELX9i7Hyx7Ho5DAIEYAgSS9O1EIElvSokIhBLwl68f8pCHLDWJLlfUj7m85S1v6QwKDiMHHHBAr7sHTZD3uc99Zn/hv8Y1rtFo/bvf/W52B+awww7bUHscffTRetrTntb6CJdDlh8De+QjH7mhenmS/trXvnb2WFNbKMktkDz60Y9eKtA6yPqOzh3ucIfLtVGqQJKqD/ji+vSDDXU0DkYAgTACBJL0TUUgSW9KiQiEEfCEzY8y+S/VKTYHAD8O1DSZ9l/RH/GIRyx9J6Z8jQ4J/qt13aM0Dginnnrq7K/vy9wZKZ/HIcFByyGoafviF784Ww8yX5OyEUs/wvWmN71Je+21V2MxOQWSu9zlLvL6HAfNZbaHP/zhszte5btQqQLJxz72MfmRwo32AdfrWte6lk477TTd6U53WqaaHIMAAhMSIJCkb0wCSXpTSkQgjIAX9e67775yUKhu/iu9n5/fcccdZ3cHPOn86U9/qtNPP332LH7d5PuhD32oXvOa18wWpFe3trUL3vdhD3uY/vEf//Gy811yySV6z3ve03guTxDf+9736ja3uc1m52pbCO0Jv++a+Fp9h8XhxXeJPCn2Woi6zZPak046Sdtuu+1mP/ZaGK+j8LXWbV6P4tB35zvfeTbp/u1vf6uvfOUretnLXjYLTXWb7za98Y1vnFnUbTkFkvL1VW1///vfz9bveO2PF7jXbTe72c309re/fbagfL6lCCR2djvXtem97nUvPf3pT9ctbnEL/dmf/dnstA7n7tO+Q+W7b3Uhxo/jHXPMMawnCfMbjgtFYBgBAkl6VwJJelNKRCCMgCdevotQ3doeifIE3pM836Gobp50+xGca1/72pv9rO2v1c973vN06KGHbvbmJZ/rjDPOmH2pu26C6LsxfpSm/CYkT4L/6Z/+SZ60Vzc/InT88cfP3qRV/R8UrzfxcS960Ytq289vjbr3ve+92c8cVA488MDaY/wok6/PE/Xq5vM5lHiNSt3Wdgcox0DiEOUwestb3nKz6lx00UWzAOjH2uo2h5Xddtut9mfLvmXLQfHBD36wPvrRj16uXL/h621ve5v+8i//svZ8bY951YWnMIOdC0UAgWQCBJJklJcVRCBJb0qJCIQR8OTLdz38mtavfvWrs9eg+nW4foOTF483bZ/97GdnP6+GhKYJm0PCc57znNrJvh/58SNR17nOdWpP54m7w8orX/nKzX7uVw97cumgMd9+8IMfaP/995+9uri6efLv0NH0St/vfOc7s/UbdYv768KPX1ns0PH+979/s3Ptueeeev3rX69rXvOajY5ecO26+U1j1c118h0gv3q2uuUYSE455ZSZe9PWFtzajl02kDQd51dVu8+0vdHshz/84extbn6dtYOW+/Xf/M3f6K/+6q8uu6MSZpBzoQggkFyAQJKcVASS9KaUiMDkBZome35N6jve8Y7NXgHcFhK61p0Y8+STT57d2fCrhW9605vq7//+72ffi/Ckcv7IzRz9Ix/5SG2YanvEa37sL3/5Sz31qU+dBbRb3epWs8eIfE6fy49rVb9J0XbXx6+Z9etiuzY/vvXABz6w9rG5JpvcAokn+W4jGy8aYr2/7xQ58NVtqQOJz+Fz+fErh76uN5p1tR8/RwCB9RMgkKRvcwJJelNKRGCSAl5D4u9MeBJ+4okn6pOf/GRtPf0RwOpbk5ruqLgAL4ZOuVDYj1zVPQbV5y/jizScHyfzonrf+alubY+uVfdtW1vjhfK+y3LVq171coflFkjq7h5V69kWLLwmqc7RZSwbSJoe2Spf193udjfd7373m63vuf71r89HEBcZAOyLwBoLEEjSNz6BJL0pJSIwCQEvCvaz/+eee+7slcAOIn2+G1IXSLxo2XcBqlvqZ/J//etfz9a21D0CVf6AX4oG+tnPfjZbO+IPSVa3xz3ucbNXDl/5ylfudaqmtTxej+E3O/kOTXnLLZC0BYr5dX/rW9+a9QF/86a6DRFI2h4TrGsUv4jBQdrfgfHjiH/7t3/b+qrnXg3LTgggMEkBAkn6ZiWQpDelRATCCnhNhNct+I1RDiGLvi7Vj+z4LVzVhc1NE+5F7iT0QfX1+gOPXpNS3fzGME/kr3jFK/YpqnOftsfQ+kzQyydoeszMk2Qv+N55552zDiRd60d88V6r5DUmZ5555koCiU+ykdcx+3EuP3LnNUJ+bI9HuzqHBDsgsDYCBJL0TU0gSW9KiQiEE/Brbz2J9l/7Fw0h5co23fHYyF/0F8FcdtK7yDnm+y77KFHdudpec1t3x2kjnm2PiPnugN+Stv322292mRut77Jts5Hz+i7JCSecoGc84xkb6td+JbVfhnC9611vma7CMQggMDEBAkn6BiWQpDelRATCCKT6wvi8wgSS/5Xoc8eg3EkIJOnXkMx9/SY5hyy/rODiiy9eemz6jskb3vAG+a1w3C1ZmpEDEZiEAIEkfTMSSNKbUiICYQTa3vBUrcSuu+4qLwK+613vOlsb8ahHPWr2iuDyRiAhkDR1/jHukJSvxa/y9ccmfcek7qOefQZt1wcr+5TBPgggEF+AQJK+DQkk6U0pEYEQAm3f93AF/BfhhzzkIbOPAfp1vltttdVl9Wp6jKYpkDStIUm9qL1tDUnqRe1tb3FiDcnmQ2DsQDK/Ir+s4fOf//zs9dT+fsyi4cRvAzviiCOSrUUK8cuCi0QAgcsJEEjSdwgCSXpTSkQghIA/grjvvvvWfv/CX2r3V7ebPlboOyt+Je03v/nNXndImt6ytcMOO8zWrfjbIim2trds+UvhrpMXiqfY2sJPzm/Z8rdWnvSkJ81eJ1zdpraGpKud/Srr73//+7MXOPjlAf6YZldA2X333WcvTfiLv/iLruL5OQIITFSAQJK+YQkk6U0pEYEQAk0hoc8HBJvWPDTd8Wj7Dsn73ve+2V2Yts13Ix75yEfKE8iddtpJf/d3fyeHmb/+67/Wn//5n1/u9axN3yGp+6p73Tk/8YlP6MlPfvLso4g+141vfOPZV7qvfe1ra5tttrls/UDba2UXeXtY2yLzphDVtKi9zx2ntjsV6xZIqu0/Dyinnnqq/vmf/7l2zUkf4xC/ALhIBBBYWoBAsjRd44EEkvSmlIhACIFjjz12ttC3uvWZcPlRF99F6Xts2yty+7yO19+u2GuvveR1ANXtqKOOksuYb02v0PXP/Vfw3XbbrbV9mlzqXsHb5OATpPhSe9MXzJsCiR+t86NIfk1t0/b1r39dD3jAA/TVr351s12mFEj8aNYll1wif//EdfZjhn4NsF9J7Q9abrHFFs3/w/jHP8r9wN+06dvHQwx6LhIBBJIIEEiSMF6uEAJJelNKRCCEQNOdhK7HqH7+85/riU98ok4++eTek7W2uwldAchvAmuaHDok+JspXmw/39rCT9c6Ek9gvVjfZVY3f+nddfYdpPnmx3se/OAH6zOf+cxm+++5556zx6Kuec1rNvaHSy+9VIceemjthxx33HFHvfOd75zdoaluTWtyukKXLV/5ylfO7gDVbVMJJG2P03X1t7mL38zlNVTVreljlSEGPReJAAJJBAgkSRgJJOkZKRGBeAJNEy7XxH+BP+ywwzb7UrUXwvuv9ocffnhthdsme34Uyl/qrrvL4Y/PHX300dpuu+02K/e8886bTQwvvPDCzX62995766STTtK222572c8cfo455pjaa3SAcbg54IADNqubH9c58cQTdfDBB9fWzV9ef8pTnnK5V762ncuFtNWry9LG/vbFla50pc2up+3OjL+Z8apXvWr2eFl5cxg544wz9NjHPrZxnUSOgaTtC+/Vu2Pl+rpfHHjggbVt6TU+7iNbb7117c8dFN3W7g/VzWunHDSvetWrxhv0XDECCCQRIJAkYSSQpGekRATiCbQ9BuWJuydk/ur51a9+dfnxF68D8XP1H/jABxor2/Sldh/QtlbCP7/Xve6lpz/96bOvkvtxGk8KfafiyCOPnD1uU7d5Yug7GtWt7WN6rpvvlHhi7g/d+X9YfFfFk/jjjjuu9gN6bXcr/FFJByavq6nbbn3rW8/eyuR1JZ4A29IvBXCw81qFuu0Od7jD7FsmTR/ia3qpwLysBz3oQbMwc/3rX3/2TxdddNHslbcveclLWj8QmGMgaVvz4m+C+EUFfkTN3xjxa6gdiv1hx652mfc3t8/8DXL/8z//owsuuGB2F8l3pxbpc/F+A3DFCCCwrACBZFm55uN4ZCu9KSUiEEKg7fGkjVSg7svi8/J8l+MRj3iEPve5z23kFLNj/YYwP7pUvjsyL9R3AzzZ992OjXx5fl7ey1/+ch1yyCGNH8Q755xzZnddut7Q1KfSft3ym9/8Zvm7L02bw9oTnvAEvelNb+pTZO99cgwkbY9fVStWvUN32mmn6aCDDkrSB3yuPo/h9cZmRwQQCCtAIEnfdASS9KaUiEAYAS/y9iMoi07afZfBf1X+8Y9/vFldPZn2Y0NNW4rJe58P1PkL3X7Myo+ebWTrerzHZTsA+a1lvqO00a+B+86JH0Xr+hr4sm3n691nn31mi9qrr23OMZD4epteNFBt1+odulR9wOfpExQ30s84FgEE4ggQSNK3FYEkvSklIhBGYJkJm1+H6wXxV7jCFXTf+953s7r6ToKfz99yyy1rHTx59yJwT96rX3rvA+fHmXxnpG6xd/V4r9Pwl7mf9axnLRy6XJYX7/uNTH2+XeJ6nXvuubMF41/4whf6VOVy+/jRId+Jud3tbtcZRnzgMm3n47w2xYHEj7pV/XMNJG2P4FWhq3fo7OS1IM9+9rOXDou+83L88cfP2oYNAQQQIJCk7wMEkvSmlIhAKAFP2LzA3a8A7vrrvu98eG2C1zY0rWNoW29RhvG3RXwHo2ndRhXRC969rsV3LOoWvzehOyicf/75s3Ucbetfysc7HPjOir+PUreovK2B/TiVH6XympSmtS/l4+f18rqWq13tagv1Hbed1zq4TbrO5SD53Oc+V/e73/1m6yv222+/MIHEbeg7a34Er6ueXnuz//77X87Rx7u/vvjFL25ct1MH77bxOR0yF22bhRqSnRFAIJQAgSR9cxFI0ptSIgIhBbx42N/O+OAHPzibqHo9hO8M3OY2t9E97nGP2bcr/NjK/Bfxz372s9lbjPyl9epW90aqJhQ/9nXWWWfpzDPPnJ3X4cGbz33zm99c/rbGHnvsoTve8Y6bvTlqEWi/RcuTWZ/n7LPPvqyOLsP18h0XL6j3l7j9QcRFg0j1Wrx43QukfT4vePddk3ng83lucYtbJKmXz+tXMX/oQx+avQTA63PmbWe/XXbZZdZ+fsxtvni76Y5DrndI5rbzPnr66afP7rLZc5F+4mDyox/9aPZFdrfLt7/97VkbzR9ZdADx3ZBb3epWszU8G+1zi/RP9kUAgTgCBJL0bUUgSW9KiQgggAACCCCAAAITFSCQpG9YAkl6U0pEAAEEEEAAAQQQmKgAgSR9wxJI0ptSIgIIIIAAAggggMBEBQgk6RuWQJLelBIRQAABBBBAAAEEJipAIEnfsASS9KaUiAACCCCAAAIIIDBRAQJJ+oYlkKQ3pUQEEEAAAQQQQACBiQoQSNI3LIEkvSklIoAAAggggAACCExUgECSvmEJJOlNKREBBBBAAAEEEEBgogIEkvQNSyBJb0qJCCCAAAIIIIAAAhMVIJCkb1gCSXpTSkQAAQQQQAABBBCYqACBJH3DEkjSm1IiAggggAACCCCAwEQFCCTpG5ZAkt6UEhFAAAEEEEAAAQQmKkAgSd+wBJL0ppSIAAIIIIAAAgggMFEBAkn6hiWQpDelRAQQQAABBBBAAIGJChBI0jcsgSS9KSUigAACCCCAAAIITFSAQJK+YQkk6U0pEQEEEEAAAQQQQGCiAgSS9A1LIElvSokIIIAAAggggAACExUgkKRvWAJJelNKRAABBBBAAAEEEJioAIEkfcMSSNKbUiICCCCAAAIIIIDARAUIJOkblkCS3pQSEUAAAQQQQAABBCYqQCBJ37AEkvSmlIgAAggggAACCCAwUQECSfqGJZCkN6VEBBBAAAEEEEAAgYkKEEjSNyyBJL0pJSKAAAIIIIAAAghMVIBAkr5hCSTpTSkRAQQQQAABBBBAYKICBJL0DUsgSW9KiQgggAACCCCAAAITFSCQpG9YAkl6U0pEAAEEEEAAAQQQmKgAgSR9wxJI0ptSIgIIIIAAAggggMBEBQgk6RuWQJLelBIRQAABBBBAAAEEJipAIEnfsASS9KaUiAACCCCAAAIIIDBRAQJJ+oYlkKQ3pUQEEEAAAQQQQACBiQoQSNI3LIEkvSklIoAAAggggAACCExUgECSvmEJJOlNKREBBBBAAAEEEEBgogIEkvQNSyBJb0qJCCCAAAIIIIAAAhMVIJCkb1gCSXpTSkQAAQQQQAABBBCYqACBJH3DEkjSm1IiAggggAACCCCAwEQFCCTpG5ZAkt6UEhFAAAEEEEAAAQQmKkAgSd+wBJL0ppSIAAIIIIAAAgggMFEBAkn6hiWQpDelRAQQQAABBBBAAIGJChBI0jcsgSS9KSUigAACCCCAAAIITFSAQJK+YQkk6U0pEQEEEEAAAQQQQGCiAgSS9A17uUCSvnhKRAABBBBAAAEEEEBg0gJ/knPtsr64Ao5AknMP4toQQAABBBBAAAEEchfIes6f9cURSHLv21wfAggggAACCCCAQACBrOf8WV8cgSRA9+YSEUAAAQQQQAABBHIXyHrOn/XFNQSSCNece6fM6fqqj+TRvjm1DteCAAIIIIAAAhEFQs2vIkz+QoFG7LEjXzPtO3IDcHoEEEAAAQQQmJxAqPkVgWRy/S9chUINmHC6XDACCCCAAAIIrKNAqPkVgWQdu2hedQ41YPKi42oQQAABBBBAAIFagVDzKwIJvXhsgVADZmwszo8AAggggAACCPQQCDW/IpD0aFF2GVQg1IAZVILCEUAAAQQQQACBNAKh5lcEkjSNTinLC4QaMMtXkyMRQAABBBBAAIGVCYSaXxFIVtYvOFGDQKgBQysigAACCCCAAAIBBELNr8CUAvoAACAASURBVAgkAXrUxC8x1ICZeFtQPQQQQAABBBCYhkCo+RWBZBqdLnItQg2YyNBcOwIIIIAAAgisjUCo+RWBZG36ZbYVDTVgslXkwhBAAAEEEEAAgU0CoeZXBBK67tgCoQbM2FicHwEEEEAAAQQQ6CEQan5FIOnRouwyqECoATOoBIUjgAACCCCAAAJpBELNrwgkaRqdUpYXCDVglq8mRyKAAAIIIIAAAisTCDW/IpCsrF9wogaBUAOGVkQAAQQQQAABBAIIhJpfEUgC9KiJX2KoATPxtqB6CCCAAAIIIDANgVDzKwLJNDpd5FqEGjCRobl2BBBAAAEEEFgbgVDzKwLJ2vTLbCsaasBkq8iFIYAAAggggAACmwRCza8IJHTdsQVCDZixsTg/AggggAACCCDQQyDU/IpA0qNF2WVQgVADZlAJCkcAAQQQQAABBNIIhJpfEUjSNDqlLC8QasAsX02ORAABBBBAAAEEViYQan5FIFlZv+BEDQKhBgytiAACCCCAAAIIBBAINb8ikAToURO/xFADZuJtQfUQQAABBBBAYBoCoeZXBJJpdLrItQg1YCJDc+0IIIAAAgggsDYCoeZXBJK16ZfZVjTUgMlWkQtDAAEEEEAAAQQ2CYSaXxFI6LpjC4QaMGNjcX4EEEAAAQQQQKCHQKj5FYGkR4uyy6ACoQbMoBIUjgACCCCAAAIIpBEINb8ikKRpdEpZXiDUgFm+mhyJAAIIIIAAAgisTCDU/IpAsrJ+wYkaBEINGFoRAQQQQAABBBAIIBBqfkUgCdCjJn6JoQbMxNuC6iGAAAIIIIDANARCza8IJNPodJFrEWrARIbm2hFAAAEEEEBgbQRCza8IJGvTL7OtaKgBk60iF4YAAggggAACCGwSCDW/IpDQdccWCDVgxsbi/AgggAACCCCAQA+BUPMrAkmPFmWXQQVCDZhBJSgcAQQQQAABBBBIIxBqfkUgSdPolLK8QKgBs3w1ORIBBBBAAAEEEFiZQKj5FYFkZf2CEzUIhBowtCICCCCAAAIIIBBAINT8ikASoEdN/BJDDZiJtwXVQwABBBBAAIFpCISaXxFIptHpItci1ICJDM21I4AAAggggMDaCISaXxFI1qZfZlvRUAMmW0UuDAEEEEAAAQQQ2CQQan5FIKHrji0QasCMjcX5EUAAAQQQQACBHgKh5lcEkh4tyi6DCoQaMINKUDgCCCCAAAIIIJBGINT8ikDS3OjPkfT8JfvELyRdIOlXkr4l6TxJH5b0n5KqHaTpFPtLOqXhh7tI+vSC17aDpFdLukfLcZ+T9AhJFy5Y9kZ2z2nApDa/g6RPNeA8V9ILNgI3wLFN9f+ypP0kfWOAc1Lk5gJbSTpW0mNqcNraoq3/djnPf2f9VNK5xe8X/97y7zA2BBBAAIF4AjnNrzr1CCTDBJKmUk+WdISk73a2jJRycnwNSa+TdJ/MwogvJ6cBk9LcdSOQ9Ojo7LKZwBiBpK4ZLi6CkX93/IR2QgABBBAIJZDT/KoTjkCy2kDis/mvzAdLOqfjbkmqyfFVJL1Y0mNbeoP/6uqf+y+jq95yGjCpzOeGBJJV96ZpnC+XQDLX9O+sJ0s6c4E7vNNoCWqBAAIIxBXIaX7VqUggWX0g8Rm/J+mAIpQ0XUGKyfHWko6R9LiWntDnWjo70gZ2yGnApDAvUxBINtAx1vjQ3AKJm8KPdPn3yNsk/WGN24aqI4AAAlEEcppfdZoRSMYJJD7r2ZIeKumihkvY6OT4SpKeJunojMOILy2nAbNR8yo1gaTzVxA71AjkGEjmocR3d0/lTgn9FgEEEMheIKf5VScWgWS8QOIzOzB48WrdQveNTI4dRp4iyQvz/chW3eY7I35M64yRJxc5DZiNmNcZE0g6fwWxQ6BA4ksd48UXdBIEEEAAgcUFcppfdV49gWS5QNL2liv/dXMbSbeX9ExJt25phY9KepikH9bss+zk2G36IEmvbQkjfvwil7905jRgljVvauJogaTzFwY7rERgiDskD5H01oar/zNJPueNi7epeRw0/SHDRXiRu//gwRu4VtIdOAkCCCCwlEBO86vOChBI0geScoldC8odDP6h4RW+y0yO3Z67Szpe0nUbqpZTGPEl5jRgljFvG2QEks5fQeywojskbYGkegk3kvSKlleE+3fI3pI+RushgAACCGQrkNP8qhOJQDJsIHHp15T0ekl7NpzKi9v9OuDqtszkeFdJb+4II/7Lpvf5XWfvWM0OOQ2YZczHDiR+ccGdJd1f0u0k3bBYgPz54ts37yheotD3+zcpWn3L4lo8ab2jpJ2KQj8r6YNFf/+PFCfKoAzfDd2jeKW262l/b34z1fmSPi7pQwt+g2jVd0jqGLt+b71S0qGSfpNBG3AJCCCAAAKbC+Q0v+psHwLJ8IHEZ3AIeFnDqZo+kLfo5HhHSW+UdNuWVj9M0kszCiO+1JwGzKLmXQNsI3dImj7MOX9c8AqS9pF0ZGkS3HQ9b5D0LEn/1XHBG/0won+f3KV4kULbo4r+voX7vYO6J7RN520aG20T9j6PE21fPL50zxqPPsf7MAfBgyQ9W9J2XR2hCGF9v0GUQyBxlfwR1Xc1PL7FxzJ7NDq7IIAAAiMK5DS/6mQgkKwmkLRNdFMEkqhhhECyeP9zIPEXtP1CBP+Fuu1Z/3LpH5b0BEnfbPmtsJFA4hcpeF3SUQtckx8LclC6r6RTaq4r10DixyH9MgrfAVpk84sknirpPR0vksglkDh0vVrSwxsq6Q+tvn8RAPZFAAEEEFiZAIEkMfVYoE1/oXb12ha111V/yEDS5yvszyu+R5LjItSx2nfRdlq0zV3+EHdI/HjWzh2vc24agp5cOsQ09YNlA0mft7o1XZPv2vnOzZuCBJIdikm67x4ss/nu0OMlvb0llOQSSFy/RxV3surq+qLiTX6/XwaCYxBAAAEEBhXIaX7VWVHukDQTpQokNvYjW35Uqm7byB2SqxXl+nsmTdv8r9CXdvaGcXbIacBEeGTLdxL8l+m+d0bKrdq1GHnZQHLX4g7HtZboQr6mrxUhq3p4bndIvF7kVcWb8Zao6mWH+E6J1/x8saGQnALJLSWdLqmubd9ShCu3IRsCCCCAQF4COc2vOmUIJMMHkutI8v9w+9n6uu2BxV9Lqz/rmhxf0OMr7P4rrB+j+X+dPWG8HXIaMF3mn16QaYg7JOVL+ICkf5bkxeK/lbRt8RdtT+SbAouD9gsX/PZN23qBq0s6UdK9G2y8uPvFkt4r6RJJWxThw49qdd1lyCmQ+HflgZJOaKinPxboOwYXSvIdA9+59AsrXM+6tvAdIT9CV/eHgpwCiR9P89fZ/Rrz6ubXlj9Y0k8WHBfsjgACCCAwvEBO86vO2hJIhg0kXuzqL6U/uuE0/v7IXpK+VPPztsnx3YrF635ev23zXy79l1ivH8h1y2nARAokTY/hdU2c2/6qvcwdEi+sf3dD52r7iF6fu3s5BRLfIfDb8O5eU9fjikfhquGi7ZtAbXercgokbS8AYGF7rr9VuS4EEEAgr5cGdbYHgSRtILGnH+twELlT8ThD29uGvLjVz2j7L8fVrW1y/JmGv1jW1cavWfVfdrvesNTZWQbagUBSD9v2yKAXEjvk/rihTdomz2cWb7X66QJ9rmni2TZxdtj2ty/Oauk3fkWu7+LdrGGfnAJJU/By6PKHSL/TUAe/AvkYSYfU/LxpDUZOgeSqxRoS/2GjuvkFCf73rwz0u4FiEUAAAQSWF8hpftVZCwLJcoGkE7bHDv4Lqdd+vK9h37ZA0qP4y+3ihcx+7XCOi09zGjBR7pA4YJ7U0gmuXKwtelzNPg6zfszG6xiq26J3SG4g6TRJXmdQ3fp8p2LZ9VWrfu2vHzPznU6vBatufRZ279Zwl7LpkaecAknbtdhimZc9LPr7i/0RQAABBBYXyGl+1Xn1BJLxAknTYx7zK0oZSLoW0XZ2lAF3yGnARAgkbY/5lZup6Q5L22M2iwYS3wU8p6Fv9P0yuNfZ/GvDOotc7pD48TKvo6h7XKtpDViZpSm4NbUlgWTAXzgUjQACCKyJQE7zq05yAsk4gWQj34RoumL/5dtb3eJT//s7JT2m4fGwzo4y4A45DZgIgaTvc/vPLL4JUm26lIGkyatvaPK1td1lySWQ3EiSv3h/k5px0OcOQds6jLpveRBIBvyFQ9EIIIDAmgjkNL/qJCeQrD6QeN2IH/2oe2SmfDWL3CHxY18OG34Wv+nLyi7bX5b217GrnbSzowy4Q04DJkIgaVsD0qf/pAwky4Sealdqm6znEkja3pa20aHhN3F5sXx5yymQtK0h8WOnflOa3/LGhgACCCCQl0BO86tOGQLJ6gKJX3/6/OKNRL/pbBmpbyDxonV/aM0Bp+t5b09GvQDXrybNZctpwBBI6r+Y3hRimh4L6xua3AcjBJKmNSApxlBd6MopkPCWrRStTBkIIIDA6gVyml911p5AMkwgcfhwQPBXmf3xs09K8ndD/K2IvlufQOLvYvgtXT7ffLtVcZfE3w+o27q+1t33+lLtl9OAIZAQSF5X3MEsf82+z1hcdjzkHkjavkPS9oKEZT04DgEEEEAgjUBO86vOGhFIlgskfZ4b78Tv2KFrEtT0jYcrSfonSYc3lN/1dq+NXveix+c0YNrM657176rrEB9G7Hv3YdEF6q7Losesyx0Sf/Sx6W14XX2g6+e5B5K2L7X78VC/8e1nXZXk5wgggAACKxfIaX7VWXkCScxA4jDiicD/bbj8HYqvw9+24ednF68cvqizhwy/Q04DZr/iNbZ1te771qjysW2B5GBJ/mt807bRyf6i4WKZQPIwSW+uqYA/9Om3T32rR/dpe4NVhDUkQ/xxIqdHttpCep9XHvfoAuyCAAIIIDCAQE7zq87qEUgWnxD6iCEmIdUraZsI7FG8KrXp6ru+1u3jPOH1txV+19lLht0hpwHTFiCWCSRtaw+6yosQSJruHCzywbybFo8YOkRXt6ECSVsIqntkq+0uwa6SPpF4iOQSSNo+6ugqd/XhxCwUhwACCCCwgEBO86vOyyaQxAwkfQLR1SWdKMmTxrrNa1wcerwOZcwtpwHTNvFc5q/BTXcQ7N31CFiEQNLm1VW/eZ9rC97LBJI+j7S1fSG+LpC0raPoutO1zNjKJZDcuHhd+I41lej7+ull6s8xCCCAAAIbF8hpftVZGwLJdAPJfNL7loaPzvnnOXybJKcB0/ZNDH9V2wHD39jos3X9dbkrVEYIJNeW9FZJd64B6RPgtpbklyw8vAF0mUDS9PXz8inaPuhYF0jaAsKbJD1B0qV9OkXPfXIIJL6GY4q61V32KyUdKqnPGwN7VpvdEEAAAQQSCuQ0v+qsFoFk2oFkG0mvKibSTTUd+9skOQ2YbYu1N3s2YB0m6aU9H3Pzo0inSar763KfNRYRAskVJb1Akr9HUt38ammvI/lKy28hf8Oi7bs5TYGk7bxdj4s5KL5Q0tMarqsukHhXv83O3/Cpbg6ofnTprIbyfK2ux10kfVXS1yT9W7G+5qeSym/zmhcxdiBxUHy6pCMa6uQXY+wt6WOd/wvDDggggAACYwnkNL/qNCCQTDuQuHZdrwHuM3Hs7Egb2CGnAdM20XUVPRHzRy29kLtt7Y0f8XmNpKZg47tW/naMy2vaIgQSX/vdJPljn1epqcj8g50/qvmZH/eyUdOLF3xIUyDxz9wOL2vAO6qYTFfbyG+g84cIj225a9gUSP5a0qkN11v+FlD1ktqCqd0cdC6pHDRGIPkzSV5bs7ukR0i6dUvfbDLawK8BDkUAAQQQSCyQ0/yqs2oEksUnhD6i63GbTvgeO6T6JkbXa4B9KV5r4gleysdOelRxtktuA6Ztgj2vkyemJ0jyc/T/r6iDna9Z/OXYYcPrFJo2vyHtpA6gKIGk6y7cFyQ9W9LHi+/w+C6U/7rusNH0rZw5TVsg6fpY4UskvVzSDyQ5aP6NpCdLemyHe9Nk22X4ESWHnbrN9fTrtl1PjyPfZbhrcQfpZg3HNPWDIQJJ3/HYtV+OH1ftumZ+jgACCKyjQG7zq9Y2IJBMP5C4hm2LeP1z/6Xej275EaNVb7kNmK6v3W/Uxy8R8CM+351IIHE1/HYyryXpChiL2rUFkmtJOlnS3RctdMlA4sOuUzzS58evNrq1rd/KNZD494QX8TuQV8ftRj04HgEEEEAgrUBu8ysCyZLt2/QXahcX6Q6Jr9fB85DiL8ZNHH0nyktyNh6W44Dxuo83djxOtIzDIsEvyh2Sef96kKTXtjwK1eT1AUl/JanuLkJbIOnzauumc7od/DiZg2F163ocya/59SN7GwlfTR81nV9LjoHEZo+T9DZJf1im83MMAggggMBKBXKcXzUCcIekuW9MKZC4ln6cyItym9Y1eJ+mZ++HHEG5DpgUE8+ymyd0XgDu9Qt9vv0SKZC4nn5kzY/9+brr1pPU9SGvpXGf86NV96zZoS2QeHc/FuU3QXmi3HdzOxxeLDD341WLBhLvfztJxzeEqK7rcPB/TLG4vWnf3AKJH0fzCx38QVXujHS1MD9HAAEE8hDIdX5Vq0MgWZ9A4pr62xBtrwHuemPQEEMs5wFzC0l+vakfSdrIdrGkpxaPNfUJIz5XtEDia76CpH0kHdmxhsYe3sd3VP60cFkmkPicnrz7MSKvU9muo5E8sXYY8RuxHCo+tWQg8WFeAO43dTkM9QlgrrPD6HGS/H+3bbkEEr8VzMHLj8aNsb5sI2OOYxFAAIF1F8h5frVZ2xBI1iuQdC1Atobf/OO/4P5kRSM59wHjv8L7OxlP7Jhk13H5r/F+vMevCu5aM1I9PmIgmdfB/WyPYvG636Llx5s8Cf+MpNMlvVuSX3nrbfsNBpL5Of0h0PtK2kvS7Ytw4nM6hPiuxBmSzi/dnXLI3EggKZ/Xi9cdqG4kaedSQ35W0nmSPiTpk5J+3nNMjRFI3FcvkHRR0U428yub+wbonlVjNwQQQACBFQnkPr+6HAOBZEW9gtM0CkQZMFtIukkx2fWE1wucb1756/j3JPk7GJ74nlNM7KqvdKUrXF4gVSDBFQEEEEAAAQQ2CUSZX82umEBC1x1bINSAGRtrgucnkEywUakSAggggMDoAqHmVwSS0fvL2l9AqAGz9q2VHoBAkt6UEhFAAAEEEAg1vyKQ0GHHFgg1YMbGmuD5CSQTbFSqhAACCCAwukCo+RWBZPT+svYXEGrArH1rpQcgkKQ3pUQEEEAAAQRCza8IJHTYsQVCDZixsSZ4fgLJBBuVKiGAAAIIjC4Qan5FIBm9v6z9BYw9YPjQ22q7YPV3zqKBhPZabXv1Pdt7i9c8992f/RBAAAEEhhUYe361UO0IJAtxsfMAAmMPGCa4AzRqS5EEktV6r+psBJJVSXMeBBBAoJ/A2POrfldZ7EUgWYiLnQcQGHvAEEgGaFQCyWpRMzgbgSSDRuASEEAAgZLA2POrhRqDQLIQFzsPIDD2gCGQDNCoBJLVomZwNgJJBo3AJSCAAAIEkuH6wNgT1uFqRskWoH3pBwgggAACCCCAQFqBUPMr7pCkbXxKW1wg1IBZvHocgQACCCCAAAIIrFwg1PyKQLLy/sEJKwKhBgythwACCCCAAAIIBBAINb8ikAToURO/xFADZuJtQfUQQAABBBBAYBoCoeZXBJJpdLrItQg1YCJDc+0IIIAAAgggsDYCoeZXBJK16ZfZVjTUgMlWkQtDAAEEEEAAAQQ2CYSaXxFI6LpjC4QaMGNjcX4EEEAAAQQQQKCHQKj5FYGkR4uyy6ACoQbMoBIUjgACCCCAAAIIpBEINb8ikKRpdEpZXiDUgFm+mhyJAAIIIIAAAgisTCDU/IpAsrJ+wYkaBEINGFoRAQQQQAABBBAIIBBqfkUgCdCjJn6JoQbMxNuC6iGAAAIIIIDANARCza8IJNPodJFrEWrARIbm2hFAAAEEEEBgbQRCza8IJGvTL7OtaKgBk60iF4YAAggggAACCGwSCDW/IpDQdccWCDVgxsbi/AgggAACCCCAQA+BUPMrAkmPFmWXQQVCDZhBJSgcAQQQQAABBBBIIxBqfkUgSdPolLK8QKgBs3w1ORIBBBBAAAEEEFiZQKj5FYFkZf2CEzUIhBowtCICCCCAAAIIIBBAINT8ikASoEdN/BJDDZiJtwXVQwABBBBAAIFpCISaXxFIptHpItci1ICJDM21I4AAAggggMDaCISaXxFI1qZfZlvRUAMmW0UuDAEEEEAAAQQQ2CQQan5FIKHrji0QasCMjcX5EUAAAQQQQACBHgKh5lcEkh4tyi6DCoQaMINKUDgCCCCAAAIIIJBGINT8ikCSptEpZXmBUANm+WpyJAIIIIAAAgggsDKBUPMrAsnK+gUnahAINWBoRQQQQAABBBBAIIBAqPkVgSRAj5r4JYYaMBNvC6qHAAIIIIAAAtMQCDW/IpBMo9NFrkWoARMZmmtHAAEEEEAAgbURCDW/IpCsTb/MtqKhBky2ilwYAggggAACCCCwSSDU/IpAQtcdWyDUgBkbi/MjgAACCCCAAAI9BELNrwgkPVqUXQYVCDVgBpWgcAQQQAABBBBAII1AqPkVgSRNo1PK8gKhBszy1eRIBBBAAAEEEEBgZQKh5lcRA8nKWpITIYAAAggggAACCCAwAYGs5/xZX1zR+NWEN4E+QRUQQAABBBBAAAEEEFiZQNZz/qwvjkCysk7KiRBAAAEEEEAAAQSmK5D1nD/riyOQTHdUUDMEEEAAAQQQQACBlQlkPefP+uIaAkmEa15Z75rAiUItupqAN1VAAAEEEEAAgekLhJpfRZjchwKdfv9OXkPaNzkpBSKAAAIIIIDAmguEml8RSNa8t2ZQ/VADJgMvLgEBBBBAAAEEEOgSCDW/IpB0NSc/H1og1IAZGoPyEUAAAQQQQACBBAKh5lcEkgQtThEbEgg1YDZUUw5GAAEEEEAAAQRWIxBqfkUgWU2n4CzNAqEGDA2JAAIIIIAAAggEEAg1vyKQBOhRE7/EUANm4m1B9RBAAAEEEEBgGgKh5lcEkml0usi1CDVgIkNz7QgggAACCCCwNgKh5lcEkrXpl9lWNNSAyVaRC0MAAQQQQAABBDYJhJpfEUjoumMLhBowY2NxfgQQQAABBBBAoIdAqPkVgaRHi7LLoAKhBsygEhSOAAIIIIAAAgikEQg1vyKQpGl0SlleINSAWb6aHIkAAggggAACCKxMINT8ikCysn7BiRoEQg0YWhEBBBBAAAEEEAggEGp+RSAJ0KMmfomhBszE24LqIYAAAggggMA0BELNrwgk0+h0kWsRasBEhubaEUAAAQQQQGBtBELNrwgka9Mvs61oqAGTrSIXhgACCCCAAAIIbBIINb8ikNB1xxYINWDGxuL8CCCAAAIIIIBAD4FQ8ysCSY8WZZdBBUINmEElKBwBBBBAAAEEEEgjEGp+RSBJ0+iUsrxAqAGzfDU5EgEEEEAAAQQQWJlAqPkVgWRl/YITNQiEGjC0IgIIIIAAAgggEEAg1PyKQBKgR038EkMNmIm3BdVDAAEEEEAAgWkIhJpfEUim0eki1yLUgIkMzbUjgAACCCCAwNoIhJpfEUjWpl9mW9FQAyZbRS4MAQQQQAABBBDYJBBqfkUgoeuOLRBqwIyNxfkRQAABBBBAAIEeAqHmVwSSHi3KLoMKhBowg0pQOAIIIIAAAgggkEYg1PyKQJKm0SlleYFQA2b5anIkAggggAACCCCwMoFQ8ysCycr6BSdqEAg1YGhFBBBAAAEEEEAggECo+RWBJECPmvglhhowE28LqocAAggggAAC0xAINb8ikEyj00WuRagBExmaa0cAAQQQQACBtREINb8ikKxNv8y2oqEGTLaKXBgCCCCAAAIIILBJINT8ikBC1x1bINSAGRuL8yOAAAIIIIAAAj0EQs2vCCQ9WpRdBhUINWAGlaBwBBBAAAEEEEAgjUCo+RWBJE2jU8ryAqEGzPLV5EgEEEAAAQQQQGBlAqHmVwSSlfULTtQgEGrA0IoIIIAAAggggEAAgVDzKwJJgB418UsMNWAm3hZUDwEEEEAAAQSmIRBqfkUgmUani1yLUAMmMjTXjgACCCCAAAJrIxBqfkUgWZt+mW1FQw2YbBW5MAQQQAABBBBAYJNAqPkVgYSuO7ZAqAEzNhbnRwABBBBAAAEEegiEml8RSHq0KLsMKhBqwAwqQeEIIIAAAggggEAagVDzKwJJmkanlOUFQg2Y5avJkQgggAACCCCAwMoEQs2vCCQr6xecqEEg1IChFRFAAAEEEEAAgQACoeZXBJIAPWril5jTgNlf0ikl7zMl+d9+OvE2SFG9rSQdK+kxpcJ2kfTpFIVTBgIIIIAAAggsJJDT/KrzwgkknUTsMLBATgOGQLJ8YxNIlrfjSAQQQAABBFIL5DS/6qwbgaSTiB0GFshpwBBIlm9sAsnydhyJAAIIIIBAaoGc5leddSOQdBKxw8ACOQ0YAsnyjU0gWd6OIxFAAAEEEEgtkNP8qrNuBJJOInYYWCCnAUMgWb6xCSTL23EkAggggAACqQVyml911o1A0knEDgML5DRgCCQDNzbFI4AAAggggMBKBHKaX3VWmEDSScQOAwvkNGAIJAM3NsUjgAACCCCAwEoEcppfdVaYQNJJxA4DC+Q0YAgkAzc2xSOAAAIIIIDASgRyml91VphA0knEDgML5DRgCCQDNzbFI4AAAggggMBKBHKaX3VWmEDSScQOAwvkNGDGDiRXl3R3SXtJ2knSDQv770n6sqSzJb1f0ncl/WED7bK9pHtWzvMLSZ+X9GFJ75Dkc7ptqovVmz4Wuciidp//rcU1uBqvk/QUSb8q6mSH+0raU9LNJF1Xkq/vAknnSHq7pH/boMEG+DgUAQQQQACB7AVyml91YhFIOonYYWCBnAbMWIHkepKeJukASVfpMg9QRwAAIABJREFU4f0eSUdKOr8IDT0Ome3i0HCwpGdL2q7lIE/+j5N0TBESyl9gHzKQ+JL6XJ/3+4Ckp0v6et/Ksx8CCCCAAAJrJJDT/KqTnUDSScQOAwvkNGBWHUg8/nyn4uWluyF9uS+W9NTiTsPvehx0NUkvlfTQHvvOd3lfMel3WHpM8Y9DBZKjipC1yPV9Q9JBkj6xQJ3YFQEEEEAAgXUQyGl+1elNIOkkYoeBBXIaMKsMJB57D5L02pq7Ig4bHyseUfq9pB0l3bl4dKncHL6T8QJJvoPRFkq2Lu52PK7Slj7+05I+I+m3DefxI1J+POwuAwaSd0r6jaSHlK7PYcMG/yFpC0m3l3SHGis/wvZoST8euJ9SPAIIIIAAApEEcppfdboRSDqJ2GFggZwGzCoDiSfXXkfh9RHzzUHkWZLeIunSivuWku4n6bmVuykOFb5LcFpDO12xuJPix6/K28mSjijWo5T/3eHF5TU91jXEHZLy+b9QGHi9TDVk/Y2kl0jau1IXu/zLwP2U4hFAAAEEEIgkkNP8qtONQNJJxA4DC+Q0YFYVSLYtFnLvW7L1ovXHSjq3w3sHSa+WdI/Sfr7L4bsLXuxe3W5ahBXfZZlvzyutD6k7nX8v7C7p+Jq7MkMGEj8i9nhJF7UYXKOwu09pn+qi+IG7LMUjgAACCCCQvUBO86tOLAJJJxE7DCyQ04BZVSC5myQvTJ8vYPddjvsXb7jqw10XMp4s6ZWVRe6+O+K7IM8pFerHo7we5JKOE/l3w4GSTqjsN1Qg8Vu9bPDFHgD7SHp3ab+PSnqwpJ/0OJZdEEAAAQQQWAeBnOZXnd4Ekk4idhhYIKcBs4pA4vUQRxevuZ3TOkgcWqyj6MPtcevX5HqR+nw7o1iw/t+lf7t28ViY1594c/Dx405em9Fn852ckyqPSA0VSBa5y+FA9i5JvlvkzXeX9pPkdSdsCCCAAAIIIPC/r+4vb1nP+bO+uEIxFCgjYGGBnNp3FYGkGhIM5sevPrKgXHVS/sPiuyJfKpWzW+WuS11o6Tqt76Z44f18GyqQ+HW/DiV9tqohgaSPGvsggAACCKyTQE7zq053AkknETsMLJDTgFlFINm5CAnzx7X8his/buRHlhbZrirp9cVjTvPjvI7EC+Xnm++ivKz0/7+oeHzLb+7qu1Wvd6hAsusCr++tfliRQNK3NdkPAQQQQGBdBHKaX3WaE0g6idhhYIGcBswqAsm9JXnx9nzzo0deq/GzBZ29PsSv/H1m6Ti/gcv/5q3u0TB/eNFv11pku0GxKP6WxUFDBBI/Sua7RJ/teWEEkp5Q7IYAAgggsLYCOc2vOhuBQNJJxA4DC+Q0YFYRSKrnWGTtRLUpvFj9+Q2B5E8lvaIIO/NdqndQ+jRtdfI/RCBZ9A4HgaRPy7EPAggggMA6C+Q0v+psBwJJJxE7DCyQ04CJHkjK4aY6aXcz7lJ8CHGRJiWQLKLFvggggAACCOQhkNP8qlOEQNJJxA4DC+Q0YKIHkvIaEQLJwB2X4hFAAAEEEMhYIKf5VScTgaSTiB0GFshpwEQPJOU1JDyyNXDHpXgEEEAAAQQyFshpftXJRCDpJGKHgQVyGjCrCCSpFrXXLVo/XJLvkni7cvGdkseV2i/XRe2sIRl4kFE8AggggMDaCeQ0v+rEJ5B0ErHDwAI5DZhVBBK/rep0SdcqXP3dkAdK+taCzv5o4Vsk7Vk6zuW8vfT/+w1cR5X+/2Ve+1u9Xha1L9hQ7I4AAggggMAIAjnNrzqrTyDpJGKHgQVyGjCrCCRjfhjxPZIeJemSBdp0FR9G5A7JAg3CrggggAACCPQQyGl+1Xm5BJJOInYYWCCnAbOKQFL3qNWir/71N0gOrdz9qPsK+3UlvU3S7Ys29Pc+9pb0sZ5tuo2kV0l6WGl/7pD0xGM3BBBAAAEERhTIaX7VyUAg6SRih4EFchowqwgk5rybJN+tmH+t3UHh/sUX3Ptw37T4WOGOpZ2fJulYSWVPB5cjiq+zz3f1hxGfKOnnPU7kR8BOKF2nDyGQ9IBjFwQQQAABBEYWyGl+1UlBIOkkYoeBBXIaMKsKJF7/4bsi+5ZsvyHpIEmf6PDeQdKriy+bz3f9nKSHSvpmzbF14cWL318m6Tct57qdpOMl3ayyD4Fk4AFB8QgggAACCCQQyGl+1VkdAkknETsMLJDTgFlVIDHpHSS9VZIfq5pvF0s6srgrcWnFfUtJexRv0bph6We+u3KwpFMrd0fmu/guyVMlHVMpz3c+XijpPyr/vpWk+xXXUb62+W4EkoEHBMUjgAACCCCQQCCn+VVndQgknUTsMLBATgOmGkhSVL1pAu+x9yBJr608EuVzOph4nccFkn4vyY9m3bkSXubXdljxet/ftVxs3R0Z7+4w82lJn5H024bz/LD0RjAfQyBJ0SsoAwEEEEAAgWEFcppfddaUQNJJxA4DC+Q0YFYZSMzq8XffmrsefcgdWp4t6URJbWFkXtY1igXq5cfEus7j1wp7rcu/lHYkkHSp8XMEEEAAAQTGF8hpftWpQSDpJGKHgQVyGjCrDiRz2utJ8lfWvbB9vtC9jd0L0/19Ea87WWTbulin4iCzXcuBvnPiR7xeKukWkj5V2veDxXqV6quD/aiXF9X7NcHzbZfiDkz1VNsXj6vds/gBr/1dpBXZFwEEEEAAgW6BnOZXnVdLIOkkYoeBBXIaMGMFEhN7LP5lsU7Ej2ftJGm+VsTB43xJH5f0IUn/2bBepG9TXV3SXsXC+NsWj4I5hHy+eNPXaaW1JV7rUg4kTa8oJpD01Wc/BBBAAAEEhhfIaX7VWVsCSScROwwsEGrADGyRY/G7VV5HfJwkv2L41zleLNeEAAIIIIAAAjOBUPMrAgm9dmyBUANmbKwRzu+PIr65dF4/WvaCEa6DUyKAAAIIIIBAf4FQ8ysCSf+GZc9hBEINmGEIBivVj3y9QtKvJJ0n6YuSzur4/kj5YvyqYa8lOaT0j/5Y4tsHu2IKRgABBBBAAIEUAqHmVwSSFE1OGRsRCDVgNlLREY6tLh73hxO9cP4rPa+l+lHFRY/veRp2QwABBBBAAIHEAqHmVwSSxK1PcQsLhBowC9du3APqFpo/R9LRPV4V7NcEewH7fUpVeJOkJ0iqfrRx3FpydgQQQAABBBCoCoSaXxFI6MBjC4QaMGNjLXH+6pvD/DYtL0z3o1z+6GF1u0Lxqt8jJN2r9MPvSXJZ/pAiGwIIIIAAAgjkLRBqfkUgybszrcPVhRowARuk7Svtfs3vZ4svtrtqN5J0u9LrhufVdYh5hqQTii/HB2TgkhFAAAEEEFgrgVDzKwLJWvXNLCsbasBkKdh9UdeV9BpJe3bvutke/iL8U4sPGfb5IvwSp+AQBBBAAAEEEEgsEGp+RSBJ3PoUt7BAqAGzcO3yOaDvV9rLV/weSUcWH2WstlM+NeNKEEAAAQQQQKAqEGp+RSChA48tEGrAjI2V4PzbSLpj8UX4m0i6uaSrFOWm/iJ8gsulCAQQQAABBBBYQiDU/IpAskQLc0hSgVADJmnNKQwBBBBAAAEEEBhGINT8ikAyTCeg1P4CoQZM/2qxJwIIIIAAAgggMJpAqPkVgWS0fsKJC4FQA4ZWQwABBBBAAAEEAgiEml8RSAL0qIlfYqgBM/G2oHoIIIAAAgggMA2BUPMrAsk0Ol3kWoQaMJGhuXYEEEAAAQQQWBuBUPMrAsna9MtsKxpqwGSryIUhgAACCCCAAAKbBELNrwgkdN2xBUINmLGxOD8CCCCAAAIIINBDINT8ikDSo0XZZVCBUANmUAkKRwABBBBAAAEE0giEml8RSNI0OqUsLxBqwCxfTY5EAAEEEEAAAQRWJhBqfkUgWVm/4EQNAqEGDK2IAAIIIIAAAggEEAg1vyKQBOhRE7/EUANm4m1B9RBAAAEEEEBgGgKh5lcEkml0usi1CDVgIkNz7QgggAACCCCwNgKh5lcEkrXpl9lWNNSAyVaRC0MAAQQQQAABBDYJhJpfEUjoumMLhBowY2NxfgQQQAABBBBAoIdAqPkVgaRHi7LLoAKhBsygEhSOAAIIIIAAAgikEQg1vyKQpGl0SlleINSAWb6aHIkAAggggAACCKxMINT8ikCysn7BiRoEQg0YWhEBBBBAAAEEEAggEGp+RSAJ0KMmfomhBszE24LqIYAAAggggMA0BELNrwgk0+h0kWsRasBEhubaEUAAAQQQQGBtBELNrwgka9Mvs61oqAGTrSIXhgACCCCAAAIIbBIINb8ikNB1xxYINWDGxuL8CCCAAAIIIIBAD4FQ8ysCSY8WZZdBBUINmEElKBwBBBBAAAEEEEgjEGp+RSBJ0+iUsrxAqAGzfDU5EgEEEEAAAQQQWJlAqPkVgWRl/YITNQiEGjC0IgIIIIAAAgggEEAg1PyKQBKgR038EkMNmIm3BdVDAAEEEEAAgWkIhJpfEUim0eki1yLUgIkMzbUjgAACCCCAwNoIhJpfEUjWpl9mW9FQAyZbRS4MAQQQQAABBBDYJBBqfkUgoeuOLRBqwIyNxfkRQAABBBBAAIEeAqHmVwSSHi3KLoMKhBowg0pQOAIIIIAAAgggkEYg1PyKQJKm0SlleYFQA2b5anIkAggggAACCCCwMoFQ8ysCycr6BSdqEAg1YGhFBBBAAAEEEEAggECo+RWBJECPmvglhhowE28LqocAAggggAAC0xAINb8ikEyj00WuRagBExmaa0cAAQQQQACBtREINb8ikKxNv8y2oqEGTLaKXBgCCCCAAAIIILBJINT8ikBC1x1bINSAGRuL8yOAAAIIIIAAAj0EQs2vCCQ9WpRdBhUINWAGlaBwBBBAAAEEEEAgjUCo+RWBJE2jU8ryAqEGzPLV5EgEEEAAAQQQQGBlAqHmVwSSlfULTtQgEGrA0IoIIIAAAggggEAAgVDzKwJJgB418UsMNWAm3hZUDwEEEEAAAQSmIRBqfkUgmUani1yLUAMmMjTXjgACCCCAAAJrIxBqfkUgWZt+mW1FQw2YbBW5MAQQQAABBBBAYJNAqPkVgYSuO7ZAqAEzNhbnRwABBBBAAAEEegiEml8RSHq0KLsMKhBqwAwqQeEIIIAAAggggEAagVDzKwJJmkanlOUFQg2Y5avJkQgggAACCCCAwMoEQs2vCCQr6xecqEEg1IChFRFAAAEEEEAAgQACoeZXBJIAPWrilxhqwEy8LageAggggAACCExDINT8ikAyjU4XuRahBkxkaK4dAQQQQAABBNZGINT8ikCyNv0y24qGGjDZKnJhCCCAAAIIIIDAJoFQ8ysCCV13bIFQA2ZsLM6PAAIIIIAAAgj0EAg1vyKQ9GhRdhlUINSAGVSCwhFAAAEEEEAAgTQCoeZXBJI0jU4pywuEGjDLV5MjEUAAAQQQQACBlQmEml8RSFbWLzhRg0CoAUMrIoAAAggggAACAQRCza8IJAF61MQvMdSAmXhbUD0EEEAAAQQQmIZAqPkVgWQanS5yLUINmMjQXDsCCCCAAAIIrI1AqPkVgWRt+mW2FQ01YLJV5MIQQAABBBBAAIFNAqHmVwQSuu7YAqEGzNhYnB8BBBBAAAEEEOghEGp+RSDp0aLsMqhAqAEzqASFI4AAAggggAACaQRCza8IJGkanVKWFwg1YJavJkcigAACCCCAAAIrEwg1vyKQrKxfcKIGgVADhlZEAAEEEEAAAQQCCISaXxFIAvSoiV9iqAEz8bageggggAACCCAwDYFQ8ysCyTQ6XeRahBowkaG5dgQQQAABBBBYG4FQ8ysCydr0y2wrGmrAZKvIhSGAAAIIIIAAApsEQs2vCCR03bEFQg2YsbE4PwIIIIAAAggg0EMg1PyKQNKjRdllUIFQA2ZQCQpHAAEEEEAAAQTSCISaXxFI0jQ6pSwvEGrALF9NjkQAAQQQQAABBFYmEGp+RSBZWb/gRA0CoQYMrYgAAggggAACCAQQCDW/IpAE6FETv8RQA2bibUH1EEAAAQQQQGAaAqHmVwSSaXS6yLUINWAiQ3PtCCCAAAIIILA2AqHmVwSStemX2VY01IDJVpELQwABBBBAAAEENgmEml8RSOi6YwuEGjBjY3F+BBBAAAEEEECgh0Co+RWBpEeLssugAqEGzKASFI4AAggggAACCKQRCDW/IpCkaXRKWV4g1IBZvpociQACCCCAAAIIrEwg1PyKQLKyfsGJGgRCDRhaEQEEEEAAAQQQCCAQan5FIAnQoyZ+iaEGzMTbguohgAACCCCAwDQEQs2vCCTT6HSRaxFqwESG5toRQAABBBBAYG0EQs2vCCRr0y+zrWhOA+YOkj61AanvSfqmpP8synFZ/v//sIEyORSBHAS2l/RWSfcsLubLkvaT9I0cLo5rQAABBBDYTCCn+VVn8xBIOonYYWCBnAbMRgNJHdUnJT1f0lkEk4F7EsUPKUAgGVKXshFAAIH0AjnNrzprRyDpJGKHgQVyGjBDBJI531GS/N+lA3tSPAJDCBBIhlClTAQQQGA4gZzmV521JJB0ErHDwAI5DZghA4kZD5P0Ukm/G9iU4hFILUAgSS1KeQgggMCwAjnNrzprSiDpJGKHgQVyGjB1gWQXSZ/uaXAlSX8u6WaSnizpXpXjfiHp/pI+3LM8dkMgFwECSS4twXUggAAC/QRyml91XjGBpJOIHQYWyGnAbDSQlKm2lPTU4jGt8r+/U9JjJF0ysCvFI5BSgECSUpOyEEAAgeEFcppfddaWQNJJxA4DC+Q0YFIGErNtLekYSY8rGfouyT8scNdlYH6KR6CXAIGkFxM7IYAAAtkI5DS/6kQhkHQSscPAAjkNmNSBxHS3kfReSdcqOfrOybEDu1I8AikFCCQpNSkLAQQQGF4gp/lVZ20JJJ1E7DCwQE4DZohAclVJry/WjswpXyfpKZJ+NbAtxSOQSoBAkkqSchBAAIHVCOQ0v+qsMYGkk4gdBhbIacAMEUi2Ku6GeN3IfHuLpMdL8uNbbZsXyf+tpLtJur2kG0raqXSAP8T4NUmflXSGpPOXfIPXtpLuLmmPYkH+/BwXS/IH8Fy+F+J/bskQlaL8q0h6jaSHlup/H0nv79E/ryvpbYXhfPcDJJ28xLF29jX8d8uxVyjaai9Jd5V0a0nbFfu7jWz6IUkfXWAtUbUfnSlpf0k/lXQ9SYdI2keS6+pz+Ps37yjarOmtbu5fbut7F+2/c+kaP1iYfV2SxyiBpEdnYRcEEEAgI4Gc5ledLASSTiJ2GFggpwGzqkBSnkzW8XpBvN/Q9YxiMtu3Cb4g6fAFPsLoSfLTJB1cmjC3nctf5fZHHt8t6Tc9Lip1+b6r9LLSeV8k6TmSft9xLW7Xf5XkUDPf/MicX8P8245jd6u8Fc3ne2ExSa8e6iCya9Fu8y+atxXvwPdaSS+X9JOO66gLJA+RdKfCxEGkbqsLbf697yDyTzVvgiuX4cD8KklHS9qCL7X36PHsggACCOQjkNP8qlOFQNJJxA4DC+Q0YFYVSNoe2bpa8a2S8p2ARZrAk8gXFHdl2r53cp3ijoMnrItuJxaTeU+om7Yhyq8Giz53K3x91SDjf+tzrH8/PqvwnNfzHpI+UlNpBwaHu0MrwaePrV8r7Tsc57XsXBdITpL0z8VdkbpDfQfmYZJ+WPqh74r4zoqD3fyuTdc1Hl+8nMHhaR60fJdnP0kOqWwIIIAAAvkJ5DS/6tQhkHQSscPAAjkNmCECyV9I8iNau5ccm/6yX/dWLh/mkHFB8eiUH9Hx5kdo7ihp/phNuZk8AX2gpE80tF3TeTy5PFeSH9Px5jsK/g6L/+pf3XynwH85rws9Q5V/7eKv9HcuLsb19GNRX2rpo38q6RWSDqzs881iXc9XWo6trv/5eDGZ/0HlmKb6ejebfkzSfxR3GfzonftZ+W7NfL+DWtqsGkhc958Xj4b5eD9O5wDyy+Kumh/ze14RTOdjzL/vH1Tclak7vx9/c/9y3/IjfOXHAx1K/r7ocz4fgWTgX4wUjwACCGxQIKf5VWdVCCSdROwwsEBOA2aIQOKJ4XsqE1A/avPWGlf/5fqUyr+/pPhrdvmv3OVd/k/xV3xPZsvbK4u/1tc9WrWnpFNL1+S1KE8sHmuqBgz/jriBpBdL2rt0ggsl7VusYalWZajyr1jcrXhm6YRNlvNd6taPzH/m0Pb2lv59S0mnl96QVveYl6/Jb03z653Lm+96+PG5T0n6Q+Vnvgvmuyl+HXQ5GDhU+M6Yw1J1q1uL5H0cVn0X54TKY3RXL8Ji+S7WTSWdJmnHUuEOTL4WP0ZYbns/fnaL4vE03xWqbgSSgX8xUjwCCCCwQYGc5ledVSGQdBKxw8ACOQ2Y1IHEi7n9eJYn7vOtaSLvff0ITnnSf5SkI3osVPeaE+9Xnqg3/TXfawF8Z8OPMc23+0n6l452vmbxtjCHjflW9/riocv3Auz3la6hay1IdQ1IuZpda1D8IgI/ptTmdCtJ76o8NuU7Yp7kt60L8e9et7UfnSqv/3hpETCqQbIpkLTdqSrX1X3Ea198XfPNAch3jv5vS9tfo+jD1Uf7CCQD/2KkeAQQQGCDAjnNrzqrQiDpJGKHgQVyGjApA4n/Cu4J4KMrfk0Tzupf4z1Z9OM13+np779+e2K8Q7H/VyU9oPT41bwYBx9PmOfBYpGJpd/i5AXt863ubWFDl+83jfmuxs2Ki2gKXvNrdEhzsPN2jqRLi7eJ+f/3m6R8R+KSGuNqAKhz8t0RB0GHgvl2dlHmRT3azb9/HQh8d2O++W7V/SV9sXJ8XSBpu0tVPf2NJb2zdHfEd1Z8Hr89rWvzHRXfUZube/9F+k1X+fwcAQQQQCC9QE7zq87aEUg6idhhYIGcBsxGAonH0jbF401+fe6jahYbexLnkOGJZHXzY1FeD+Fgcf3ita3P7fEGqXk51dey+t+9/sOPDpW36n591lLMj79RMXn22gWvafFaE09yy3/NH7r86ut/PbH2I0V+NXF1q+7r4OBAMn9TV1vdq496vUnSE4rj5+epexysz92m8nXW3Rmre5PXRl4f7fNV7/bU1adpqLtv+46aw/R8I5AM/IuR4hFAAIENCuQ0v+qsCoGkk4gdBhbIacDUBZJU1ffE2a/X9V+aq3VOcY6+gaRukXeft2b1vcahy/d1VN+aZVc/GlfdqndT/NiRP0ZZvivQ9C2T6qNedeeo7tN1t6bJsBoWfKfLd05+VjqgLpD4tb3+r6s/1R3bZNZ0jdU7cASSviOC/RBAAIFxBHKaX3UKEEg6idhhYIGcBsxQgcQLi71o3AuKqwucU/H2DSQ+n+/e+Ovx5c2PeHlB/Qck/XuPdStt1z10+beR9N7SYvOm1yiXA8N8Au3fef5g4E2KCtRN6quL55ve5lV+HMzFda1naTKrPq5XN9mvCxVdC/rn51vm7WTVa93Io3ip+jjlIIAAAgj0F8hpftV51QSSTiJ2GFggpwGTOpD4roj/2u2PCX53AEd/U+Ivi1exen2H3+hVfmtT3SNbvgx/I8TrP+7ScE1ex+C/9nuh++cl/ajHX+HLRQ1dfvVVyp+R9GBJvu75Vv2GyPyug98eVV5DU3c3olp+3T51i/frFvn3afZqYPAx1barCyRN30SpntOP2pVDmF+T7DeMfavPxRX7XLl4ZMtvBvPGHZIF8NgVAQQQGEEgp/lVZ/UJJJ1E7DCwQE4DZqOB5HxJ/kaFFyR7kuwvp9ctmF6EdL42xZNW/+fHkLxA2a9krfsGSbnspkDiffyFby+mdnldmxfYO5z4Fbh+TWyfuzxDll/3+l9/K6X83ZXqN0Tm6zIcSPzhyPkbyeom1tU7Fn4zle9+lPvqRu5YVL373N2qO19b+5bPUe3XfsWvXzE9/6ZNV/vPf25Dh2sCSV8x9kMAAQTGE8hpftWpQCDpJGKHgQVyGjAbWdSeksl3Pm4r6RHFB+rKr4Vd5DxdE9brFWsQ/DXvvpsf7fLiZt818ALxtm3I8quv/63enahbP+IP/3nzF8b9+Nx8q95pKK/p8F2uf6h5OcDQgaT6OBaBpG8PZT8EEEAAAQvkNL/qbBECSScROwwskNOAGTuQeDz669he13CvBdw9afajVX5TVzm8dAUSn8Ln9DGeAPu/PndMfJw/9ujF5eXHpOoueajyq4Gj+gricmCp3gWpLtAuv9XKX11/taSHF5Xx188d2Kofphw6kFRDEoFkgQHBrggggAACBJLUfSCnCWvqulFeXgl+zEDS9KG8ah/xAnlPsP1YmF+968fEvl2sHfHX3+9ZOqBPICmX78eZ/qp4nMuvIPaalO1aOqlDie8mtH0AcKjyq8GhHDps6e+D+D9v1TUg1QXa5TBTDTpNH08cOpD0WUPSt315ZIvftAgggMD6CYSaP3OHZP06aG41zmnAjBlI6j4+5zsffuuVv/Xh8PFfxWtr69qwzzqERdveC7f/tviQoBfN+zGy6rbodzfKx2+0/Orrcud3FZrWj8z7WnUNSnmRd/VRsKbXAqdc1F79nkndt1U2coekGrKWWZBeNVumjEX7H/sjgAACCCwvkNP8qrMWBJJOInYYWCCnATNWIKn74rcXj/tbEf66eNd3JtxEQwSS6t0Nr6V4TeWxsOMkedH3rzfYT3x3ZtHyq4vP549e+ZW+5a/W14UKL+r2a47nm8PMWZUF73Vv7ypXs/o9lGUt/HICfxtl/oa0urdgbSSQXE3S24r1SL7+pnUxbU1Y/cgkgWSDHZ7DEUAAgYEFcppfdVaVQNJJxA4DC+Q0YMYKJHWvfT2o+FZInzDiJqq+2tX/VvdIj+/E3L54S5cn7n5cyR9G7LP594VDkife8636xqahyy9fZ9Pref3GrfcVOzZNnKvrSLwo3hb+b/fi2Kbvm8yvYewPI/Z9ZKv6yl5f/6KvKE5xl6VPH2MfBBBAAIE0AjnNrzprRCDpJGKHgQVyGjBjBZJ5gugmAAAgAElEQVTq5LjpQ3xtTeFHqt5d2aFuwlq9M9A16a6es2s9wtDll6+n+hjRN4s3aO1beq1v3TdEXEY1zPhDkd7Xj8fN71R0fXiw+qiVy+06pup59SIQ+lGx+VZeZD//t43cIXEZ1XbxG8ceLenHPcd39WOX3CHpCcduCCCAwEgCOc2vOgkIJJ1E7DCwQE4DZqxAUn30qG4NQVszNH2IsC6QVMPPhcVH8r7Ss52rE1tP5J8k6ZfF8UOXX73M6pqPQ4pF+fcvdqyb3PtH1TDjx7P+TdKBxXF2cbD5WotL3aN2Z0t6qKSLenj696/P5+/BzDeH0fsWb00rF7HRQPLXkk6trAPqexeurn8RSHo0MLsggAACIwrkNL/qZCCQdBKxw8ACOQ2YsQKJX9fr72I4mMw3T6SPlvS7Dn9PFv3RPk+eq1v1Y4H+efXtVP43P97kBeL+Invbds3iMbI9Szv5ES7fZZlvQ5dfvb7qXQp/xNFvBtuh2LFpUbp/XA1X5bKrrxFucrlVcWel/Lpl32V5Yodn01vV/MrhQ2teXrDRQOLzOay9vFQRv7L5sZLOaFmn5LtFLy72KxsQSAb+xUjxCCCAwAYFcppfdVaFQNJJxA4DC+Q0YMYKJHWTeN8l8Vexj2/4AOE2kvyGq2e0fDuk6fEhL+D240nzR5PcxH6bl79/cl7Nl9jn30fxK3B97Hz7dPGI0ncrfWTo8sunq5uoz3/eNWmu3s0pl9t3jYXvknjfYyoGX5B0eLFQvvple7+AwOHAi+LLbeAw5Y9h+u5MddtoIHF51yjCo0PafPNrpI8s7tKUP3TpNndQdhjZu+Z6umwH/rVB8QgggAACHQI5za86G4tA0knEDgML5DRgxgokJq6bxPvf/VdsT1Q9Afx9MYH1W5luU5nM+q1c3yktyPaxB0g6uab9tpT0wuLtWNUf+7sm50r6j+IH/0fS7YoPNpb3dWDy3RE/BlRtw6HLr15z9fW/8583rR+Z/7y6jmT+74uu4XGgdCB5XI212+VjhadfFewXCriflYPIvJ3dXn6rWt2WIpC4XL904I01r3B2P/t4EYZ8bX7cz3fYmjYCycC/GCkeAQQQ2KBATvOrzqoQSDqJ2GFggZwGzJiB5ErFX8z9qFZ1strVBL678XRJNyse/Zrv7zse/q/uTV1+rMmPhHlh86Kb/6ruuwL+EGPTI2VDl1++5uoanPnPmtaPzH9eXUcy/3c/wuR1IP+9AIxDyWHFeppF2893U3zH5LMt50sVSHwKe/n1zXXflWm6hFcUgdjt7o1AskDnYFcEEEBgBIGc5led1SeQdBKxw8ACOQ2YMQOJmR1KvBbEXxj3a1a7Nk9k/UiNA8lvionm6ZKuVRzYNbH2nYxHFo99lddAtJ3XX2f3Iz6+k9L1SuKhy59fZ9Odjrb1I/Nj69aRdAWZJh9/S+Wukp4r6Y5djSfJwc6h0Ivaf9axf8pA4lP52yT+fozv6rQFKF+j6+OXF3htix8jJJD0aFx2QQABBEYWyGl+1UlBIOkkYoeBBXIaMGMHkjm114fcs/hCuu967FT8wJNDhxCv3XDYcCgo36HYVtJJpWf+/ViV3zblj+61bZ7s+q/lfmzMj4P5nL7D4c2PHHlNgx8l8qtivV6kuiaiq4sMXb5/jz2r+Kjh/Fr6/gW/bh3J/IvvXfVq+rmDpdvM3zNxn7p1ydN3QbxO50OSPinp5z1PkjqQ+LR2cxB9QBGk5tfpfua3jjncvrf0amAHNQJJzwZjNwQQQGBkgZzmV50UBJJOInYYWCDUgBnYguIRQAABBBBAAIEUAqHmVwSSFE1OGRsRCDVgNlJRjkUAAQQQQAABBFYkEGp+RSBZUa/gNI0CoQYM7YgAAggggAACCAQQCDW/IpAE6FETv8RQA2bibUH1EEAAAQQQQGAaAqHmVwSSaXS6yLUINWAiQ3PtCCCAAAIIILA2AqHmVwSStemX2VY01IDJVpELQwABBBBAAAEENgmEml8RSOi6YwuEGjBjY3F+BBBAAAEEEECgh0Co+RWBpEeLssugAqEGzKASFI4AAggggAACCKQRCDW/IpCkaXRKWV4g1IBZvpociQACCCCAAAIIrEwg1PyKQLKyfsGJGgRCDRhaEQEEEEAAAQQQCCAQan5FIAnQoyZ+iaEGzMTbguohgAACCCCAwDQEQs2vCCTT6HSRaxFqwESG5toRQAABBBBAYG0EQs2vCCRr0y+zrWioAZOtIheGAAIIIIAAAghsEgg1vyKQ0HXHFgg1YMbG4vwIIIAAAggggEAPgVDzKwJJjxZll0EFQg2YQSUoHAEEEEAAAQQQSCMQan5FIEnT6JSyvECoAbN8NTkSAQQQQAABBBBYmUCo+RWBZGX9ghM1CIQaMLQiAggggAACCCAQQCDU/IpAEqBHTfwSQw2YibcF1UMAAQQQQACBaQiEml8RSKbR6SLXItSAiQzNtSOAAAIIIIDA2giEml8RSNamX2Zb0VADJltFLgwBBBBAAAEEENgkEGp+RSCh644tEGrAjI3F+RFAAAEEEEAAgR4CoeZXBJIeLcougwqEGjCDSlA4AggggAACCCCQRiDU/IpAkqbRKWV5gVADZvlqciQCCCCAAAIIILAygVDzKwLJyvoFJ2oQCDVgaEUEEEAAAQQQQCCAQKj5FYEkQI+a+CWGGjATbwuqhwACCCCAAALTEAg1vyKQTKPTRa5FqAETGZprRwABBBBAAIG1EQg1vyKQrE2/zLaioQZMtopcGAIIIIAAAgggsEkg1PyKQELXHVsg1IAZG4vzI4AAAggggAACPQRCza8IJD1alF0GFQg1YAaVoHAEEEAAAQQQQCCNQKj5FYEkTaNTyvICoQbM8tXkSAQQQAABBBBAYGUCoeZXBJKV9QtO1CAQasDQiggggAACCCCAQACBUPMrAkmAHjXxSww1YCbeFlQPAQQQQAABBKYhEGp+RSCZRqeLXItQAyYyNNeOAAIIIIAAAmsjEGp+RSBZm36ZbUVDDZhsFbkwBBBAAAEEEEBgk0Co+RWBhK47tkCoATM2FudHAAEEEEAAAQR6CISaXxFIerQouwwqEGrADCpB4QgggAACCCCAQBqBUPMrAkmaRqeU5QVCDZjlq8mRCCCAAAIIIIDAygRCza8IJCvrF5yoQSDUgKEVEUAAAQQQQACBAAKh5lcEkgA9auKXGGrATLwtqB4CCCCAAAIITEMg1PyKQDKNThe5FqEGTGRorh0BBBBAAAEE1kYg1PyKQLI2/TLbioYaMNkqcmEIIIAAAggggMAmgVDzKwIJXXdsgVADZmwszo8AAggggAACCPQQCDW/IpD0aFF2GVQg1IAZVILCEUAAAQQQQACBNAKh5lcEkjSNTinLC4QaMMtXkyMRQAABBBBAAIGVCYSaXxFIVtYvOFGDQKgBQysigAACCCCAAAIBBELNrwgkAXrUxC8x1ICZeFtQPQQQQAABBBCYhkCo+RWBZBqdLnItQg2YyNBcOwIIIIAAAgisjUCo+RWBZG36ZbYVDTVgslXkwhBAAAEEEEAAgU0CoeZXBBK67tgCoQbM2FicHwEEEEAAAQQQ6CEQan5FIOnRouwyqECoATOoBIUjgAACCCCAAAJpBELNrwgkaRqdUpYXCDVglq8mRyKAAAIIIIAAAisTCDW/IpCsrF9wogaBUAOGVkQAAQQQQAABBAIIhJpfEUgC9KiJX2KoATPxtqB6CCCAAAIIIDANgVDzKwLJNDpd5FqEGjCRobl2BBBAAAEEEFgbgVDzKwLJ2vTLbCsaasBkq8iFIYAAAggggAACmwRCza8IJHTdsQVCDZixsTg/AggggAACCCDQQyDU/IpA0qNF2WVQgVADZlAJCkcAAQQQQAABBNIIhJpfEUjSNDqlLC8QasAsX02ORAABBBBAAAEEViYQan5FIFlZv+BEDQKhBgytiAACCCCAAAIIBBAINb8ikAToURO/xFADZuJtQfUQQAABBBBAYBoCoeZXBJJpdLrItQg1YCJDc+0IIIAAAgggsDYCoeZXBJK16ZfZVjTUgMlWkQtDAAEEEEAAAQQ2CYSaXxFI6LpjC4QaMGNjcX4EEEAAAQQQQKCHQKj5FYGkR4uyy6ACoQbMoBIUjgACCCCAAAIIpBEINb8ikKRpdEpZXiDUgFm+mhyJAAIIIIAAAgisTCDU/IpAsrJ+wYkaBEINGFoRAQQQQAABBBAIIBBqfkUgCdCjJn6JoQbMxNuC6iGAAAIIIIDANARCza8IJNPodJFrEWrARIbm2hFAAAEEEEBgbQRCza8IJGvTL7OtaKgBk60iF4YAAggggAACCGwSCDW/IpDQdccWCDVgxsbi/AgggAACCCCAQA+BUPMrAkmPFmWXQQVCDZhBJSgcAQQQQAABBBBIIxBqfkUgSdPolLK8QKgBs3w1ORIBBBBAAAEEEFiZQKj5FYFkZf2CEzUIhBowtCICCCCAAAIIIBBAINT8ikASoEdN/BJDDZiJtwXVQwABBBBAAIFpCISaXxFIptHpItci1ICJDM21I4AAAggggMDaCISaXxFI1qZfZlvRUAMmW0UuDAEEEEAAAQQQ2CQQan5FIKHrji0QasCMjcX5EUAAAQQQQACBHgKh5lcEkh4tyi6DCoQaMINKUDgCCCCAAAIIIJBGINT8ikCSptEpZXmBUANm+WpyJAIIIIAAAgggsDKBUPMrAsnK+gUnahAINWBoRQQQQAABBBBAIIBAqPkVgSRAj5r4JYYaMBNvC6qHAAIIIIAAAtMQCDW/IpBMo9NFrkWoARMZmmtHAAEEEEAAgbURCDW/IpCsTb/MtqKhBky2ilwYAggggAACCCCwSSDU/IpAQtcdWyDUgBkbi/MjgAACCCCAAAI9BELNrwgkPVqUXQYVCDVgBpWgcAQQQAABBBBAII1AqPkVgSRNo1PK8gJjD5hbSjpd0rVKVdhV0ieWqNJ1Jb1N0u0rxz5V0rFLlHcVSa+R9NDSsdWy9pd0Sunnz5X0giXOxSEIIIAAAgggMB2BsedXC0kSSBbiYucBBMYeMH8h6S2Sdm+Z9Pet9m6SPlyzs8t/vKRf9C2o2O+Gkt4u6WYtYYlAsiAquyOAAAIIILAGAmPPrxYiJpAsxMXOAwiMPWC2kHS0pKeU6nacpKdJ+vUC9fVYelbD3YkvS9pP0jcWKM+7VgPOZyQ9WNL3SuUQSBZEZXcEEEAAAQTWQGDs+dVCxASShbjYeQCBHAZMdVL/cUn+tx8sUN+rSnq9pPs3HHMfSe9foDzv+kxJR5WOeV0RnH5FIFlQkt0RQAABBBBYL4Ec5le9xQkkvanYcSCBHAbMTSW9S9IORR1/KGkvSV9aoM7VMt4jaefS2pQXSXqOpN/3LLNu/cjBkhxKyht3SHqCshsCCCCAAAJrJJDD/Ko3N4GkNxU7DiSQw4DZtlhHsmepjg+R9NYF6lwOBl4rcoCkg0prU84oFqf/d88yqwvklwlJPU/FbggggAACCCAwMYEc5le9SQkkvanYcSCBHAbMFYu1H35Ear4tckejug7Faz0eLumxpbUpiwaKO0k6p3Q9iwaagZqLYhFAAAEEEEAggEAO86veTASS3lTsOJBALgPm3pLeV6qjH+E6UNLPetT72sXdlDsX+87XeuxTeSVv3SNXTcV7kf3LlgxIPS6ZXRBAAAEEEEBgwgK5zK96ERNIejGx04ACuQyYG0l6h6SbFHX9qqQHSPp6j7rfQdK/SvK6D2/z4FFdV1K3KL2u+K2K75Y8pvTDRR8h63HZ7IIAAggggAACExXIZX7Vi5dA0ouJnQYUyGXA1L0l6x6SPtKj7uW7GeVHs6pl1r22t6746h2XbxZv7/pKzc59F7VXQ86ZxZvEflqUuY2kPST5bWA7SfI3ULx9VtLni7D2OUm/6+FR3cVrdO5elO9vqrh8bxdL8iuRfQ5/v8Xll98gtsSpOAQBBBBAAAEEJOUyv+rVGASSXkzsNKBALgOm7jsih0vyWpK2rfo2rPIrg+vK7BNy/HYuT9Dnd1zaHh/baCDxI2n7SjqiFEKa6vsFSU+WdG7NL7q6Y7YrvufiO0b+v7s2f6fl+ZLeLek3XTvzcwQQQAABBBBoFMhlftWriQgkvZjYaUCBnAZM9UOE/q7IkyT9sqX+1a+pHyvpMEm/LY6plulX/76wY0LvR7VeWzpn2zEbCSR+C5jP5eDVd/NdDX913l+Qr7ZduYzrSHpNccelb9nz/U4sDH0uNgQQQAABBBBYXCCn+VXn1RNIOonYYWCBnAZMNVz0ecSquhi+utaj+vrersXydV+Ob7ursmwg+aSk8yUdUmpffwHed3gulOQ3j91c0t1q7m50fXl+a0nHSHpcpe/4DojvrszX5fgO0C6Sdq3pYw5hRy/5iNjAXZbiEUAAAQQQyF4gp/lVJxaB5P+3dy8hG/7pHMB/sXBaTDGj2ZCFyEJCOS2UKIMsxEJyymEpZRZOJTLCQlJYyMphJpTDmAVlQyY2DskkspCFSQ5FOYSZ9Jue1/O4533e937v9z78vtf9eeu/4H8ffr/PdV3Tdf2f537uZ4kcsLHASAUz/fpVf59IHwb6Mw6P/U1/LvixZz0+srX2E5df7OrXeOp5kP7v39Rae/vlmYv+fz83FC0dSG730weFt12+KjV9hqOv5/sfGS7eennw/rFPSfr7XN5x85WzPuh82+XB/+kzKP1/gz6xtfajrbWvuFlUH4r6V8nes3H+uTwBAgQIEKgoMFJ/9ayvgeRZIgdsLDBawUx/bvepn+p94+WFim+5GN379GN6zad+MeszW2u/efOG9+e+NvbagaQ/SN5/3vjPn4jzY5943HsvymOf8Hxla+1Xn8mjN7fW+l5vX075HZehZ+MUdHkCBAgQIFBOYLT+6klgA0m5/Ivb0GgFM33mY/pMyC3wdHi496zH9GeBn7rmdMB4ril/zUDSPwH6usn7V+4l0Ge11n79ZlC697PI07feP/f1rtv79fe29AfaH/5+/vK8Sl+nPwIECBAgQGC+wGj9lYFkfuwceYDAaAUzfebjqTekTx8+v/esx/RnfG9/ieuWfPoVsN6If0lr7d1PxOU1A8lL3v4+3UNfUn/+Y7q2j7m8JPKLL2t+7itqt1vr74L5mdbav7bW/vTyrMmv+MWtA6rSLQkQIEAgXWC0/spAkp5Rxdc/WsFM39dxr6H+8Nbaj908W/HUsx7TrzHdGzSmny7cG1xuU+I1A0n/SeP+qc77ZuTY9PmaewPJ9JmZfpxfzZoB7BACBAgQILCiwGj9lYFkxeC61PoCIxbM9JmP/rLAd062Pv3E4Lm3sM/5Ktb0ze5PfbXrYTmvGUi+obX2czND+tjb4x/7hKRf7psvz4PcXrp/xesXWmvvaq39lV/PmqnuMAIECBAgsExgxP7q7k48Q7IsyM5aT2DEgpk+8/EDrbX+z+1ap8c89fB715oOG489H/HcTwg/pv6ageSrL+8TmRPNlwwk/R0kfX9fcOfCDz8v3B9072+B//uZL1qcs07HECBAgAABAt7UvnoOjNiwrr7JE19wxPhOP/14bHi4/RTlva21L2+t/dETcXzD5VODr7ocM33Yu//Hgf629P5P/5v77MVrBpJ7n3A8to2XDCT9/M+/PA/S3+3y3F//pa8+nPRfF+s/Qfz+507w7wkQIECAAIEnBUbsr+4u2CcksvlogRELZvp8SB80+qcJf33Bmj5P8Tutta9prf3DE5jTgaMfevsQ/HRgmfvA+agDSd/fJ1w+Wfr6FyRZ/2pXfzan/4Tyv73gPIcSIECAAAECV4ER+ysDiQwdVmDUgpn+glZ/m/jvXRSnb3Sf86xHP3X6lazvaa31B8v73/Sacx84H3kg6fvqg1j/5bL+7pX+z5xPTPp5v9Za659C9a93+SNAgAABAgReJjBqf/XoLnxC8rLgOnp9gVELZvqOkdv3gSx51uOxoeP2q2DTaz72IP1j+qMPJLdr/pDW2sddvs7Vv+L2ha21j34ipfpQ0gfDpz55Wj8jXZEAAQIECOQLjNpfGUjyc6vkDkYtmDe11t7eWvuii/pPt9be2lr779baD7bWvvvy/5/7rEc/fPpVr4efCv7b1tr3Xq7bj3vJywSTBpJpAvefQ/6k1tqXttb6SxE/+5EMn/OW95KFYVMECBAgQOAVAqP2VwaSVwTVqdsJjFow03eHPDwn8l+Th9P7sw7f0lr7l5lEtw/D9/eR9OdI3tNa+6nLW9P7ZV7yhvLkgeSWrH960l8C2R36V7we/h4Gwf+c6eswAgQIECBAwK9srZ4Dozasq2/0pBccOb63zf7DJyF9IPnl1tqnXuLVXyz4Qy/42drpzwX3h+X/8PJpzOddrnn79bDn0mK0geRTWmt9H59xMerDVX8x4py//hXS/vPJfQh5+Pvt1lrf4z/NuYBjCBAgQIAAgQ8IjNxffVCIPEMia48WGLlgpu8O6c919L/fuEG7/aWsOZbTnxT+vtba717+eTj/9gH656452kAyXc9zL4yc7q8PbL9vIHku7P49AQIECBB4UmDk/spAInmHExi5YN54+frUWy5q/TmP/tWi/gxJ/3t4BuQlvwQ1/SpYb9j7m8v7T90uueZoA8l0iPuLy08m/9nMzJvu52dba9/eWvv3mec7jAABAgQIEPAJyeo5MHLDuvpmT3jBkeP7oZMH2PtXtfo7SvovYvW/l/7X/4fw3jbdfaj5u9bawwsTX3rN0QaSj2qt/WRr7Rtvcrl/otR/Lau/kf2pvzdfns/5spuD+le4uok/AgQIECBAYL7AyP3VB+3CV7bmB9aR2wiMXjDTn+O9VVjaLN/+pHB/sP0/Wmsfe7nwS6852kDSt9G/xtYf9u+/Kvbw967LSxL/+JE3sff/Hfr0yztZ+rkPf+++vLvkb7ZJPVclQIAAAQJlBUbvr/4fvIGkbB7GbGz0gpl+BekB9r2ttf4ujf4W95f+Tb8K9pprjjiQfNjlQf/+M8nTvz9prf1Ba63/1HH/+/jW2udeBpLbY/ug1oezd7zgBwNeGgfHEyBAgACBqgKj91cGkqqZF7qv0QvmDZOf+X1gfvgZ4CUv7Zt+Fezhmr91+enff3xBLEccSPry+wsPf6S19q0v2MvDof/cWuu/NPaLrbX/WXC+UwgQIECAwNkFRu+vDCRnz9DB9j96wfRPEW9fWvjA9+Otte9qrfWfAV7y99hXwX64tdZ/Rvh9L7jgqANJ30L/pOSbWmvfOXm3yFPb629nf1trrX+SMs2NF7A4lAABAgQInFpg9P7KQHLq9Bxv8wkF89jw8LWX/4K/VPSTW2u/1Fr7tJsLLLnmyAPJw9Y+4vIW9v58yOdc9tw/Qel/f9la67/E1X/6+J2ttf68yPuXojqPAAECBAgQ+IBAQn/1f6HyDIms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1i83DQAABrRSURBVA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orA4nUPVogqmCOxnJ/AgQIECBAgMAMgaj+ykAyI6IO2VQgqmA2lXBxAgQIECBAgMA6AlH9lYFknaC7ynKBqIJZvk1nEiBAgAABAgR2E4jqrwwku+WFG90RiCoYUSRAgAABAgQIBAhE9VcGkoCMKr7EqIIpHgvbI0CAAAECBGoIRPVXBpIaSZe8i6iCSYa2dgIECBAgQOA0AlH9lYHkNHk57EajCmZYRQsjQIAAAQIECFwFovqrxIFEshEgQIAAAQIECBAgMF9g6J5/6MVdjKcT3nx6RxIgQIAAAQIECBAgMHTPP/TiDCSqhwABAgQIECBAgMCrBYbu+YdenIHk1cnnAgQIECBAgAABAgSG7vmHXpzcIUCAAAECBAgQIECgtoCBpHZ87Y4AAQIECBAgQIDA0AIGkqHDY3EECBAgQIAAAQIEagsYSGrH1+4IECBAgAABAgQIDC1gIBk6PBZHgAABAgQIECBAoLaAgaR2fO2OAAECBAgQIECAwNACBpKhw2NxBAgQIECAAAECBGoLGEhqx9fuCBAgQIAAAQIECAwtYCAZOjwWR4AAAQIECBAgQKC2gIGkdnztjgABAgQIECBAgMDQAgaSocNjcQQIECBAgAABAgRqCxhIasfX7ggQIECAAAECBAgMLWAgGTo8FkeAAAECBAgQIECgtoCBpHZ87Y4AAQIECBAgQIDA0AIGkqHDY3EECBAgQIAAAQIEagsYSGrH1+4IECBAgAABAgQIDC1gIBk6PBZHgAABAgQIECBAoLaAgaR2fO2OAAECBAgQIECAwNACBpKhw2NxBAgQIECAAAECBGoLGEhqx9fuCBAgQIAAAQIECAwtYCAZOjwWR4AAAQIECBAgQKC2gIGkdnztjgABAgQIECBAgMDQAgaSocNjcQQIECBAgAABAgRqCxhIasfX7ggQIECAAAECBAgMLWAgGTo8FkeAAAECBAgQIECgtoCBpHZ87Y4AAQIECBAgQIDA0AIGkqHDY3EECBAgQIAAAQIEagsYSGrH1+4IECBAgAABAgQIDC1gIBk6PBZHgAABAgQIECBAoLaAgaR2fO2OAAECBAgQIECAwNACBpKhw2NxBAgQIECAAAECBGoLGEhqx9fuCBAgQIAAAQIECAwtYCAZOjwWR4AAAQIECBAgQKC2gIGkdnztjgABAgQIECBAgMDQAgaSocNjcQQIECBAgAABAgRqCxhIasfX7ggQIECAAAECBAgMLWAgGTo8FkeAAAECBAgQIECgtoCBpHZ87Y4AAQIECBAgQIDA0AIGkqHDY3EECBAgQIAAAQIEagsYSGrH1+4IECBAgAABAgQIDC3wvzjyU8ixmruUAAAAAElFTkSuQmCC"/>
          <p:cNvSpPr>
            <a:spLocks noChangeAspect="1" noChangeArrowheads="1"/>
          </p:cNvSpPr>
          <p:nvPr/>
        </p:nvSpPr>
        <p:spPr bwMode="auto">
          <a:xfrm>
            <a:off x="155575" y="-1050925"/>
            <a:ext cx="19145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154" y="566670"/>
            <a:ext cx="5234161" cy="377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2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1291"/>
            <a:ext cx="9144000" cy="47651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Аккаунты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76896" y="5400172"/>
            <a:ext cx="8590208" cy="728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Чтобы добавить урок в избранное, оценить его или создать собственный необходимо войти в аккаунт</a:t>
            </a:r>
            <a:endParaRPr lang="ru-RU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18" y="3307632"/>
            <a:ext cx="7468392" cy="19929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768" y="582459"/>
            <a:ext cx="5856464" cy="272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90152"/>
            <a:ext cx="9144000" cy="47651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Профиль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76896" y="4955787"/>
            <a:ext cx="8590208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профиле вы можете посмотреть созданные уроки и добавленные в избранное, как у себя, так и у других пользователей.</a:t>
            </a:r>
            <a:endParaRPr lang="ru-RU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07" y="566670"/>
            <a:ext cx="7780986" cy="396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7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90152"/>
            <a:ext cx="9144000" cy="47651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Создание урока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4365541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странице создания урока вы можете добавить текст или изображение. При добавлении изображения появиться кнопка, нажав на которую, вы сможете выбрать изображение на своё устройстве. После нажа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тия на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завершить создание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урок будет сохранён и выложен.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60" y="566670"/>
            <a:ext cx="7528479" cy="379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8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90152"/>
            <a:ext cx="9144000" cy="47651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авторы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9818" y="4289581"/>
            <a:ext cx="88671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Помимо уроков вы также можете искать авторов, нажав на кнопку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меню сверху.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95" y="566670"/>
            <a:ext cx="7503550" cy="37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013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650</TotalTime>
  <Words>234</Words>
  <Application>Microsoft Office PowerPoint</Application>
  <PresentationFormat>Экран (4:3)</PresentationFormat>
  <Paragraphs>23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Bahnschrift</vt:lpstr>
      <vt:lpstr>Calibri</vt:lpstr>
      <vt:lpstr>Calibri Light</vt:lpstr>
      <vt:lpstr>Times New Roman</vt:lpstr>
      <vt:lpstr>Ретро</vt:lpstr>
      <vt:lpstr>Lesson Creator</vt:lpstr>
      <vt:lpstr>Введение</vt:lpstr>
      <vt:lpstr>Главная страница</vt:lpstr>
      <vt:lpstr>Используемые модули</vt:lpstr>
      <vt:lpstr>База данных</vt:lpstr>
      <vt:lpstr>Аккаунты</vt:lpstr>
      <vt:lpstr>Профиль</vt:lpstr>
      <vt:lpstr>Создание урока</vt:lpstr>
      <vt:lpstr>авторы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Программирование игр с использование языков высокого уровня</dc:title>
  <dc:creator>Пользователь</dc:creator>
  <cp:lastModifiedBy>Учетная запись Майкрософт</cp:lastModifiedBy>
  <cp:revision>86</cp:revision>
  <cp:lastPrinted>2021-04-22T14:26:44Z</cp:lastPrinted>
  <dcterms:created xsi:type="dcterms:W3CDTF">2021-03-14T19:23:44Z</dcterms:created>
  <dcterms:modified xsi:type="dcterms:W3CDTF">2022-04-27T14:15:34Z</dcterms:modified>
</cp:coreProperties>
</file>