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760744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760744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760744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760744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760744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760744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760744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760744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 sz="3000"/>
              <a:t>Visuel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 sz="3000"/>
              <a:t>Architecture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 sz="3000"/>
              <a:t>Code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