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4.jpg" ContentType="image/jp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media/image35.jpg" ContentType="image/jpg"/>
  <Override PartName="/ppt/media/image36.jpg" ContentType="image/jpg"/>
  <Override PartName="/ppt/media/image37.jpg" ContentType="image/jpg"/>
  <Override PartName="/ppt/media/image38.jpg" ContentType="image/jpg"/>
  <Override PartName="/ppt/media/image39.jpg" ContentType="image/jpg"/>
  <Override PartName="/ppt/media/image40.jpg" ContentType="image/jpg"/>
  <Override PartName="/ppt/media/image41.jpg" ContentType="image/jpg"/>
  <Override PartName="/ppt/media/image42.jpg" ContentType="image/jpg"/>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sldIdLst>
    <p:sldId id="466" r:id="rId2"/>
    <p:sldId id="467" r:id="rId3"/>
    <p:sldId id="260" r:id="rId4"/>
    <p:sldId id="486" r:id="rId5"/>
    <p:sldId id="440" r:id="rId6"/>
    <p:sldId id="487" r:id="rId7"/>
    <p:sldId id="488" r:id="rId8"/>
    <p:sldId id="489" r:id="rId9"/>
    <p:sldId id="490" r:id="rId10"/>
    <p:sldId id="492" r:id="rId11"/>
    <p:sldId id="493" r:id="rId12"/>
    <p:sldId id="494" r:id="rId13"/>
    <p:sldId id="495" r:id="rId14"/>
    <p:sldId id="496" r:id="rId15"/>
    <p:sldId id="498" r:id="rId16"/>
    <p:sldId id="499" r:id="rId17"/>
    <p:sldId id="501" r:id="rId18"/>
    <p:sldId id="502" r:id="rId19"/>
    <p:sldId id="451" r:id="rId20"/>
    <p:sldId id="452" r:id="rId21"/>
    <p:sldId id="457" r:id="rId22"/>
    <p:sldId id="453" r:id="rId23"/>
    <p:sldId id="458" r:id="rId24"/>
    <p:sldId id="454" r:id="rId25"/>
    <p:sldId id="459" r:id="rId26"/>
    <p:sldId id="455" r:id="rId27"/>
    <p:sldId id="460" r:id="rId28"/>
    <p:sldId id="462" r:id="rId29"/>
    <p:sldId id="463" r:id="rId30"/>
    <p:sldId id="456" r:id="rId31"/>
    <p:sldId id="464" r:id="rId32"/>
    <p:sldId id="449"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4E7F8D-DBAA-4DC7-93E4-69C6DB9AFAA3}" v="42" dt="2023-10-01T17:00:30.282"/>
  </p1510:revLst>
</p1510:revInfo>
</file>

<file path=ppt/tableStyles.xml><?xml version="1.0" encoding="utf-8"?>
<a:tblStyleLst xmlns:a="http://schemas.openxmlformats.org/drawingml/2006/main" def="{5C22544A-7EE6-4342-B048-85BDC9FD1C3A}">
  <a:tblStyle styleId="{69C7853C-536D-4A76-A0AE-DD22124D55A5}" styleName="סגנון ערכת נושא 1 - הדגשה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440" autoAdjust="0"/>
  </p:normalViewPr>
  <p:slideViewPr>
    <p:cSldViewPr snapToGrid="0" showGuides="1">
      <p:cViewPr varScale="1">
        <p:scale>
          <a:sx n="100" d="100"/>
          <a:sy n="100" d="100"/>
        </p:scale>
        <p:origin x="9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50"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משה עופר" userId="fc811f9f4bb3367c" providerId="LiveId" clId="{E14E7F8D-DBAA-4DC7-93E4-69C6DB9AFAA3}"/>
    <pc:docChg chg="undo redo custSel addSld delSld modSld sldOrd">
      <pc:chgData name="משה עופר" userId="fc811f9f4bb3367c" providerId="LiveId" clId="{E14E7F8D-DBAA-4DC7-93E4-69C6DB9AFAA3}" dt="2023-10-01T17:01:49.396" v="424" actId="2710"/>
      <pc:docMkLst>
        <pc:docMk/>
      </pc:docMkLst>
      <pc:sldChg chg="del">
        <pc:chgData name="משה עופר" userId="fc811f9f4bb3367c" providerId="LiveId" clId="{E14E7F8D-DBAA-4DC7-93E4-69C6DB9AFAA3}" dt="2023-10-01T16:55:19.774" v="303" actId="47"/>
        <pc:sldMkLst>
          <pc:docMk/>
          <pc:sldMk cId="1562135323" sldId="256"/>
        </pc:sldMkLst>
      </pc:sldChg>
      <pc:sldChg chg="addSp delSp modSp mod ord">
        <pc:chgData name="משה עופר" userId="fc811f9f4bb3367c" providerId="LiveId" clId="{E14E7F8D-DBAA-4DC7-93E4-69C6DB9AFAA3}" dt="2023-10-01T17:00:30.282" v="423" actId="14861"/>
        <pc:sldMkLst>
          <pc:docMk/>
          <pc:sldMk cId="4273862468" sldId="257"/>
        </pc:sldMkLst>
        <pc:spChg chg="add del">
          <ac:chgData name="משה עופר" userId="fc811f9f4bb3367c" providerId="LiveId" clId="{E14E7F8D-DBAA-4DC7-93E4-69C6DB9AFAA3}" dt="2023-10-01T16:58:50.433" v="408" actId="478"/>
          <ac:spMkLst>
            <pc:docMk/>
            <pc:sldMk cId="4273862468" sldId="257"/>
            <ac:spMk id="3" creationId="{59B4F22C-5AB0-624F-00AA-59D843F8B6DE}"/>
          </ac:spMkLst>
        </pc:spChg>
        <pc:graphicFrameChg chg="mod modGraphic">
          <ac:chgData name="משה עופר" userId="fc811f9f4bb3367c" providerId="LiveId" clId="{E14E7F8D-DBAA-4DC7-93E4-69C6DB9AFAA3}" dt="2023-10-01T17:00:30.282" v="423" actId="14861"/>
          <ac:graphicFrameMkLst>
            <pc:docMk/>
            <pc:sldMk cId="4273862468" sldId="257"/>
            <ac:graphicFrameMk id="8" creationId="{3A72877E-2AF1-4785-3372-0BDC29896F9E}"/>
          </ac:graphicFrameMkLst>
        </pc:graphicFrameChg>
      </pc:sldChg>
      <pc:sldChg chg="modSp mod">
        <pc:chgData name="משה עופר" userId="fc811f9f4bb3367c" providerId="LiveId" clId="{E14E7F8D-DBAA-4DC7-93E4-69C6DB9AFAA3}" dt="2023-10-01T17:01:49.396" v="424" actId="2710"/>
        <pc:sldMkLst>
          <pc:docMk/>
          <pc:sldMk cId="2841443018" sldId="258"/>
        </pc:sldMkLst>
        <pc:spChg chg="mod">
          <ac:chgData name="משה עופר" userId="fc811f9f4bb3367c" providerId="LiveId" clId="{E14E7F8D-DBAA-4DC7-93E4-69C6DB9AFAA3}" dt="2023-10-01T17:01:49.396" v="424" actId="2710"/>
          <ac:spMkLst>
            <pc:docMk/>
            <pc:sldMk cId="2841443018" sldId="258"/>
            <ac:spMk id="6" creationId="{964E2107-DA1C-7DAE-AA54-3C4E9EA2192A}"/>
          </ac:spMkLst>
        </pc:spChg>
      </pc:sldChg>
      <pc:sldChg chg="add del">
        <pc:chgData name="משה עופר" userId="fc811f9f4bb3367c" providerId="LiveId" clId="{E14E7F8D-DBAA-4DC7-93E4-69C6DB9AFAA3}" dt="2023-10-01T16:09:36.964" v="14" actId="47"/>
        <pc:sldMkLst>
          <pc:docMk/>
          <pc:sldMk cId="0" sldId="265"/>
        </pc:sldMkLst>
      </pc:sldChg>
      <pc:sldChg chg="add del">
        <pc:chgData name="משה עופר" userId="fc811f9f4bb3367c" providerId="LiveId" clId="{E14E7F8D-DBAA-4DC7-93E4-69C6DB9AFAA3}" dt="2023-10-01T16:09:36.964" v="14" actId="47"/>
        <pc:sldMkLst>
          <pc:docMk/>
          <pc:sldMk cId="0" sldId="266"/>
        </pc:sldMkLst>
      </pc:sldChg>
      <pc:sldChg chg="modSp add del">
        <pc:chgData name="משה עופר" userId="fc811f9f4bb3367c" providerId="LiveId" clId="{E14E7F8D-DBAA-4DC7-93E4-69C6DB9AFAA3}" dt="2023-10-01T16:09:36.964" v="14" actId="47"/>
        <pc:sldMkLst>
          <pc:docMk/>
          <pc:sldMk cId="0" sldId="267"/>
        </pc:sldMkLst>
        <pc:spChg chg="mod">
          <ac:chgData name="משה עופר" userId="fc811f9f4bb3367c" providerId="LiveId" clId="{E14E7F8D-DBAA-4DC7-93E4-69C6DB9AFAA3}" dt="2023-10-01T16:08:29.997" v="7"/>
          <ac:spMkLst>
            <pc:docMk/>
            <pc:sldMk cId="0" sldId="267"/>
            <ac:spMk id="4" creationId="{00000000-0000-0000-0000-000000000000}"/>
          </ac:spMkLst>
        </pc:spChg>
      </pc:sldChg>
      <pc:sldChg chg="add del">
        <pc:chgData name="משה עופר" userId="fc811f9f4bb3367c" providerId="LiveId" clId="{E14E7F8D-DBAA-4DC7-93E4-69C6DB9AFAA3}" dt="2023-10-01T16:09:36.964" v="14" actId="47"/>
        <pc:sldMkLst>
          <pc:docMk/>
          <pc:sldMk cId="0" sldId="268"/>
        </pc:sldMkLst>
      </pc:sldChg>
      <pc:sldChg chg="add del">
        <pc:chgData name="משה עופר" userId="fc811f9f4bb3367c" providerId="LiveId" clId="{E14E7F8D-DBAA-4DC7-93E4-69C6DB9AFAA3}" dt="2023-10-01T16:09:36.964" v="14" actId="47"/>
        <pc:sldMkLst>
          <pc:docMk/>
          <pc:sldMk cId="0" sldId="269"/>
        </pc:sldMkLst>
      </pc:sldChg>
      <pc:sldChg chg="add del">
        <pc:chgData name="משה עופר" userId="fc811f9f4bb3367c" providerId="LiveId" clId="{E14E7F8D-DBAA-4DC7-93E4-69C6DB9AFAA3}" dt="2023-10-01T16:09:36.964" v="14" actId="47"/>
        <pc:sldMkLst>
          <pc:docMk/>
          <pc:sldMk cId="0" sldId="270"/>
        </pc:sldMkLst>
      </pc:sldChg>
      <pc:sldChg chg="add del">
        <pc:chgData name="משה עופר" userId="fc811f9f4bb3367c" providerId="LiveId" clId="{E14E7F8D-DBAA-4DC7-93E4-69C6DB9AFAA3}" dt="2023-10-01T16:09:36.964" v="14" actId="47"/>
        <pc:sldMkLst>
          <pc:docMk/>
          <pc:sldMk cId="0" sldId="271"/>
        </pc:sldMkLst>
      </pc:sldChg>
      <pc:sldChg chg="add del">
        <pc:chgData name="משה עופר" userId="fc811f9f4bb3367c" providerId="LiveId" clId="{E14E7F8D-DBAA-4DC7-93E4-69C6DB9AFAA3}" dt="2023-10-01T16:09:36.964" v="14" actId="47"/>
        <pc:sldMkLst>
          <pc:docMk/>
          <pc:sldMk cId="0" sldId="272"/>
        </pc:sldMkLst>
      </pc:sldChg>
      <pc:sldChg chg="add del">
        <pc:chgData name="משה עופר" userId="fc811f9f4bb3367c" providerId="LiveId" clId="{E14E7F8D-DBAA-4DC7-93E4-69C6DB9AFAA3}" dt="2023-10-01T16:09:36.964" v="14" actId="47"/>
        <pc:sldMkLst>
          <pc:docMk/>
          <pc:sldMk cId="0" sldId="273"/>
        </pc:sldMkLst>
      </pc:sldChg>
      <pc:sldChg chg="add del">
        <pc:chgData name="משה עופר" userId="fc811f9f4bb3367c" providerId="LiveId" clId="{E14E7F8D-DBAA-4DC7-93E4-69C6DB9AFAA3}" dt="2023-10-01T16:09:36.964" v="14" actId="47"/>
        <pc:sldMkLst>
          <pc:docMk/>
          <pc:sldMk cId="0" sldId="274"/>
        </pc:sldMkLst>
      </pc:sldChg>
      <pc:sldChg chg="add del">
        <pc:chgData name="משה עופר" userId="fc811f9f4bb3367c" providerId="LiveId" clId="{E14E7F8D-DBAA-4DC7-93E4-69C6DB9AFAA3}" dt="2023-10-01T16:09:36.964" v="14" actId="47"/>
        <pc:sldMkLst>
          <pc:docMk/>
          <pc:sldMk cId="0" sldId="275"/>
        </pc:sldMkLst>
      </pc:sldChg>
      <pc:sldChg chg="add del">
        <pc:chgData name="משה עופר" userId="fc811f9f4bb3367c" providerId="LiveId" clId="{E14E7F8D-DBAA-4DC7-93E4-69C6DB9AFAA3}" dt="2023-10-01T16:09:36.964" v="14" actId="47"/>
        <pc:sldMkLst>
          <pc:docMk/>
          <pc:sldMk cId="0" sldId="276"/>
        </pc:sldMkLst>
      </pc:sldChg>
      <pc:sldChg chg="delSp modSp mod">
        <pc:chgData name="משה עופר" userId="fc811f9f4bb3367c" providerId="LiveId" clId="{E14E7F8D-DBAA-4DC7-93E4-69C6DB9AFAA3}" dt="2023-10-01T16:54:54.468" v="301" actId="478"/>
        <pc:sldMkLst>
          <pc:docMk/>
          <pc:sldMk cId="2870993632" sldId="445"/>
        </pc:sldMkLst>
        <pc:spChg chg="mod">
          <ac:chgData name="משה עופר" userId="fc811f9f4bb3367c" providerId="LiveId" clId="{E14E7F8D-DBAA-4DC7-93E4-69C6DB9AFAA3}" dt="2023-10-01T16:54:49.272" v="300" actId="14100"/>
          <ac:spMkLst>
            <pc:docMk/>
            <pc:sldMk cId="2870993632" sldId="445"/>
            <ac:spMk id="11" creationId="{37616933-2258-E151-B7F4-5D3798CC8630}"/>
          </ac:spMkLst>
        </pc:spChg>
        <pc:spChg chg="del">
          <ac:chgData name="משה עופר" userId="fc811f9f4bb3367c" providerId="LiveId" clId="{E14E7F8D-DBAA-4DC7-93E4-69C6DB9AFAA3}" dt="2023-10-01T16:54:54.468" v="301" actId="478"/>
          <ac:spMkLst>
            <pc:docMk/>
            <pc:sldMk cId="2870993632" sldId="445"/>
            <ac:spMk id="12" creationId="{68584FED-4F37-39FE-CA46-9ADA12F4877D}"/>
          </ac:spMkLst>
        </pc:spChg>
      </pc:sldChg>
      <pc:sldChg chg="ord">
        <pc:chgData name="משה עופר" userId="fc811f9f4bb3367c" providerId="LiveId" clId="{E14E7F8D-DBAA-4DC7-93E4-69C6DB9AFAA3}" dt="2023-10-01T16:57:22.789" v="378"/>
        <pc:sldMkLst>
          <pc:docMk/>
          <pc:sldMk cId="568259617" sldId="446"/>
        </pc:sldMkLst>
      </pc:sldChg>
      <pc:sldChg chg="modSp mod">
        <pc:chgData name="משה עופר" userId="fc811f9f4bb3367c" providerId="LiveId" clId="{E14E7F8D-DBAA-4DC7-93E4-69C6DB9AFAA3}" dt="2023-10-01T16:47:09.785" v="298" actId="1076"/>
        <pc:sldMkLst>
          <pc:docMk/>
          <pc:sldMk cId="2256744209" sldId="449"/>
        </pc:sldMkLst>
        <pc:spChg chg="mod">
          <ac:chgData name="משה עופר" userId="fc811f9f4bb3367c" providerId="LiveId" clId="{E14E7F8D-DBAA-4DC7-93E4-69C6DB9AFAA3}" dt="2023-10-01T16:47:07.344" v="297" actId="1076"/>
          <ac:spMkLst>
            <pc:docMk/>
            <pc:sldMk cId="2256744209" sldId="449"/>
            <ac:spMk id="2" creationId="{AC0AACA0-D02A-4129-3E2F-D740D52733F8}"/>
          </ac:spMkLst>
        </pc:spChg>
        <pc:spChg chg="mod">
          <ac:chgData name="משה עופר" userId="fc811f9f4bb3367c" providerId="LiveId" clId="{E14E7F8D-DBAA-4DC7-93E4-69C6DB9AFAA3}" dt="2023-10-01T16:47:09.785" v="298" actId="1076"/>
          <ac:spMkLst>
            <pc:docMk/>
            <pc:sldMk cId="2256744209" sldId="449"/>
            <ac:spMk id="3" creationId="{4A0C847B-9B6D-75E7-DAF0-526EB82F4130}"/>
          </ac:spMkLst>
        </pc:spChg>
      </pc:sldChg>
      <pc:sldChg chg="addSp delSp modSp new mod">
        <pc:chgData name="משה עופר" userId="fc811f9f4bb3367c" providerId="LiveId" clId="{E14E7F8D-DBAA-4DC7-93E4-69C6DB9AFAA3}" dt="2023-10-01T16:10:29.369" v="23" actId="20577"/>
        <pc:sldMkLst>
          <pc:docMk/>
          <pc:sldMk cId="195737879" sldId="450"/>
        </pc:sldMkLst>
        <pc:spChg chg="del">
          <ac:chgData name="משה עופר" userId="fc811f9f4bb3367c" providerId="LiveId" clId="{E14E7F8D-DBAA-4DC7-93E4-69C6DB9AFAA3}" dt="2023-10-01T16:10:02.887" v="16" actId="478"/>
          <ac:spMkLst>
            <pc:docMk/>
            <pc:sldMk cId="195737879" sldId="450"/>
            <ac:spMk id="2" creationId="{5AA0F475-A958-2889-1D1F-4B3EC45E3A93}"/>
          </ac:spMkLst>
        </pc:spChg>
        <pc:spChg chg="del">
          <ac:chgData name="משה עופר" userId="fc811f9f4bb3367c" providerId="LiveId" clId="{E14E7F8D-DBAA-4DC7-93E4-69C6DB9AFAA3}" dt="2023-10-01T16:10:04.500" v="17" actId="478"/>
          <ac:spMkLst>
            <pc:docMk/>
            <pc:sldMk cId="195737879" sldId="450"/>
            <ac:spMk id="3" creationId="{D88804AD-66A8-84C8-5801-0B3761BF5652}"/>
          </ac:spMkLst>
        </pc:spChg>
        <pc:spChg chg="add mod">
          <ac:chgData name="משה עופר" userId="fc811f9f4bb3367c" providerId="LiveId" clId="{E14E7F8D-DBAA-4DC7-93E4-69C6DB9AFAA3}" dt="2023-10-01T16:10:29.369" v="23" actId="20577"/>
          <ac:spMkLst>
            <pc:docMk/>
            <pc:sldMk cId="195737879" sldId="450"/>
            <ac:spMk id="4" creationId="{CFF63871-D2A5-2539-3D96-F62B7C52E4F7}"/>
          </ac:spMkLst>
        </pc:spChg>
      </pc:sldChg>
      <pc:sldChg chg="addSp delSp modSp del mod">
        <pc:chgData name="משה עופר" userId="fc811f9f4bb3367c" providerId="LiveId" clId="{E14E7F8D-DBAA-4DC7-93E4-69C6DB9AFAA3}" dt="2023-10-01T16:09:22.423" v="12" actId="47"/>
        <pc:sldMkLst>
          <pc:docMk/>
          <pc:sldMk cId="2209041212" sldId="450"/>
        </pc:sldMkLst>
        <pc:spChg chg="del">
          <ac:chgData name="משה עופר" userId="fc811f9f4bb3367c" providerId="LiveId" clId="{E14E7F8D-DBAA-4DC7-93E4-69C6DB9AFAA3}" dt="2023-10-01T14:27:20.950" v="0" actId="478"/>
          <ac:spMkLst>
            <pc:docMk/>
            <pc:sldMk cId="2209041212" sldId="450"/>
            <ac:spMk id="2" creationId="{FE33FD1B-53BA-406C-EBFA-C3726E532791}"/>
          </ac:spMkLst>
        </pc:spChg>
        <pc:spChg chg="del">
          <ac:chgData name="משה עופר" userId="fc811f9f4bb3367c" providerId="LiveId" clId="{E14E7F8D-DBAA-4DC7-93E4-69C6DB9AFAA3}" dt="2023-10-01T14:27:22.791" v="1" actId="478"/>
          <ac:spMkLst>
            <pc:docMk/>
            <pc:sldMk cId="2209041212" sldId="450"/>
            <ac:spMk id="3" creationId="{E076FE6D-4348-EF15-47CA-196C66DB9C7D}"/>
          </ac:spMkLst>
        </pc:spChg>
        <pc:spChg chg="add del">
          <ac:chgData name="משה עופר" userId="fc811f9f4bb3367c" providerId="LiveId" clId="{E14E7F8D-DBAA-4DC7-93E4-69C6DB9AFAA3}" dt="2023-10-01T16:06:16.888" v="3" actId="22"/>
          <ac:spMkLst>
            <pc:docMk/>
            <pc:sldMk cId="2209041212" sldId="450"/>
            <ac:spMk id="5" creationId="{BAC6E847-7CF7-A517-768F-2D6AC8F339F2}"/>
          </ac:spMkLst>
        </pc:spChg>
        <pc:spChg chg="add del mod">
          <ac:chgData name="משה עופר" userId="fc811f9f4bb3367c" providerId="LiveId" clId="{E14E7F8D-DBAA-4DC7-93E4-69C6DB9AFAA3}" dt="2023-10-01T16:08:09.429" v="6" actId="478"/>
          <ac:spMkLst>
            <pc:docMk/>
            <pc:sldMk cId="2209041212" sldId="450"/>
            <ac:spMk id="7" creationId="{12454C1E-479C-B7FE-82F9-5543D4899056}"/>
          </ac:spMkLst>
        </pc:spChg>
      </pc:sldChg>
      <pc:sldChg chg="modSp add del mod">
        <pc:chgData name="משה עופר" userId="fc811f9f4bb3367c" providerId="LiveId" clId="{E14E7F8D-DBAA-4DC7-93E4-69C6DB9AFAA3}" dt="2023-10-01T16:09:36.964" v="14" actId="47"/>
        <pc:sldMkLst>
          <pc:docMk/>
          <pc:sldMk cId="2688862063" sldId="451"/>
        </pc:sldMkLst>
        <pc:spChg chg="mod">
          <ac:chgData name="משה עופר" userId="fc811f9f4bb3367c" providerId="LiveId" clId="{E14E7F8D-DBAA-4DC7-93E4-69C6DB9AFAA3}" dt="2023-10-01T16:09:29.145" v="13" actId="782"/>
          <ac:spMkLst>
            <pc:docMk/>
            <pc:sldMk cId="2688862063" sldId="451"/>
            <ac:spMk id="2" creationId="{00000000-0000-0000-0000-000000000000}"/>
          </ac:spMkLst>
        </pc:spChg>
        <pc:spChg chg="del">
          <ac:chgData name="משה עופר" userId="fc811f9f4bb3367c" providerId="LiveId" clId="{E14E7F8D-DBAA-4DC7-93E4-69C6DB9AFAA3}" dt="2023-10-01T16:10:37.740" v="25" actId="478"/>
          <ac:spMkLst>
            <pc:docMk/>
            <pc:sldMk cId="2688862063" sldId="451"/>
            <ac:spMk id="2" creationId="{1ED3EE47-40D9-BE2D-7378-D8562A522C10}"/>
          </ac:spMkLst>
        </pc:spChg>
        <pc:spChg chg="mod">
          <ac:chgData name="משה עופר" userId="fc811f9f4bb3367c" providerId="LiveId" clId="{E14E7F8D-DBAA-4DC7-93E4-69C6DB9AFAA3}" dt="2023-10-01T16:08:53.183" v="11" actId="1076"/>
          <ac:spMkLst>
            <pc:docMk/>
            <pc:sldMk cId="2688862063" sldId="451"/>
            <ac:spMk id="3" creationId="{00000000-0000-0000-0000-000000000000}"/>
          </ac:spMkLst>
        </pc:spChg>
        <pc:spChg chg="del">
          <ac:chgData name="משה עופר" userId="fc811f9f4bb3367c" providerId="LiveId" clId="{E14E7F8D-DBAA-4DC7-93E4-69C6DB9AFAA3}" dt="2023-10-01T16:12:51.108" v="26" actId="478"/>
          <ac:spMkLst>
            <pc:docMk/>
            <pc:sldMk cId="2688862063" sldId="451"/>
            <ac:spMk id="3" creationId="{99A3F533-D856-0079-BBA7-4622A2A381FF}"/>
          </ac:spMkLst>
        </pc:spChg>
        <pc:spChg chg="mod">
          <ac:chgData name="משה עופר" userId="fc811f9f4bb3367c" providerId="LiveId" clId="{E14E7F8D-DBAA-4DC7-93E4-69C6DB9AFAA3}" dt="2023-10-01T16:08:29.997" v="7"/>
          <ac:spMkLst>
            <pc:docMk/>
            <pc:sldMk cId="2688862063" sldId="451"/>
            <ac:spMk id="4" creationId="{00000000-0000-0000-0000-000000000000}"/>
          </ac:spMkLst>
        </pc:spChg>
        <pc:spChg chg="add mod">
          <ac:chgData name="משה עופר" userId="fc811f9f4bb3367c" providerId="LiveId" clId="{E14E7F8D-DBAA-4DC7-93E4-69C6DB9AFAA3}" dt="2023-10-01T16:17:22.555" v="51" actId="1076"/>
          <ac:spMkLst>
            <pc:docMk/>
            <pc:sldMk cId="2688862063" sldId="451"/>
            <ac:spMk id="4" creationId="{D86BF801-EB32-6468-2999-3EDAEBAF7045}"/>
          </ac:spMkLst>
        </pc:spChg>
      </pc:sldChg>
      <pc:sldChg chg="modSp add del mod">
        <pc:chgData name="משה עופר" userId="fc811f9f4bb3367c" providerId="LiveId" clId="{E14E7F8D-DBAA-4DC7-93E4-69C6DB9AFAA3}" dt="2023-10-01T16:17:58.477" v="61" actId="403"/>
        <pc:sldMkLst>
          <pc:docMk/>
          <pc:sldMk cId="936014403" sldId="452"/>
        </pc:sldMkLst>
        <pc:spChg chg="mod">
          <ac:chgData name="משה עופר" userId="fc811f9f4bb3367c" providerId="LiveId" clId="{E14E7F8D-DBAA-4DC7-93E4-69C6DB9AFAA3}" dt="2023-10-01T16:17:58.477" v="61" actId="403"/>
          <ac:spMkLst>
            <pc:docMk/>
            <pc:sldMk cId="936014403" sldId="452"/>
            <ac:spMk id="4" creationId="{D86BF801-EB32-6468-2999-3EDAEBAF7045}"/>
          </ac:spMkLst>
        </pc:spChg>
      </pc:sldChg>
      <pc:sldChg chg="modSp add del mod">
        <pc:chgData name="משה עופר" userId="fc811f9f4bb3367c" providerId="LiveId" clId="{E14E7F8D-DBAA-4DC7-93E4-69C6DB9AFAA3}" dt="2023-10-01T16:18:27.592" v="67" actId="20577"/>
        <pc:sldMkLst>
          <pc:docMk/>
          <pc:sldMk cId="1840482328" sldId="453"/>
        </pc:sldMkLst>
        <pc:spChg chg="mod">
          <ac:chgData name="משה עופר" userId="fc811f9f4bb3367c" providerId="LiveId" clId="{E14E7F8D-DBAA-4DC7-93E4-69C6DB9AFAA3}" dt="2023-10-01T16:18:27.592" v="67" actId="20577"/>
          <ac:spMkLst>
            <pc:docMk/>
            <pc:sldMk cId="1840482328" sldId="453"/>
            <ac:spMk id="4" creationId="{D86BF801-EB32-6468-2999-3EDAEBAF7045}"/>
          </ac:spMkLst>
        </pc:spChg>
      </pc:sldChg>
      <pc:sldChg chg="modSp add del mod">
        <pc:chgData name="משה עופר" userId="fc811f9f4bb3367c" providerId="LiveId" clId="{E14E7F8D-DBAA-4DC7-93E4-69C6DB9AFAA3}" dt="2023-10-01T16:18:51.895" v="75" actId="20577"/>
        <pc:sldMkLst>
          <pc:docMk/>
          <pc:sldMk cId="1530154715" sldId="454"/>
        </pc:sldMkLst>
        <pc:spChg chg="mod">
          <ac:chgData name="משה עופר" userId="fc811f9f4bb3367c" providerId="LiveId" clId="{E14E7F8D-DBAA-4DC7-93E4-69C6DB9AFAA3}" dt="2023-10-01T16:18:51.895" v="75" actId="20577"/>
          <ac:spMkLst>
            <pc:docMk/>
            <pc:sldMk cId="1530154715" sldId="454"/>
            <ac:spMk id="4" creationId="{D86BF801-EB32-6468-2999-3EDAEBAF7045}"/>
          </ac:spMkLst>
        </pc:spChg>
      </pc:sldChg>
      <pc:sldChg chg="modSp add del mod">
        <pc:chgData name="משה עופר" userId="fc811f9f4bb3367c" providerId="LiveId" clId="{E14E7F8D-DBAA-4DC7-93E4-69C6DB9AFAA3}" dt="2023-10-01T16:38:00.040" v="238" actId="20577"/>
        <pc:sldMkLst>
          <pc:docMk/>
          <pc:sldMk cId="2857578551" sldId="455"/>
        </pc:sldMkLst>
        <pc:spChg chg="mod">
          <ac:chgData name="משה עופר" userId="fc811f9f4bb3367c" providerId="LiveId" clId="{E14E7F8D-DBAA-4DC7-93E4-69C6DB9AFAA3}" dt="2023-10-01T16:38:00.040" v="238" actId="20577"/>
          <ac:spMkLst>
            <pc:docMk/>
            <pc:sldMk cId="2857578551" sldId="455"/>
            <ac:spMk id="4" creationId="{D86BF801-EB32-6468-2999-3EDAEBAF7045}"/>
          </ac:spMkLst>
        </pc:spChg>
      </pc:sldChg>
      <pc:sldChg chg="modSp add del mod">
        <pc:chgData name="משה עופר" userId="fc811f9f4bb3367c" providerId="LiveId" clId="{E14E7F8D-DBAA-4DC7-93E4-69C6DB9AFAA3}" dt="2023-10-01T16:20:10.495" v="106" actId="14100"/>
        <pc:sldMkLst>
          <pc:docMk/>
          <pc:sldMk cId="963553800" sldId="456"/>
        </pc:sldMkLst>
        <pc:spChg chg="mod">
          <ac:chgData name="משה עופר" userId="fc811f9f4bb3367c" providerId="LiveId" clId="{E14E7F8D-DBAA-4DC7-93E4-69C6DB9AFAA3}" dt="2023-10-01T16:20:10.495" v="106" actId="14100"/>
          <ac:spMkLst>
            <pc:docMk/>
            <pc:sldMk cId="963553800" sldId="456"/>
            <ac:spMk id="4" creationId="{D86BF801-EB32-6468-2999-3EDAEBAF7045}"/>
          </ac:spMkLst>
        </pc:spChg>
      </pc:sldChg>
      <pc:sldChg chg="add del">
        <pc:chgData name="משה עופר" userId="fc811f9f4bb3367c" providerId="LiveId" clId="{E14E7F8D-DBAA-4DC7-93E4-69C6DB9AFAA3}" dt="2023-10-01T16:09:36.964" v="14" actId="47"/>
        <pc:sldMkLst>
          <pc:docMk/>
          <pc:sldMk cId="3662406753" sldId="457"/>
        </pc:sldMkLst>
        <pc:spChg chg="del">
          <ac:chgData name="משה עופר" userId="fc811f9f4bb3367c" providerId="LiveId" clId="{E14E7F8D-DBAA-4DC7-93E4-69C6DB9AFAA3}" dt="2023-10-01T16:20:34.752" v="109" actId="478"/>
          <ac:spMkLst>
            <pc:docMk/>
            <pc:sldMk cId="3662406753" sldId="457"/>
            <ac:spMk id="2" creationId="{8CDE6F73-7945-2E1B-927E-9877CD9E29F7}"/>
          </ac:spMkLst>
        </pc:spChg>
        <pc:spChg chg="del">
          <ac:chgData name="משה עופר" userId="fc811f9f4bb3367c" providerId="LiveId" clId="{E14E7F8D-DBAA-4DC7-93E4-69C6DB9AFAA3}" dt="2023-10-01T16:20:33.353" v="108" actId="478"/>
          <ac:spMkLst>
            <pc:docMk/>
            <pc:sldMk cId="3662406753" sldId="457"/>
            <ac:spMk id="3" creationId="{635DF766-C093-E254-3CD2-365DBC171434}"/>
          </ac:spMkLst>
        </pc:spChg>
        <pc:spChg chg="add mod">
          <ac:chgData name="משה עופר" userId="fc811f9f4bb3367c" providerId="LiveId" clId="{E14E7F8D-DBAA-4DC7-93E4-69C6DB9AFAA3}" dt="2023-10-01T16:25:30.611" v="146" actId="1076"/>
          <ac:spMkLst>
            <pc:docMk/>
            <pc:sldMk cId="3662406753" sldId="457"/>
            <ac:spMk id="4" creationId="{DCE4EC0F-57DE-94E0-9E81-1BA0C1887E5C}"/>
          </ac:spMkLst>
        </pc:spChg>
        <pc:spChg chg="add del">
          <ac:chgData name="משה עופר" userId="fc811f9f4bb3367c" providerId="LiveId" clId="{E14E7F8D-DBAA-4DC7-93E4-69C6DB9AFAA3}" dt="2023-10-01T16:22:46.741" v="112"/>
          <ac:spMkLst>
            <pc:docMk/>
            <pc:sldMk cId="3662406753" sldId="457"/>
            <ac:spMk id="5" creationId="{CC8A8D5D-B4A1-DDD2-A942-E0D856D6DE31}"/>
          </ac:spMkLst>
        </pc:spChg>
        <pc:spChg chg="add del mod">
          <ac:chgData name="משה עופר" userId="fc811f9f4bb3367c" providerId="LiveId" clId="{E14E7F8D-DBAA-4DC7-93E4-69C6DB9AFAA3}" dt="2023-10-01T16:23:13.264" v="121" actId="478"/>
          <ac:spMkLst>
            <pc:docMk/>
            <pc:sldMk cId="3662406753" sldId="457"/>
            <ac:spMk id="6" creationId="{00F6ADC3-5726-A36A-75F9-46D4588EFC30}"/>
          </ac:spMkLst>
        </pc:spChg>
        <pc:spChg chg="add del mod">
          <ac:chgData name="משה עופר" userId="fc811f9f4bb3367c" providerId="LiveId" clId="{E14E7F8D-DBAA-4DC7-93E4-69C6DB9AFAA3}" dt="2023-10-01T16:23:11.763" v="120" actId="478"/>
          <ac:spMkLst>
            <pc:docMk/>
            <pc:sldMk cId="3662406753" sldId="457"/>
            <ac:spMk id="7" creationId="{3073EB1A-428D-5AAB-B605-FAFCDF6EFDE9}"/>
          </ac:spMkLst>
        </pc:spChg>
        <pc:spChg chg="add mod">
          <ac:chgData name="משה עופר" userId="fc811f9f4bb3367c" providerId="LiveId" clId="{E14E7F8D-DBAA-4DC7-93E4-69C6DB9AFAA3}" dt="2023-10-01T16:25:17.267" v="144" actId="108"/>
          <ac:spMkLst>
            <pc:docMk/>
            <pc:sldMk cId="3662406753" sldId="457"/>
            <ac:spMk id="8" creationId="{350AF6D5-DCF1-FE8B-8C74-2489030FFF0D}"/>
          </ac:spMkLst>
        </pc:spChg>
        <pc:spChg chg="add del mod">
          <ac:chgData name="משה עופר" userId="fc811f9f4bb3367c" providerId="LiveId" clId="{E14E7F8D-DBAA-4DC7-93E4-69C6DB9AFAA3}" dt="2023-10-01T16:25:25.767" v="145" actId="478"/>
          <ac:spMkLst>
            <pc:docMk/>
            <pc:sldMk cId="3662406753" sldId="457"/>
            <ac:spMk id="9" creationId="{084D77EC-F5B9-0A57-1C7F-D6F66BEBD2A0}"/>
          </ac:spMkLst>
        </pc:spChg>
        <pc:spChg chg="add mod">
          <ac:chgData name="משה עופר" userId="fc811f9f4bb3367c" providerId="LiveId" clId="{E14E7F8D-DBAA-4DC7-93E4-69C6DB9AFAA3}" dt="2023-10-01T16:25:51.348" v="165" actId="1076"/>
          <ac:spMkLst>
            <pc:docMk/>
            <pc:sldMk cId="3662406753" sldId="457"/>
            <ac:spMk id="10" creationId="{51CA1A43-675E-9040-797F-F1E9F16DC60A}"/>
          </ac:spMkLst>
        </pc:spChg>
        <pc:spChg chg="add mod">
          <ac:chgData name="משה עופר" userId="fc811f9f4bb3367c" providerId="LiveId" clId="{E14E7F8D-DBAA-4DC7-93E4-69C6DB9AFAA3}" dt="2023-10-01T16:26:08.102" v="171" actId="1076"/>
          <ac:spMkLst>
            <pc:docMk/>
            <pc:sldMk cId="3662406753" sldId="457"/>
            <ac:spMk id="11" creationId="{DE401F46-F98E-3A73-A9A9-9984EE885A92}"/>
          </ac:spMkLst>
        </pc:spChg>
      </pc:sldChg>
      <pc:sldChg chg="addSp delSp modSp add del mod ord">
        <pc:chgData name="משה עופר" userId="fc811f9f4bb3367c" providerId="LiveId" clId="{E14E7F8D-DBAA-4DC7-93E4-69C6DB9AFAA3}" dt="2023-10-01T16:32:34.680" v="225" actId="20577"/>
        <pc:sldMkLst>
          <pc:docMk/>
          <pc:sldMk cId="2709092060" sldId="458"/>
        </pc:sldMkLst>
        <pc:spChg chg="add del mod">
          <ac:chgData name="משה עופר" userId="fc811f9f4bb3367c" providerId="LiveId" clId="{E14E7F8D-DBAA-4DC7-93E4-69C6DB9AFAA3}" dt="2023-10-01T16:29:05.889" v="185" actId="478"/>
          <ac:spMkLst>
            <pc:docMk/>
            <pc:sldMk cId="2709092060" sldId="458"/>
            <ac:spMk id="2" creationId="{739842DA-7472-79F9-2955-66D2DB5270F3}"/>
          </ac:spMkLst>
        </pc:spChg>
        <pc:spChg chg="add del mod">
          <ac:chgData name="משה עופר" userId="fc811f9f4bb3367c" providerId="LiveId" clId="{E14E7F8D-DBAA-4DC7-93E4-69C6DB9AFAA3}" dt="2023-10-01T16:29:04.670" v="184" actId="478"/>
          <ac:spMkLst>
            <pc:docMk/>
            <pc:sldMk cId="2709092060" sldId="458"/>
            <ac:spMk id="3" creationId="{F3FDD779-42A2-E6AD-AD16-AF27814C872C}"/>
          </ac:spMkLst>
        </pc:spChg>
        <pc:spChg chg="mod">
          <ac:chgData name="משה עופר" userId="fc811f9f4bb3367c" providerId="LiveId" clId="{E14E7F8D-DBAA-4DC7-93E4-69C6DB9AFAA3}" dt="2023-10-01T16:08:29.997" v="7"/>
          <ac:spMkLst>
            <pc:docMk/>
            <pc:sldMk cId="2709092060" sldId="458"/>
            <ac:spMk id="4" creationId="{00000000-0000-0000-0000-000000000000}"/>
          </ac:spMkLst>
        </pc:spChg>
        <pc:spChg chg="mod">
          <ac:chgData name="משה עופר" userId="fc811f9f4bb3367c" providerId="LiveId" clId="{E14E7F8D-DBAA-4DC7-93E4-69C6DB9AFAA3}" dt="2023-10-01T16:28:33.405" v="178" actId="20577"/>
          <ac:spMkLst>
            <pc:docMk/>
            <pc:sldMk cId="2709092060" sldId="458"/>
            <ac:spMk id="4" creationId="{DCE4EC0F-57DE-94E0-9E81-1BA0C1887E5C}"/>
          </ac:spMkLst>
        </pc:spChg>
        <pc:spChg chg="mod">
          <ac:chgData name="משה עופר" userId="fc811f9f4bb3367c" providerId="LiveId" clId="{E14E7F8D-DBAA-4DC7-93E4-69C6DB9AFAA3}" dt="2023-10-01T16:32:34.680" v="225" actId="20577"/>
          <ac:spMkLst>
            <pc:docMk/>
            <pc:sldMk cId="2709092060" sldId="458"/>
            <ac:spMk id="8" creationId="{350AF6D5-DCF1-FE8B-8C74-2489030FFF0D}"/>
          </ac:spMkLst>
        </pc:spChg>
      </pc:sldChg>
      <pc:sldChg chg="addSp delSp modSp new mod">
        <pc:chgData name="משה עופר" userId="fc811f9f4bb3367c" providerId="LiveId" clId="{E14E7F8D-DBAA-4DC7-93E4-69C6DB9AFAA3}" dt="2023-10-01T16:36:54.153" v="236" actId="1076"/>
        <pc:sldMkLst>
          <pc:docMk/>
          <pc:sldMk cId="3786766184" sldId="459"/>
        </pc:sldMkLst>
        <pc:spChg chg="del mod">
          <ac:chgData name="משה עופר" userId="fc811f9f4bb3367c" providerId="LiveId" clId="{E14E7F8D-DBAA-4DC7-93E4-69C6DB9AFAA3}" dt="2023-10-01T16:36:22.504" v="229" actId="478"/>
          <ac:spMkLst>
            <pc:docMk/>
            <pc:sldMk cId="3786766184" sldId="459"/>
            <ac:spMk id="2" creationId="{194E4FBB-A497-A47F-B136-77194BE26A25}"/>
          </ac:spMkLst>
        </pc:spChg>
        <pc:spChg chg="del">
          <ac:chgData name="משה עופר" userId="fc811f9f4bb3367c" providerId="LiveId" clId="{E14E7F8D-DBAA-4DC7-93E4-69C6DB9AFAA3}" dt="2023-10-01T16:36:23.703" v="230" actId="478"/>
          <ac:spMkLst>
            <pc:docMk/>
            <pc:sldMk cId="3786766184" sldId="459"/>
            <ac:spMk id="3" creationId="{7315FF54-D149-65D0-964E-87FE3DA1370D}"/>
          </ac:spMkLst>
        </pc:spChg>
        <pc:spChg chg="add mod">
          <ac:chgData name="משה עופר" userId="fc811f9f4bb3367c" providerId="LiveId" clId="{E14E7F8D-DBAA-4DC7-93E4-69C6DB9AFAA3}" dt="2023-10-01T16:36:54.153" v="236" actId="1076"/>
          <ac:spMkLst>
            <pc:docMk/>
            <pc:sldMk cId="3786766184" sldId="459"/>
            <ac:spMk id="7" creationId="{589E4A6C-A4AB-C677-1665-23F4696BDB31}"/>
          </ac:spMkLst>
        </pc:spChg>
        <pc:picChg chg="add mod">
          <ac:chgData name="משה עופר" userId="fc811f9f4bb3367c" providerId="LiveId" clId="{E14E7F8D-DBAA-4DC7-93E4-69C6DB9AFAA3}" dt="2023-10-01T16:36:38.601" v="233" actId="1440"/>
          <ac:picMkLst>
            <pc:docMk/>
            <pc:sldMk cId="3786766184" sldId="459"/>
            <ac:picMk id="4" creationId="{DFBE1B45-44F4-A8F7-7322-1A44C78C3A82}"/>
          </ac:picMkLst>
        </pc:picChg>
        <pc:picChg chg="add mod">
          <ac:chgData name="משה עופר" userId="fc811f9f4bb3367c" providerId="LiveId" clId="{E14E7F8D-DBAA-4DC7-93E4-69C6DB9AFAA3}" dt="2023-10-01T16:36:38.601" v="233" actId="1440"/>
          <ac:picMkLst>
            <pc:docMk/>
            <pc:sldMk cId="3786766184" sldId="459"/>
            <ac:picMk id="5" creationId="{27C41B50-B5CE-E194-1D1B-0A830634606F}"/>
          </ac:picMkLst>
        </pc:picChg>
        <pc:picChg chg="add mod">
          <ac:chgData name="משה עופר" userId="fc811f9f4bb3367c" providerId="LiveId" clId="{E14E7F8D-DBAA-4DC7-93E4-69C6DB9AFAA3}" dt="2023-10-01T16:36:38.601" v="233" actId="1440"/>
          <ac:picMkLst>
            <pc:docMk/>
            <pc:sldMk cId="3786766184" sldId="459"/>
            <ac:picMk id="6" creationId="{E456F1B1-6214-EDB0-C8FB-AE9679EDF268}"/>
          </ac:picMkLst>
        </pc:picChg>
      </pc:sldChg>
      <pc:sldChg chg="addSp delSp modSp new mod">
        <pc:chgData name="משה עופר" userId="fc811f9f4bb3367c" providerId="LiveId" clId="{E14E7F8D-DBAA-4DC7-93E4-69C6DB9AFAA3}" dt="2023-10-01T16:41:30.948" v="249" actId="1076"/>
        <pc:sldMkLst>
          <pc:docMk/>
          <pc:sldMk cId="817069257" sldId="460"/>
        </pc:sldMkLst>
        <pc:spChg chg="del">
          <ac:chgData name="משה עופר" userId="fc811f9f4bb3367c" providerId="LiveId" clId="{E14E7F8D-DBAA-4DC7-93E4-69C6DB9AFAA3}" dt="2023-10-01T16:40:55.900" v="240" actId="478"/>
          <ac:spMkLst>
            <pc:docMk/>
            <pc:sldMk cId="817069257" sldId="460"/>
            <ac:spMk id="2" creationId="{2B54B0E0-259E-A225-8509-A2F58DCCDF7B}"/>
          </ac:spMkLst>
        </pc:spChg>
        <pc:spChg chg="del">
          <ac:chgData name="משה עופר" userId="fc811f9f4bb3367c" providerId="LiveId" clId="{E14E7F8D-DBAA-4DC7-93E4-69C6DB9AFAA3}" dt="2023-10-01T16:40:59.201" v="242" actId="478"/>
          <ac:spMkLst>
            <pc:docMk/>
            <pc:sldMk cId="817069257" sldId="460"/>
            <ac:spMk id="3" creationId="{269F353E-BA5A-EA89-1238-366D665A665E}"/>
          </ac:spMkLst>
        </pc:spChg>
        <pc:spChg chg="add mod">
          <ac:chgData name="משה עופר" userId="fc811f9f4bb3367c" providerId="LiveId" clId="{E14E7F8D-DBAA-4DC7-93E4-69C6DB9AFAA3}" dt="2023-10-01T16:41:30.948" v="249" actId="1076"/>
          <ac:spMkLst>
            <pc:docMk/>
            <pc:sldMk cId="817069257" sldId="460"/>
            <ac:spMk id="6" creationId="{A4254B18-5456-C6C5-091A-E53641C65F22}"/>
          </ac:spMkLst>
        </pc:spChg>
        <pc:picChg chg="add mod">
          <ac:chgData name="משה עופר" userId="fc811f9f4bb3367c" providerId="LiveId" clId="{E14E7F8D-DBAA-4DC7-93E4-69C6DB9AFAA3}" dt="2023-10-01T16:41:17.120" v="246" actId="14100"/>
          <ac:picMkLst>
            <pc:docMk/>
            <pc:sldMk cId="817069257" sldId="460"/>
            <ac:picMk id="4" creationId="{D660D877-B82C-EA01-3642-939CA0B15B6B}"/>
          </ac:picMkLst>
        </pc:picChg>
        <pc:picChg chg="add mod">
          <ac:chgData name="משה עופר" userId="fc811f9f4bb3367c" providerId="LiveId" clId="{E14E7F8D-DBAA-4DC7-93E4-69C6DB9AFAA3}" dt="2023-10-01T16:41:20.157" v="247" actId="14100"/>
          <ac:picMkLst>
            <pc:docMk/>
            <pc:sldMk cId="817069257" sldId="460"/>
            <ac:picMk id="5" creationId="{85F128B0-0306-5B3C-5A6B-9005470A622C}"/>
          </ac:picMkLst>
        </pc:picChg>
      </pc:sldChg>
      <pc:sldChg chg="addSp delSp modSp add mod">
        <pc:chgData name="משה עופר" userId="fc811f9f4bb3367c" providerId="LiveId" clId="{E14E7F8D-DBAA-4DC7-93E4-69C6DB9AFAA3}" dt="2023-10-01T16:42:18.286" v="258" actId="1076"/>
        <pc:sldMkLst>
          <pc:docMk/>
          <pc:sldMk cId="2872454159" sldId="461"/>
        </pc:sldMkLst>
        <pc:spChg chg="add mod">
          <ac:chgData name="משה עופר" userId="fc811f9f4bb3367c" providerId="LiveId" clId="{E14E7F8D-DBAA-4DC7-93E4-69C6DB9AFAA3}" dt="2023-10-01T16:41:51.666" v="253" actId="1076"/>
          <ac:spMkLst>
            <pc:docMk/>
            <pc:sldMk cId="2872454159" sldId="461"/>
            <ac:spMk id="2" creationId="{3988E615-C833-C51E-3013-13281F7DC324}"/>
          </ac:spMkLst>
        </pc:spChg>
        <pc:spChg chg="del">
          <ac:chgData name="משה עופר" userId="fc811f9f4bb3367c" providerId="LiveId" clId="{E14E7F8D-DBAA-4DC7-93E4-69C6DB9AFAA3}" dt="2023-10-01T16:41:47.163" v="251" actId="478"/>
          <ac:spMkLst>
            <pc:docMk/>
            <pc:sldMk cId="2872454159" sldId="461"/>
            <ac:spMk id="6" creationId="{A4254B18-5456-C6C5-091A-E53641C65F22}"/>
          </ac:spMkLst>
        </pc:spChg>
        <pc:picChg chg="add mod">
          <ac:chgData name="משה עופר" userId="fc811f9f4bb3367c" providerId="LiveId" clId="{E14E7F8D-DBAA-4DC7-93E4-69C6DB9AFAA3}" dt="2023-10-01T16:42:18.286" v="258" actId="1076"/>
          <ac:picMkLst>
            <pc:docMk/>
            <pc:sldMk cId="2872454159" sldId="461"/>
            <ac:picMk id="3" creationId="{5D9E4CB5-271E-2A16-BA96-158439E84619}"/>
          </ac:picMkLst>
        </pc:picChg>
        <pc:picChg chg="del">
          <ac:chgData name="משה עופר" userId="fc811f9f4bb3367c" providerId="LiveId" clId="{E14E7F8D-DBAA-4DC7-93E4-69C6DB9AFAA3}" dt="2023-10-01T16:42:08.320" v="256" actId="478"/>
          <ac:picMkLst>
            <pc:docMk/>
            <pc:sldMk cId="2872454159" sldId="461"/>
            <ac:picMk id="4" creationId="{D660D877-B82C-EA01-3642-939CA0B15B6B}"/>
          </ac:picMkLst>
        </pc:picChg>
        <pc:picChg chg="del">
          <ac:chgData name="משה עופר" userId="fc811f9f4bb3367c" providerId="LiveId" clId="{E14E7F8D-DBAA-4DC7-93E4-69C6DB9AFAA3}" dt="2023-10-01T16:42:06.256" v="255" actId="478"/>
          <ac:picMkLst>
            <pc:docMk/>
            <pc:sldMk cId="2872454159" sldId="461"/>
            <ac:picMk id="5" creationId="{85F128B0-0306-5B3C-5A6B-9005470A622C}"/>
          </ac:picMkLst>
        </pc:picChg>
        <pc:picChg chg="add mod">
          <ac:chgData name="משה עופר" userId="fc811f9f4bb3367c" providerId="LiveId" clId="{E14E7F8D-DBAA-4DC7-93E4-69C6DB9AFAA3}" dt="2023-10-01T16:42:18.286" v="258" actId="1076"/>
          <ac:picMkLst>
            <pc:docMk/>
            <pc:sldMk cId="2872454159" sldId="461"/>
            <ac:picMk id="7" creationId="{4B84F006-97B5-2C19-D775-51E6AF18041A}"/>
          </ac:picMkLst>
        </pc:picChg>
      </pc:sldChg>
      <pc:sldChg chg="addSp delSp modSp new mod setBg">
        <pc:chgData name="משה עופר" userId="fc811f9f4bb3367c" providerId="LiveId" clId="{E14E7F8D-DBAA-4DC7-93E4-69C6DB9AFAA3}" dt="2023-10-01T16:44:11.167" v="275"/>
        <pc:sldMkLst>
          <pc:docMk/>
          <pc:sldMk cId="3544082841" sldId="462"/>
        </pc:sldMkLst>
        <pc:spChg chg="del">
          <ac:chgData name="משה עופר" userId="fc811f9f4bb3367c" providerId="LiveId" clId="{E14E7F8D-DBAA-4DC7-93E4-69C6DB9AFAA3}" dt="2023-10-01T16:43:42.072" v="260" actId="478"/>
          <ac:spMkLst>
            <pc:docMk/>
            <pc:sldMk cId="3544082841" sldId="462"/>
            <ac:spMk id="2" creationId="{AE2D1DE3-AFDF-25C0-E745-158F9D24295A}"/>
          </ac:spMkLst>
        </pc:spChg>
        <pc:spChg chg="del">
          <ac:chgData name="משה עופר" userId="fc811f9f4bb3367c" providerId="LiveId" clId="{E14E7F8D-DBAA-4DC7-93E4-69C6DB9AFAA3}" dt="2023-10-01T16:43:42.072" v="260" actId="478"/>
          <ac:spMkLst>
            <pc:docMk/>
            <pc:sldMk cId="3544082841" sldId="462"/>
            <ac:spMk id="3" creationId="{3C67074D-BD2E-D483-127D-ADFC1EA48020}"/>
          </ac:spMkLst>
        </pc:spChg>
        <pc:spChg chg="add del mod">
          <ac:chgData name="משה עופר" userId="fc811f9f4bb3367c" providerId="LiveId" clId="{E14E7F8D-DBAA-4DC7-93E4-69C6DB9AFAA3}" dt="2023-10-01T16:44:08.499" v="274"/>
          <ac:spMkLst>
            <pc:docMk/>
            <pc:sldMk cId="3544082841" sldId="462"/>
            <ac:spMk id="4" creationId="{8B623691-F9BF-B853-9251-1E9403AC5B71}"/>
          </ac:spMkLst>
        </pc:spChg>
        <pc:spChg chg="add mod">
          <ac:chgData name="משה עופר" userId="fc811f9f4bb3367c" providerId="LiveId" clId="{E14E7F8D-DBAA-4DC7-93E4-69C6DB9AFAA3}" dt="2023-10-01T16:44:11.167" v="275"/>
          <ac:spMkLst>
            <pc:docMk/>
            <pc:sldMk cId="3544082841" sldId="462"/>
            <ac:spMk id="8" creationId="{A53D555A-0C2F-123A-5D44-76C2CA8AFF10}"/>
          </ac:spMkLst>
        </pc:spChg>
        <pc:spChg chg="add del">
          <ac:chgData name="משה עופר" userId="fc811f9f4bb3367c" providerId="LiveId" clId="{E14E7F8D-DBAA-4DC7-93E4-69C6DB9AFAA3}" dt="2023-10-01T16:43:55.706" v="263" actId="26606"/>
          <ac:spMkLst>
            <pc:docMk/>
            <pc:sldMk cId="3544082841" sldId="462"/>
            <ac:spMk id="12" creationId="{55103290-D871-41E5-B75E-0C072C496587}"/>
          </ac:spMkLst>
        </pc:spChg>
        <pc:spChg chg="add del">
          <ac:chgData name="משה עופר" userId="fc811f9f4bb3367c" providerId="LiveId" clId="{E14E7F8D-DBAA-4DC7-93E4-69C6DB9AFAA3}" dt="2023-10-01T16:43:58.855" v="265" actId="26606"/>
          <ac:spMkLst>
            <pc:docMk/>
            <pc:sldMk cId="3544082841" sldId="462"/>
            <ac:spMk id="21" creationId="{55103290-D871-41E5-B75E-0C072C496587}"/>
          </ac:spMkLst>
        </pc:spChg>
        <pc:spChg chg="add del">
          <ac:chgData name="משה עופר" userId="fc811f9f4bb3367c" providerId="LiveId" clId="{E14E7F8D-DBAA-4DC7-93E4-69C6DB9AFAA3}" dt="2023-10-01T16:43:58.855" v="265" actId="26606"/>
          <ac:spMkLst>
            <pc:docMk/>
            <pc:sldMk cId="3544082841" sldId="462"/>
            <ac:spMk id="22" creationId="{505DBDC1-D6C6-425B-97F3-E828E5B56BC2}"/>
          </ac:spMkLst>
        </pc:spChg>
        <pc:spChg chg="add del">
          <ac:chgData name="משה עופר" userId="fc811f9f4bb3367c" providerId="LiveId" clId="{E14E7F8D-DBAA-4DC7-93E4-69C6DB9AFAA3}" dt="2023-10-01T16:43:58.855" v="265" actId="26606"/>
          <ac:spMkLst>
            <pc:docMk/>
            <pc:sldMk cId="3544082841" sldId="462"/>
            <ac:spMk id="28" creationId="{FED572EF-5943-4CBB-974D-DD502396D501}"/>
          </ac:spMkLst>
        </pc:spChg>
        <pc:spChg chg="add del">
          <ac:chgData name="משה עופר" userId="fc811f9f4bb3367c" providerId="LiveId" clId="{E14E7F8D-DBAA-4DC7-93E4-69C6DB9AFAA3}" dt="2023-10-01T16:43:58.855" v="265" actId="26606"/>
          <ac:spMkLst>
            <pc:docMk/>
            <pc:sldMk cId="3544082841" sldId="462"/>
            <ac:spMk id="34" creationId="{2BDE974B-D52F-4F3F-A84E-C1395D36E365}"/>
          </ac:spMkLst>
        </pc:spChg>
        <pc:spChg chg="add del">
          <ac:chgData name="משה עופר" userId="fc811f9f4bb3367c" providerId="LiveId" clId="{E14E7F8D-DBAA-4DC7-93E4-69C6DB9AFAA3}" dt="2023-10-01T16:44:08.028" v="273" actId="26606"/>
          <ac:spMkLst>
            <pc:docMk/>
            <pc:sldMk cId="3544082841" sldId="462"/>
            <ac:spMk id="36" creationId="{55103290-D871-41E5-B75E-0C072C496587}"/>
          </ac:spMkLst>
        </pc:spChg>
        <pc:spChg chg="add del">
          <ac:chgData name="משה עופר" userId="fc811f9f4bb3367c" providerId="LiveId" clId="{E14E7F8D-DBAA-4DC7-93E4-69C6DB9AFAA3}" dt="2023-10-01T16:44:08.028" v="273" actId="26606"/>
          <ac:spMkLst>
            <pc:docMk/>
            <pc:sldMk cId="3544082841" sldId="462"/>
            <ac:spMk id="42" creationId="{EF749A70-5593-40B9-A084-031390EBE9F0}"/>
          </ac:spMkLst>
        </pc:spChg>
        <pc:grpChg chg="add del">
          <ac:chgData name="משה עופר" userId="fc811f9f4bb3367c" providerId="LiveId" clId="{E14E7F8D-DBAA-4DC7-93E4-69C6DB9AFAA3}" dt="2023-10-01T16:43:58.855" v="265" actId="26606"/>
          <ac:grpSpMkLst>
            <pc:docMk/>
            <pc:sldMk cId="3544082841" sldId="462"/>
            <ac:grpSpMk id="18" creationId="{E3E5342B-B5E8-4A90-9A7C-32F71D65F163}"/>
          </ac:grpSpMkLst>
        </pc:grpChg>
        <pc:grpChg chg="add del">
          <ac:chgData name="משה עופר" userId="fc811f9f4bb3367c" providerId="LiveId" clId="{E14E7F8D-DBAA-4DC7-93E4-69C6DB9AFAA3}" dt="2023-10-01T16:43:58.855" v="265" actId="26606"/>
          <ac:grpSpMkLst>
            <pc:docMk/>
            <pc:sldMk cId="3544082841" sldId="462"/>
            <ac:grpSpMk id="24" creationId="{06521234-287F-4EBA-BBB5-7DE9ACE6B2DA}"/>
          </ac:grpSpMkLst>
        </pc:grpChg>
        <pc:grpChg chg="add del">
          <ac:chgData name="משה עופר" userId="fc811f9f4bb3367c" providerId="LiveId" clId="{E14E7F8D-DBAA-4DC7-93E4-69C6DB9AFAA3}" dt="2023-10-01T16:43:58.855" v="265" actId="26606"/>
          <ac:grpSpMkLst>
            <pc:docMk/>
            <pc:sldMk cId="3544082841" sldId="462"/>
            <ac:grpSpMk id="30" creationId="{A4DF49DD-E4D7-40A7-AFA6-AC5E15A81191}"/>
          </ac:grpSpMkLst>
        </pc:grpChg>
        <pc:grpChg chg="add del">
          <ac:chgData name="משה עופר" userId="fc811f9f4bb3367c" providerId="LiveId" clId="{E14E7F8D-DBAA-4DC7-93E4-69C6DB9AFAA3}" dt="2023-10-01T16:44:08.028" v="273" actId="26606"/>
          <ac:grpSpMkLst>
            <pc:docMk/>
            <pc:sldMk cId="3544082841" sldId="462"/>
            <ac:grpSpMk id="39" creationId="{3F0B93ED-43C2-4E0E-9698-7CB50F659B5F}"/>
          </ac:grpSpMkLst>
        </pc:grpChg>
        <pc:picChg chg="add del mod ord">
          <ac:chgData name="משה עופר" userId="fc811f9f4bb3367c" providerId="LiveId" clId="{E14E7F8D-DBAA-4DC7-93E4-69C6DB9AFAA3}" dt="2023-10-01T16:44:08.499" v="274"/>
          <ac:picMkLst>
            <pc:docMk/>
            <pc:sldMk cId="3544082841" sldId="462"/>
            <ac:picMk id="5" creationId="{7BD405D0-EAFE-F768-F172-81ABD71B52AC}"/>
          </ac:picMkLst>
        </pc:picChg>
        <pc:picChg chg="add del mod ord">
          <ac:chgData name="משה עופר" userId="fc811f9f4bb3367c" providerId="LiveId" clId="{E14E7F8D-DBAA-4DC7-93E4-69C6DB9AFAA3}" dt="2023-10-01T16:44:08.499" v="274"/>
          <ac:picMkLst>
            <pc:docMk/>
            <pc:sldMk cId="3544082841" sldId="462"/>
            <ac:picMk id="6" creationId="{DE33A867-F90D-F70A-9988-71CC64532420}"/>
          </ac:picMkLst>
        </pc:picChg>
        <pc:picChg chg="add del mod">
          <ac:chgData name="משה עופר" userId="fc811f9f4bb3367c" providerId="LiveId" clId="{E14E7F8D-DBAA-4DC7-93E4-69C6DB9AFAA3}" dt="2023-10-01T16:44:08.499" v="274"/>
          <ac:picMkLst>
            <pc:docMk/>
            <pc:sldMk cId="3544082841" sldId="462"/>
            <ac:picMk id="7" creationId="{16FFACA9-304C-1845-8BFD-43A4E5B6D322}"/>
          </ac:picMkLst>
        </pc:picChg>
        <pc:picChg chg="add mod">
          <ac:chgData name="משה עופר" userId="fc811f9f4bb3367c" providerId="LiveId" clId="{E14E7F8D-DBAA-4DC7-93E4-69C6DB9AFAA3}" dt="2023-10-01T16:44:11.167" v="275"/>
          <ac:picMkLst>
            <pc:docMk/>
            <pc:sldMk cId="3544082841" sldId="462"/>
            <ac:picMk id="9" creationId="{E6AC0D82-E734-11FB-561B-AAAED2801E09}"/>
          </ac:picMkLst>
        </pc:picChg>
        <pc:picChg chg="add mod">
          <ac:chgData name="משה עופר" userId="fc811f9f4bb3367c" providerId="LiveId" clId="{E14E7F8D-DBAA-4DC7-93E4-69C6DB9AFAA3}" dt="2023-10-01T16:44:11.167" v="275"/>
          <ac:picMkLst>
            <pc:docMk/>
            <pc:sldMk cId="3544082841" sldId="462"/>
            <ac:picMk id="10" creationId="{7F458297-5608-3026-D242-7939909F94A5}"/>
          </ac:picMkLst>
        </pc:picChg>
        <pc:picChg chg="add mod">
          <ac:chgData name="משה עופר" userId="fc811f9f4bb3367c" providerId="LiveId" clId="{E14E7F8D-DBAA-4DC7-93E4-69C6DB9AFAA3}" dt="2023-10-01T16:44:11.167" v="275"/>
          <ac:picMkLst>
            <pc:docMk/>
            <pc:sldMk cId="3544082841" sldId="462"/>
            <ac:picMk id="11" creationId="{2917CC0A-2798-CD11-53CA-A653F3A909B6}"/>
          </ac:picMkLst>
        </pc:picChg>
        <pc:picChg chg="add del">
          <ac:chgData name="משה עופר" userId="fc811f9f4bb3367c" providerId="LiveId" clId="{E14E7F8D-DBAA-4DC7-93E4-69C6DB9AFAA3}" dt="2023-10-01T16:43:55.706" v="263" actId="26606"/>
          <ac:picMkLst>
            <pc:docMk/>
            <pc:sldMk cId="3544082841" sldId="462"/>
            <ac:picMk id="14" creationId="{CBAB5DA9-79DC-46BD-A512-56A8EFF485D2}"/>
          </ac:picMkLst>
        </pc:picChg>
        <pc:picChg chg="add del">
          <ac:chgData name="משה עופר" userId="fc811f9f4bb3367c" providerId="LiveId" clId="{E14E7F8D-DBAA-4DC7-93E4-69C6DB9AFAA3}" dt="2023-10-01T16:43:58.855" v="265" actId="26606"/>
          <ac:picMkLst>
            <pc:docMk/>
            <pc:sldMk cId="3544082841" sldId="462"/>
            <ac:picMk id="23" creationId="{CBAB5DA9-79DC-46BD-A512-56A8EFF485D2}"/>
          </ac:picMkLst>
        </pc:picChg>
        <pc:picChg chg="add del">
          <ac:chgData name="משה עופר" userId="fc811f9f4bb3367c" providerId="LiveId" clId="{E14E7F8D-DBAA-4DC7-93E4-69C6DB9AFAA3}" dt="2023-10-01T16:44:08.028" v="273" actId="26606"/>
          <ac:picMkLst>
            <pc:docMk/>
            <pc:sldMk cId="3544082841" sldId="462"/>
            <ac:picMk id="37" creationId="{CBAB5DA9-79DC-46BD-A512-56A8EFF485D2}"/>
          </ac:picMkLst>
        </pc:picChg>
        <pc:cxnChg chg="add del">
          <ac:chgData name="משה עופר" userId="fc811f9f4bb3367c" providerId="LiveId" clId="{E14E7F8D-DBAA-4DC7-93E4-69C6DB9AFAA3}" dt="2023-10-01T16:43:55.706" v="263" actId="26606"/>
          <ac:cxnSpMkLst>
            <pc:docMk/>
            <pc:sldMk cId="3544082841" sldId="462"/>
            <ac:cxnSpMk id="16" creationId="{302A9421-39C5-4CA9-8A9B-055532735415}"/>
          </ac:cxnSpMkLst>
        </pc:cxnChg>
        <pc:cxnChg chg="add del">
          <ac:chgData name="משה עופר" userId="fc811f9f4bb3367c" providerId="LiveId" clId="{E14E7F8D-DBAA-4DC7-93E4-69C6DB9AFAA3}" dt="2023-10-01T16:43:58.855" v="265" actId="26606"/>
          <ac:cxnSpMkLst>
            <pc:docMk/>
            <pc:sldMk cId="3544082841" sldId="462"/>
            <ac:cxnSpMk id="27" creationId="{302A9421-39C5-4CA9-8A9B-055532735415}"/>
          </ac:cxnSpMkLst>
        </pc:cxnChg>
        <pc:cxnChg chg="add del">
          <ac:chgData name="משה עופר" userId="fc811f9f4bb3367c" providerId="LiveId" clId="{E14E7F8D-DBAA-4DC7-93E4-69C6DB9AFAA3}" dt="2023-10-01T16:44:08.028" v="273" actId="26606"/>
          <ac:cxnSpMkLst>
            <pc:docMk/>
            <pc:sldMk cId="3544082841" sldId="462"/>
            <ac:cxnSpMk id="38" creationId="{302A9421-39C5-4CA9-8A9B-055532735415}"/>
          </ac:cxnSpMkLst>
        </pc:cxnChg>
      </pc:sldChg>
      <pc:sldChg chg="addSp delSp modSp add mod">
        <pc:chgData name="משה עופר" userId="fc811f9f4bb3367c" providerId="LiveId" clId="{E14E7F8D-DBAA-4DC7-93E4-69C6DB9AFAA3}" dt="2023-10-01T16:45:01.199" v="287" actId="1076"/>
        <pc:sldMkLst>
          <pc:docMk/>
          <pc:sldMk cId="2604086512" sldId="463"/>
        </pc:sldMkLst>
        <pc:spChg chg="add del mod">
          <ac:chgData name="משה עופר" userId="fc811f9f4bb3367c" providerId="LiveId" clId="{E14E7F8D-DBAA-4DC7-93E4-69C6DB9AFAA3}" dt="2023-10-01T16:44:31.990" v="278"/>
          <ac:spMkLst>
            <pc:docMk/>
            <pc:sldMk cId="2604086512" sldId="463"/>
            <ac:spMk id="2" creationId="{2A382C32-D058-C77F-65A9-956E9AE6883B}"/>
          </ac:spMkLst>
        </pc:spChg>
        <pc:spChg chg="del">
          <ac:chgData name="משה עופר" userId="fc811f9f4bb3367c" providerId="LiveId" clId="{E14E7F8D-DBAA-4DC7-93E4-69C6DB9AFAA3}" dt="2023-10-01T16:44:32.868" v="279" actId="478"/>
          <ac:spMkLst>
            <pc:docMk/>
            <pc:sldMk cId="2604086512" sldId="463"/>
            <ac:spMk id="8" creationId="{A53D555A-0C2F-123A-5D44-76C2CA8AFF10}"/>
          </ac:spMkLst>
        </pc:spChg>
        <pc:spChg chg="add del mod">
          <ac:chgData name="משה עופר" userId="fc811f9f4bb3367c" providerId="LiveId" clId="{E14E7F8D-DBAA-4DC7-93E4-69C6DB9AFAA3}" dt="2023-10-01T16:44:36.066" v="281" actId="478"/>
          <ac:spMkLst>
            <pc:docMk/>
            <pc:sldMk cId="2604086512" sldId="463"/>
            <ac:spMk id="13" creationId="{2DD2E722-33E4-0B84-0EB4-286FE9C10658}"/>
          </ac:spMkLst>
        </pc:spChg>
        <pc:spChg chg="add del mod">
          <ac:chgData name="משה עופר" userId="fc811f9f4bb3367c" providerId="LiveId" clId="{E14E7F8D-DBAA-4DC7-93E4-69C6DB9AFAA3}" dt="2023-10-01T16:44:44.398" v="282" actId="478"/>
          <ac:spMkLst>
            <pc:docMk/>
            <pc:sldMk cId="2604086512" sldId="463"/>
            <ac:spMk id="14" creationId="{D02448DC-F196-64EF-95FD-AA27FE571B0E}"/>
          </ac:spMkLst>
        </pc:spChg>
        <pc:spChg chg="add mod">
          <ac:chgData name="משה עופר" userId="fc811f9f4bb3367c" providerId="LiveId" clId="{E14E7F8D-DBAA-4DC7-93E4-69C6DB9AFAA3}" dt="2023-10-01T16:44:52.995" v="286" actId="1076"/>
          <ac:spMkLst>
            <pc:docMk/>
            <pc:sldMk cId="2604086512" sldId="463"/>
            <ac:spMk id="20" creationId="{AAE2DE71-FABF-DACE-3CFE-24C33B7D46CC}"/>
          </ac:spMkLst>
        </pc:spChg>
        <pc:picChg chg="add del mod">
          <ac:chgData name="משה עופר" userId="fc811f9f4bb3367c" providerId="LiveId" clId="{E14E7F8D-DBAA-4DC7-93E4-69C6DB9AFAA3}" dt="2023-10-01T16:44:31.990" v="278"/>
          <ac:picMkLst>
            <pc:docMk/>
            <pc:sldMk cId="2604086512" sldId="463"/>
            <ac:picMk id="3" creationId="{BA2C4872-3384-F2CF-7CFC-EBFE3887B971}"/>
          </ac:picMkLst>
        </pc:picChg>
        <pc:picChg chg="add del mod">
          <ac:chgData name="משה עופר" userId="fc811f9f4bb3367c" providerId="LiveId" clId="{E14E7F8D-DBAA-4DC7-93E4-69C6DB9AFAA3}" dt="2023-10-01T16:44:31.990" v="278"/>
          <ac:picMkLst>
            <pc:docMk/>
            <pc:sldMk cId="2604086512" sldId="463"/>
            <ac:picMk id="4" creationId="{378176B5-2AFD-718B-C89F-F6B1277A6C23}"/>
          </ac:picMkLst>
        </pc:picChg>
        <pc:picChg chg="add del mod">
          <ac:chgData name="משה עופר" userId="fc811f9f4bb3367c" providerId="LiveId" clId="{E14E7F8D-DBAA-4DC7-93E4-69C6DB9AFAA3}" dt="2023-10-01T16:44:31.990" v="278"/>
          <ac:picMkLst>
            <pc:docMk/>
            <pc:sldMk cId="2604086512" sldId="463"/>
            <ac:picMk id="5" creationId="{72C19ECC-0A3F-A88C-06DF-12C8BC3B00E2}"/>
          </ac:picMkLst>
        </pc:picChg>
        <pc:picChg chg="add del mod">
          <ac:chgData name="משה עופר" userId="fc811f9f4bb3367c" providerId="LiveId" clId="{E14E7F8D-DBAA-4DC7-93E4-69C6DB9AFAA3}" dt="2023-10-01T16:44:31.990" v="278"/>
          <ac:picMkLst>
            <pc:docMk/>
            <pc:sldMk cId="2604086512" sldId="463"/>
            <ac:picMk id="6" creationId="{59EF89D6-D4AD-B0B6-1B60-BFC3852FEB9C}"/>
          </ac:picMkLst>
        </pc:picChg>
        <pc:picChg chg="add del mod">
          <ac:chgData name="משה עופר" userId="fc811f9f4bb3367c" providerId="LiveId" clId="{E14E7F8D-DBAA-4DC7-93E4-69C6DB9AFAA3}" dt="2023-10-01T16:44:31.990" v="278"/>
          <ac:picMkLst>
            <pc:docMk/>
            <pc:sldMk cId="2604086512" sldId="463"/>
            <ac:picMk id="7" creationId="{2BB0A5E4-F1EB-DE8E-015C-DE48F4DD9E7C}"/>
          </ac:picMkLst>
        </pc:picChg>
        <pc:picChg chg="del">
          <ac:chgData name="משה עופר" userId="fc811f9f4bb3367c" providerId="LiveId" clId="{E14E7F8D-DBAA-4DC7-93E4-69C6DB9AFAA3}" dt="2023-10-01T16:44:32.868" v="279" actId="478"/>
          <ac:picMkLst>
            <pc:docMk/>
            <pc:sldMk cId="2604086512" sldId="463"/>
            <ac:picMk id="9" creationId="{E6AC0D82-E734-11FB-561B-AAAED2801E09}"/>
          </ac:picMkLst>
        </pc:picChg>
        <pc:picChg chg="del">
          <ac:chgData name="משה עופר" userId="fc811f9f4bb3367c" providerId="LiveId" clId="{E14E7F8D-DBAA-4DC7-93E4-69C6DB9AFAA3}" dt="2023-10-01T16:44:32.868" v="279" actId="478"/>
          <ac:picMkLst>
            <pc:docMk/>
            <pc:sldMk cId="2604086512" sldId="463"/>
            <ac:picMk id="10" creationId="{7F458297-5608-3026-D242-7939909F94A5}"/>
          </ac:picMkLst>
        </pc:picChg>
        <pc:picChg chg="del">
          <ac:chgData name="משה עופר" userId="fc811f9f4bb3367c" providerId="LiveId" clId="{E14E7F8D-DBAA-4DC7-93E4-69C6DB9AFAA3}" dt="2023-10-01T16:44:32.868" v="279" actId="478"/>
          <ac:picMkLst>
            <pc:docMk/>
            <pc:sldMk cId="2604086512" sldId="463"/>
            <ac:picMk id="11" creationId="{2917CC0A-2798-CD11-53CA-A653F3A909B6}"/>
          </ac:picMkLst>
        </pc:picChg>
        <pc:picChg chg="add mod">
          <ac:chgData name="משה עופר" userId="fc811f9f4bb3367c" providerId="LiveId" clId="{E14E7F8D-DBAA-4DC7-93E4-69C6DB9AFAA3}" dt="2023-10-01T16:44:48.349" v="285" actId="1076"/>
          <ac:picMkLst>
            <pc:docMk/>
            <pc:sldMk cId="2604086512" sldId="463"/>
            <ac:picMk id="15" creationId="{2D3793DE-F6F2-F760-8245-DEDA0D3DE1DA}"/>
          </ac:picMkLst>
        </pc:picChg>
        <pc:picChg chg="add mod">
          <ac:chgData name="משה עופר" userId="fc811f9f4bb3367c" providerId="LiveId" clId="{E14E7F8D-DBAA-4DC7-93E4-69C6DB9AFAA3}" dt="2023-10-01T16:45:01.199" v="287" actId="1076"/>
          <ac:picMkLst>
            <pc:docMk/>
            <pc:sldMk cId="2604086512" sldId="463"/>
            <ac:picMk id="16" creationId="{38B982E7-05E6-FFAC-AD9F-02830B7D56F8}"/>
          </ac:picMkLst>
        </pc:picChg>
        <pc:picChg chg="add mod">
          <ac:chgData name="משה עופר" userId="fc811f9f4bb3367c" providerId="LiveId" clId="{E14E7F8D-DBAA-4DC7-93E4-69C6DB9AFAA3}" dt="2023-10-01T16:45:01.199" v="287" actId="1076"/>
          <ac:picMkLst>
            <pc:docMk/>
            <pc:sldMk cId="2604086512" sldId="463"/>
            <ac:picMk id="17" creationId="{5CB4ACF7-2273-A2E9-00D8-3C0EE97C6603}"/>
          </ac:picMkLst>
        </pc:picChg>
        <pc:picChg chg="add mod">
          <ac:chgData name="משה עופר" userId="fc811f9f4bb3367c" providerId="LiveId" clId="{E14E7F8D-DBAA-4DC7-93E4-69C6DB9AFAA3}" dt="2023-10-01T16:44:33.520" v="280"/>
          <ac:picMkLst>
            <pc:docMk/>
            <pc:sldMk cId="2604086512" sldId="463"/>
            <ac:picMk id="18" creationId="{D924D5DA-3D1B-63DB-0B3A-D0C9854E80AB}"/>
          </ac:picMkLst>
        </pc:picChg>
        <pc:picChg chg="add mod">
          <ac:chgData name="משה עופר" userId="fc811f9f4bb3367c" providerId="LiveId" clId="{E14E7F8D-DBAA-4DC7-93E4-69C6DB9AFAA3}" dt="2023-10-01T16:44:33.520" v="280"/>
          <ac:picMkLst>
            <pc:docMk/>
            <pc:sldMk cId="2604086512" sldId="463"/>
            <ac:picMk id="19" creationId="{4D92FEC4-2161-F175-E384-CEC68FC9A22F}"/>
          </ac:picMkLst>
        </pc:picChg>
      </pc:sldChg>
      <pc:sldChg chg="addSp delSp modSp new mod">
        <pc:chgData name="משה עופר" userId="fc811f9f4bb3367c" providerId="LiveId" clId="{E14E7F8D-DBAA-4DC7-93E4-69C6DB9AFAA3}" dt="2023-10-01T16:46:04.992" v="290"/>
        <pc:sldMkLst>
          <pc:docMk/>
          <pc:sldMk cId="671418524" sldId="464"/>
        </pc:sldMkLst>
        <pc:spChg chg="del">
          <ac:chgData name="משה עופר" userId="fc811f9f4bb3367c" providerId="LiveId" clId="{E14E7F8D-DBAA-4DC7-93E4-69C6DB9AFAA3}" dt="2023-10-01T16:46:04.617" v="289" actId="478"/>
          <ac:spMkLst>
            <pc:docMk/>
            <pc:sldMk cId="671418524" sldId="464"/>
            <ac:spMk id="2" creationId="{1098282B-AA22-B058-A1FB-DFE1EDFDB973}"/>
          </ac:spMkLst>
        </pc:spChg>
        <pc:spChg chg="del">
          <ac:chgData name="משה עופר" userId="fc811f9f4bb3367c" providerId="LiveId" clId="{E14E7F8D-DBAA-4DC7-93E4-69C6DB9AFAA3}" dt="2023-10-01T16:46:04.617" v="289" actId="478"/>
          <ac:spMkLst>
            <pc:docMk/>
            <pc:sldMk cId="671418524" sldId="464"/>
            <ac:spMk id="3" creationId="{FD3066F1-4012-811E-D451-6C9AADB4F93A}"/>
          </ac:spMkLst>
        </pc:spChg>
        <pc:spChg chg="add mod">
          <ac:chgData name="משה עופר" userId="fc811f9f4bb3367c" providerId="LiveId" clId="{E14E7F8D-DBAA-4DC7-93E4-69C6DB9AFAA3}" dt="2023-10-01T16:46:04.992" v="290"/>
          <ac:spMkLst>
            <pc:docMk/>
            <pc:sldMk cId="671418524" sldId="464"/>
            <ac:spMk id="4" creationId="{4FB1C0F8-BC56-065C-BA62-A1E58BDE4ACB}"/>
          </ac:spMkLst>
        </pc:spChg>
        <pc:picChg chg="add mod">
          <ac:chgData name="משה עופר" userId="fc811f9f4bb3367c" providerId="LiveId" clId="{E14E7F8D-DBAA-4DC7-93E4-69C6DB9AFAA3}" dt="2023-10-01T16:46:04.992" v="290"/>
          <ac:picMkLst>
            <pc:docMk/>
            <pc:sldMk cId="671418524" sldId="464"/>
            <ac:picMk id="5" creationId="{CFF9285C-45E4-AD6C-9B75-1D109EBCC371}"/>
          </ac:picMkLst>
        </pc:picChg>
        <pc:picChg chg="add mod">
          <ac:chgData name="משה עופר" userId="fc811f9f4bb3367c" providerId="LiveId" clId="{E14E7F8D-DBAA-4DC7-93E4-69C6DB9AFAA3}" dt="2023-10-01T16:46:04.992" v="290"/>
          <ac:picMkLst>
            <pc:docMk/>
            <pc:sldMk cId="671418524" sldId="464"/>
            <ac:picMk id="6" creationId="{B360AB51-FD4F-20AE-9044-39921726BBB4}"/>
          </ac:picMkLst>
        </pc:picChg>
      </pc:sldChg>
      <pc:sldChg chg="addSp delSp modSp new mod">
        <pc:chgData name="משה עופר" userId="fc811f9f4bb3367c" providerId="LiveId" clId="{E14E7F8D-DBAA-4DC7-93E4-69C6DB9AFAA3}" dt="2023-10-01T16:46:38.543" v="296" actId="478"/>
        <pc:sldMkLst>
          <pc:docMk/>
          <pc:sldMk cId="2805883459" sldId="465"/>
        </pc:sldMkLst>
        <pc:spChg chg="del">
          <ac:chgData name="משה עופר" userId="fc811f9f4bb3367c" providerId="LiveId" clId="{E14E7F8D-DBAA-4DC7-93E4-69C6DB9AFAA3}" dt="2023-10-01T16:46:11.719" v="292" actId="478"/>
          <ac:spMkLst>
            <pc:docMk/>
            <pc:sldMk cId="2805883459" sldId="465"/>
            <ac:spMk id="2" creationId="{34B50AFF-4184-1E75-48BB-27C87CB41003}"/>
          </ac:spMkLst>
        </pc:spChg>
        <pc:spChg chg="del">
          <ac:chgData name="משה עופר" userId="fc811f9f4bb3367c" providerId="LiveId" clId="{E14E7F8D-DBAA-4DC7-93E4-69C6DB9AFAA3}" dt="2023-10-01T16:46:11.719" v="292" actId="478"/>
          <ac:spMkLst>
            <pc:docMk/>
            <pc:sldMk cId="2805883459" sldId="465"/>
            <ac:spMk id="3" creationId="{A82CF3E1-1E15-0940-7A3E-E6D3814D7CBD}"/>
          </ac:spMkLst>
        </pc:spChg>
        <pc:spChg chg="add del mod">
          <ac:chgData name="משה עופר" userId="fc811f9f4bb3367c" providerId="LiveId" clId="{E14E7F8D-DBAA-4DC7-93E4-69C6DB9AFAA3}" dt="2023-10-01T16:46:35.628" v="295" actId="478"/>
          <ac:spMkLst>
            <pc:docMk/>
            <pc:sldMk cId="2805883459" sldId="465"/>
            <ac:spMk id="4" creationId="{4B94FB02-6B53-FC6E-322D-F3EFE63D0419}"/>
          </ac:spMkLst>
        </pc:spChg>
        <pc:spChg chg="add mod">
          <ac:chgData name="משה עופר" userId="fc811f9f4bb3367c" providerId="LiveId" clId="{E14E7F8D-DBAA-4DC7-93E4-69C6DB9AFAA3}" dt="2023-10-01T16:46:33.621" v="294"/>
          <ac:spMkLst>
            <pc:docMk/>
            <pc:sldMk cId="2805883459" sldId="465"/>
            <ac:spMk id="9" creationId="{3EF2F02F-5D14-BD22-5860-380F7DC72904}"/>
          </ac:spMkLst>
        </pc:spChg>
        <pc:spChg chg="add del mod">
          <ac:chgData name="משה עופר" userId="fc811f9f4bb3367c" providerId="LiveId" clId="{E14E7F8D-DBAA-4DC7-93E4-69C6DB9AFAA3}" dt="2023-10-01T16:46:38.543" v="296" actId="478"/>
          <ac:spMkLst>
            <pc:docMk/>
            <pc:sldMk cId="2805883459" sldId="465"/>
            <ac:spMk id="11" creationId="{63BB8952-6C38-6112-FE80-98D2D7E3373C}"/>
          </ac:spMkLst>
        </pc:spChg>
        <pc:picChg chg="add mod">
          <ac:chgData name="משה עופר" userId="fc811f9f4bb3367c" providerId="LiveId" clId="{E14E7F8D-DBAA-4DC7-93E4-69C6DB9AFAA3}" dt="2023-10-01T16:46:23.164" v="293"/>
          <ac:picMkLst>
            <pc:docMk/>
            <pc:sldMk cId="2805883459" sldId="465"/>
            <ac:picMk id="5" creationId="{EB3D4870-6772-C0CB-984C-25B19FB0B44C}"/>
          </ac:picMkLst>
        </pc:picChg>
        <pc:picChg chg="add mod">
          <ac:chgData name="משה עופר" userId="fc811f9f4bb3367c" providerId="LiveId" clId="{E14E7F8D-DBAA-4DC7-93E4-69C6DB9AFAA3}" dt="2023-10-01T16:46:23.164" v="293"/>
          <ac:picMkLst>
            <pc:docMk/>
            <pc:sldMk cId="2805883459" sldId="465"/>
            <ac:picMk id="6" creationId="{FF1A8891-BFEB-3905-3B24-AB75FF195F96}"/>
          </ac:picMkLst>
        </pc:picChg>
        <pc:picChg chg="add mod">
          <ac:chgData name="משה עופר" userId="fc811f9f4bb3367c" providerId="LiveId" clId="{E14E7F8D-DBAA-4DC7-93E4-69C6DB9AFAA3}" dt="2023-10-01T16:46:23.164" v="293"/>
          <ac:picMkLst>
            <pc:docMk/>
            <pc:sldMk cId="2805883459" sldId="465"/>
            <ac:picMk id="7" creationId="{96811B31-41AD-C6C3-0B86-16CD1913FD83}"/>
          </ac:picMkLst>
        </pc:picChg>
        <pc:picChg chg="add mod">
          <ac:chgData name="משה עופר" userId="fc811f9f4bb3367c" providerId="LiveId" clId="{E14E7F8D-DBAA-4DC7-93E4-69C6DB9AFAA3}" dt="2023-10-01T16:46:23.164" v="293"/>
          <ac:picMkLst>
            <pc:docMk/>
            <pc:sldMk cId="2805883459" sldId="465"/>
            <ac:picMk id="8" creationId="{A03CE7ED-5711-3CB5-FC1A-C64523712AD8}"/>
          </ac:picMkLst>
        </pc:picChg>
      </pc:sldChg>
      <pc:sldChg chg="add">
        <pc:chgData name="משה עופר" userId="fc811f9f4bb3367c" providerId="LiveId" clId="{E14E7F8D-DBAA-4DC7-93E4-69C6DB9AFAA3}" dt="2023-10-01T16:55:18.111" v="302"/>
        <pc:sldMkLst>
          <pc:docMk/>
          <pc:sldMk cId="0" sldId="466"/>
        </pc:sldMkLst>
      </pc:sldChg>
      <pc:sldChg chg="modSp add mod">
        <pc:chgData name="משה עופר" userId="fc811f9f4bb3367c" providerId="LiveId" clId="{E14E7F8D-DBAA-4DC7-93E4-69C6DB9AFAA3}" dt="2023-10-01T16:57:57.825" v="406" actId="20577"/>
        <pc:sldMkLst>
          <pc:docMk/>
          <pc:sldMk cId="0" sldId="467"/>
        </pc:sldMkLst>
        <pc:spChg chg="mod">
          <ac:chgData name="משה עופר" userId="fc811f9f4bb3367c" providerId="LiveId" clId="{E14E7F8D-DBAA-4DC7-93E4-69C6DB9AFAA3}" dt="2023-10-01T16:57:57.825" v="406" actId="20577"/>
          <ac:spMkLst>
            <pc:docMk/>
            <pc:sldMk cId="0" sldId="467"/>
            <ac:spMk id="3" creationId="{7929485A-E590-6315-4F32-BAA365C6E684}"/>
          </ac:spMkLst>
        </pc:spChg>
      </pc:sldChg>
      <pc:sldMasterChg chg="delSldLayout">
        <pc:chgData name="משה עופר" userId="fc811f9f4bb3367c" providerId="LiveId" clId="{E14E7F8D-DBAA-4DC7-93E4-69C6DB9AFAA3}" dt="2023-10-01T16:09:36.964" v="14" actId="47"/>
        <pc:sldMasterMkLst>
          <pc:docMk/>
          <pc:sldMasterMk cId="0" sldId="2147483648"/>
        </pc:sldMasterMkLst>
        <pc:sldLayoutChg chg="del">
          <pc:chgData name="משה עופר" userId="fc811f9f4bb3367c" providerId="LiveId" clId="{E14E7F8D-DBAA-4DC7-93E4-69C6DB9AFAA3}" dt="2023-10-01T16:09:36.964" v="14" actId="47"/>
          <pc:sldLayoutMkLst>
            <pc:docMk/>
            <pc:sldMasterMk cId="0" sldId="2147483648"/>
            <pc:sldLayoutMk cId="1333599855" sldId="214748366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8CAA52B5-77FE-4A80-AFEA-FC2B708EFBF0}" type="datetimeFigureOut">
              <a:rPr lang="he-IL" smtClean="0"/>
              <a:t>י'/אדר א/תשפ"ד</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9801F83C-E8FF-4EAB-9F3A-F258AED6357B}" type="slidenum">
              <a:rPr lang="he-IL" smtClean="0"/>
              <a:t>‹#›</a:t>
            </a:fld>
            <a:endParaRPr lang="he-IL"/>
          </a:p>
        </p:txBody>
      </p:sp>
    </p:spTree>
    <p:extLst>
      <p:ext uri="{BB962C8B-B14F-4D97-AF65-F5344CB8AC3E}">
        <p14:creationId xmlns:p14="http://schemas.microsoft.com/office/powerpoint/2010/main" val="1971491572"/>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smtClean="0"/>
              <a:t>Decorator </a:t>
            </a:r>
            <a:r>
              <a:rPr lang="he-IL" dirty="0" smtClean="0"/>
              <a:t> הוא תבנית עיצוב מבנית המאפשרת לצרף התנהגויות חדשות לאובייקטים על ידי הנחת אובייקטים אלה בתוך "אובייקטים מעטפת" מיוחדים המכילים את ההתנהגויות.</a:t>
            </a:r>
            <a:endParaRPr lang="he-IL" dirty="0"/>
          </a:p>
        </p:txBody>
      </p:sp>
      <p:sp>
        <p:nvSpPr>
          <p:cNvPr id="4" name="מציין מיקום של מספר שקופית 3"/>
          <p:cNvSpPr>
            <a:spLocks noGrp="1"/>
          </p:cNvSpPr>
          <p:nvPr>
            <p:ph type="sldNum" sz="quarter" idx="10"/>
          </p:nvPr>
        </p:nvSpPr>
        <p:spPr/>
        <p:txBody>
          <a:bodyPr/>
          <a:lstStyle/>
          <a:p>
            <a:fld id="{9801F83C-E8FF-4EAB-9F3A-F258AED6357B}" type="slidenum">
              <a:rPr lang="he-IL" smtClean="0"/>
              <a:t>5</a:t>
            </a:fld>
            <a:endParaRPr lang="he-IL"/>
          </a:p>
        </p:txBody>
      </p:sp>
    </p:spTree>
    <p:extLst>
      <p:ext uri="{BB962C8B-B14F-4D97-AF65-F5344CB8AC3E}">
        <p14:creationId xmlns:p14="http://schemas.microsoft.com/office/powerpoint/2010/main" val="2866643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u="none" dirty="0" smtClean="0"/>
              <a:t>Iterator </a:t>
            </a:r>
            <a:r>
              <a:rPr lang="he-IL" u="none" dirty="0" smtClean="0"/>
              <a:t> הוא דפוס עיצוב התנהגותי המאפשר לך לעבור אלמנטים של אוסף מבלי לחשוף את הייצוג הבסיסי שלו (רשימה, ערימה, עץ וכו').</a:t>
            </a:r>
            <a:endParaRPr lang="he-IL" u="none" dirty="0"/>
          </a:p>
        </p:txBody>
      </p:sp>
      <p:sp>
        <p:nvSpPr>
          <p:cNvPr id="4" name="מציין מיקום של מספר שקופית 3"/>
          <p:cNvSpPr>
            <a:spLocks noGrp="1"/>
          </p:cNvSpPr>
          <p:nvPr>
            <p:ph type="sldNum" sz="quarter" idx="10"/>
          </p:nvPr>
        </p:nvSpPr>
        <p:spPr/>
        <p:txBody>
          <a:bodyPr/>
          <a:lstStyle/>
          <a:p>
            <a:fld id="{9801F83C-E8FF-4EAB-9F3A-F258AED6357B}" type="slidenum">
              <a:rPr lang="he-IL" smtClean="0"/>
              <a:t>14</a:t>
            </a:fld>
            <a:endParaRPr lang="he-IL"/>
          </a:p>
        </p:txBody>
      </p:sp>
    </p:spTree>
    <p:extLst>
      <p:ext uri="{BB962C8B-B14F-4D97-AF65-F5344CB8AC3E}">
        <p14:creationId xmlns:p14="http://schemas.microsoft.com/office/powerpoint/2010/main" val="232260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smtClean="0"/>
              <a:t>אוספים הם רק מיכל לקבוצת אובייקטים.</a:t>
            </a:r>
          </a:p>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smtClean="0"/>
              <a:t>רוב האוספים מאחסנים את האלמנטים שלהם ברשימות פשוטות. עם זאת, חלקם מבוססים על ערימות, עצים, גרפים ומבני נתונים מורכבים אחרים.</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u="none" dirty="0" smtClean="0"/>
          </a:p>
          <a:p>
            <a:pPr marL="0" marR="0" lvl="0" indent="0" algn="r" defTabSz="914400" rtl="1" eaLnBrk="1" fontAlgn="auto" latinLnBrk="0" hangingPunct="1">
              <a:lnSpc>
                <a:spcPct val="100000"/>
              </a:lnSpc>
              <a:spcBef>
                <a:spcPts val="0"/>
              </a:spcBef>
              <a:spcAft>
                <a:spcPts val="0"/>
              </a:spcAft>
              <a:buClrTx/>
              <a:buSzTx/>
              <a:buFontTx/>
              <a:buNone/>
              <a:tabLst/>
              <a:defRPr/>
            </a:pPr>
            <a:r>
              <a:rPr lang="he-IL" b="1" u="none" dirty="0" smtClean="0"/>
              <a:t>בעיה</a:t>
            </a:r>
          </a:p>
          <a:p>
            <a:pPr marL="0" marR="0" lvl="0" indent="0" algn="r" defTabSz="914400" rtl="1" eaLnBrk="1" fontAlgn="auto" latinLnBrk="0" hangingPunct="1">
              <a:lnSpc>
                <a:spcPct val="100000"/>
              </a:lnSpc>
              <a:spcBef>
                <a:spcPts val="0"/>
              </a:spcBef>
              <a:spcAft>
                <a:spcPts val="0"/>
              </a:spcAft>
              <a:buClrTx/>
              <a:buSzTx/>
              <a:buFontTx/>
              <a:buNone/>
              <a:tabLst/>
              <a:defRPr/>
            </a:pPr>
            <a:r>
              <a:rPr lang="he-IL" u="sng" dirty="0" smtClean="0"/>
              <a:t>גישה לאלמנטים באוספים: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smtClean="0"/>
              <a:t>ללא קשר למבנה הנתונים הבסיסי, אוספים חייבים לספק דרך לחלקים אחרים של הקוד לגשת לאלמנטים שלהם.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smtClean="0"/>
              <a:t>גישה זו אמורה לאפשר </a:t>
            </a:r>
            <a:r>
              <a:rPr lang="he-IL" u="none" dirty="0" err="1" smtClean="0"/>
              <a:t>איטרציה</a:t>
            </a:r>
            <a:r>
              <a:rPr lang="he-IL" u="none" dirty="0" smtClean="0"/>
              <a:t> על האלמנטים מבלי לחזור על אותם אלמנטים.</a:t>
            </a:r>
          </a:p>
        </p:txBody>
      </p:sp>
      <p:sp>
        <p:nvSpPr>
          <p:cNvPr id="4" name="מציין מיקום של מספר שקופית 3"/>
          <p:cNvSpPr>
            <a:spLocks noGrp="1"/>
          </p:cNvSpPr>
          <p:nvPr>
            <p:ph type="sldNum" sz="quarter" idx="10"/>
          </p:nvPr>
        </p:nvSpPr>
        <p:spPr/>
        <p:txBody>
          <a:bodyPr/>
          <a:lstStyle/>
          <a:p>
            <a:fld id="{9801F83C-E8FF-4EAB-9F3A-F258AED6357B}" type="slidenum">
              <a:rPr lang="he-IL" smtClean="0"/>
              <a:t>15</a:t>
            </a:fld>
            <a:endParaRPr lang="he-IL"/>
          </a:p>
        </p:txBody>
      </p:sp>
    </p:spTree>
    <p:extLst>
      <p:ext uri="{BB962C8B-B14F-4D97-AF65-F5344CB8AC3E}">
        <p14:creationId xmlns:p14="http://schemas.microsoft.com/office/powerpoint/2010/main" val="388420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u="sng" dirty="0" smtClean="0"/>
              <a:t>מעבר של מבני נתונים מורכבים:</a:t>
            </a:r>
          </a:p>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smtClean="0"/>
              <a:t>מעבר במבני נתונים פשוטים כמו רשימות הוא פשוט - אתה חוזר על האלמנטים ברצף.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smtClean="0"/>
              <a:t>עם זאת, חציית מבנים מורכבים כמו עצים או גרפים מצריכה אלגוריתמים ספציפיים כמו חציית עומק-ראשון, חציית רוחב-ראשונה </a:t>
            </a:r>
            <a:r>
              <a:rPr lang="he-IL" u="none" dirty="0" err="1" smtClean="0"/>
              <a:t>וכו</a:t>
            </a:r>
            <a:r>
              <a:rPr lang="he-IL" u="none" dirty="0" smtClean="0"/>
              <a:t>'.</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u="none" dirty="0" smtClean="0"/>
          </a:p>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smtClean="0"/>
              <a:t>הדרישות למעבר עשויות להשתנות לאורך זמן או בהתאם ליישום.</a:t>
            </a:r>
          </a:p>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smtClean="0"/>
              <a:t>לדוגמה, יום אחד אולי תזדקק למעבר עומק-ראשון, אבל מאוחר יותר ייתכן שתזדקק לחציית רוחב-ראשון.</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u="none" dirty="0" smtClean="0"/>
          </a:p>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smtClean="0"/>
              <a:t>הכללת כל אלגוריתמי המעבר האפשריים בתוך מחלקת איסוף עלולה להוביל לנפיחות ובלבול, במיוחד אם אלגוריתמים מסוימים ספציפיים ליישומים מסוימים.</a:t>
            </a:r>
          </a:p>
        </p:txBody>
      </p:sp>
      <p:sp>
        <p:nvSpPr>
          <p:cNvPr id="4" name="מציין מיקום של מספר שקופית 3"/>
          <p:cNvSpPr>
            <a:spLocks noGrp="1"/>
          </p:cNvSpPr>
          <p:nvPr>
            <p:ph type="sldNum" sz="quarter" idx="10"/>
          </p:nvPr>
        </p:nvSpPr>
        <p:spPr/>
        <p:txBody>
          <a:bodyPr/>
          <a:lstStyle/>
          <a:p>
            <a:fld id="{9801F83C-E8FF-4EAB-9F3A-F258AED6357B}" type="slidenum">
              <a:rPr lang="he-IL" smtClean="0"/>
              <a:t>16</a:t>
            </a:fld>
            <a:endParaRPr lang="he-IL"/>
          </a:p>
        </p:txBody>
      </p:sp>
    </p:spTree>
    <p:extLst>
      <p:ext uri="{BB962C8B-B14F-4D97-AF65-F5344CB8AC3E}">
        <p14:creationId xmlns:p14="http://schemas.microsoft.com/office/powerpoint/2010/main" val="227271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smtClean="0"/>
              <a:t>הרעיון המרכזי של דפוס </a:t>
            </a:r>
            <a:r>
              <a:rPr lang="he-IL" u="none" dirty="0" err="1" smtClean="0"/>
              <a:t>האיטרטור</a:t>
            </a:r>
            <a:r>
              <a:rPr lang="he-IL" u="none" dirty="0" smtClean="0"/>
              <a:t> הוא לחלץ את התנהגות המעבר של אוסף לאובייקט נפרד הנקרא </a:t>
            </a:r>
            <a:r>
              <a:rPr lang="he-IL" u="none" dirty="0" err="1" smtClean="0"/>
              <a:t>איטרטור</a:t>
            </a:r>
            <a:r>
              <a:rPr lang="he-IL" u="none" dirty="0" smtClean="0"/>
              <a:t>.</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u="none" dirty="0" smtClean="0"/>
          </a:p>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smtClean="0"/>
              <a:t>בנוסף ליישום האלגוריתם עצמו, אובייקט </a:t>
            </a:r>
            <a:r>
              <a:rPr lang="he-IL" u="none" dirty="0" err="1" smtClean="0"/>
              <a:t>איטרטור</a:t>
            </a:r>
            <a:r>
              <a:rPr lang="he-IL" u="none" dirty="0" smtClean="0"/>
              <a:t> מכיל את פרטי המעבר, כגון המיקום הנוכחי וכמה אלמנטים נותרו עד הסוף. בגלל זה, מספר </a:t>
            </a:r>
            <a:r>
              <a:rPr lang="he-IL" u="none" dirty="0" err="1" smtClean="0"/>
              <a:t>איטרטורים</a:t>
            </a:r>
            <a:r>
              <a:rPr lang="he-IL" u="none" dirty="0" smtClean="0"/>
              <a:t> יכולים לעבור את אותו אוסף בו-זמנית, ללא תלות זה בזה.</a:t>
            </a:r>
          </a:p>
        </p:txBody>
      </p:sp>
      <p:sp>
        <p:nvSpPr>
          <p:cNvPr id="4" name="מציין מיקום של מספר שקופית 3"/>
          <p:cNvSpPr>
            <a:spLocks noGrp="1"/>
          </p:cNvSpPr>
          <p:nvPr>
            <p:ph type="sldNum" sz="quarter" idx="10"/>
          </p:nvPr>
        </p:nvSpPr>
        <p:spPr/>
        <p:txBody>
          <a:bodyPr/>
          <a:lstStyle/>
          <a:p>
            <a:fld id="{9801F83C-E8FF-4EAB-9F3A-F258AED6357B}" type="slidenum">
              <a:rPr lang="he-IL" smtClean="0"/>
              <a:t>17</a:t>
            </a:fld>
            <a:endParaRPr lang="he-IL"/>
          </a:p>
        </p:txBody>
      </p:sp>
    </p:spTree>
    <p:extLst>
      <p:ext uri="{BB962C8B-B14F-4D97-AF65-F5344CB8AC3E}">
        <p14:creationId xmlns:p14="http://schemas.microsoft.com/office/powerpoint/2010/main" val="2334597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u="none" dirty="0" smtClean="0"/>
              <a:t>בדרך כלל, </a:t>
            </a:r>
            <a:r>
              <a:rPr lang="he-IL" u="none" dirty="0" err="1" smtClean="0"/>
              <a:t>איטרטורים</a:t>
            </a:r>
            <a:r>
              <a:rPr lang="he-IL" u="none" dirty="0" smtClean="0"/>
              <a:t> מספקים שיטה עיקרית אחת להבאת אלמנטים מהאוסף.</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u="none" dirty="0" smtClean="0"/>
              <a:t>הלקוח יכול להמשיך להריץ את השיטה הזו עד שהיא לא מחזירה כלום, מה שאומר </a:t>
            </a:r>
            <a:r>
              <a:rPr lang="he-IL" u="none" dirty="0" err="1" smtClean="0"/>
              <a:t>שהאיטרטור</a:t>
            </a:r>
            <a:r>
              <a:rPr lang="he-IL" u="none" dirty="0" smtClean="0"/>
              <a:t> עבר את כל האלמנטים.</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u="none" dirty="0" smtClean="0"/>
              <a:t>כל </a:t>
            </a:r>
            <a:r>
              <a:rPr lang="he-IL" u="none" dirty="0" err="1" smtClean="0"/>
              <a:t>האיטרטורים</a:t>
            </a:r>
            <a:r>
              <a:rPr lang="he-IL" u="none" dirty="0" smtClean="0"/>
              <a:t> חייבים ליישם את אותו ממשק.</a:t>
            </a:r>
          </a:p>
        </p:txBody>
      </p:sp>
      <p:sp>
        <p:nvSpPr>
          <p:cNvPr id="4" name="מציין מיקום של מספר שקופית 3"/>
          <p:cNvSpPr>
            <a:spLocks noGrp="1"/>
          </p:cNvSpPr>
          <p:nvPr>
            <p:ph type="sldNum" sz="quarter" idx="10"/>
          </p:nvPr>
        </p:nvSpPr>
        <p:spPr/>
        <p:txBody>
          <a:bodyPr/>
          <a:lstStyle/>
          <a:p>
            <a:fld id="{9801F83C-E8FF-4EAB-9F3A-F258AED6357B}" type="slidenum">
              <a:rPr lang="he-IL" smtClean="0"/>
              <a:t>18</a:t>
            </a:fld>
            <a:endParaRPr lang="he-IL"/>
          </a:p>
        </p:txBody>
      </p:sp>
    </p:spTree>
    <p:extLst>
      <p:ext uri="{BB962C8B-B14F-4D97-AF65-F5344CB8AC3E}">
        <p14:creationId xmlns:p14="http://schemas.microsoft.com/office/powerpoint/2010/main" val="3067335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9801F83C-E8FF-4EAB-9F3A-F258AED6357B}" type="slidenum">
              <a:rPr lang="he-IL" smtClean="0"/>
              <a:t>6</a:t>
            </a:fld>
            <a:endParaRPr lang="he-IL"/>
          </a:p>
        </p:txBody>
      </p:sp>
    </p:spTree>
    <p:extLst>
      <p:ext uri="{BB962C8B-B14F-4D97-AF65-F5344CB8AC3E}">
        <p14:creationId xmlns:p14="http://schemas.microsoft.com/office/powerpoint/2010/main" val="1276582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9801F83C-E8FF-4EAB-9F3A-F258AED6357B}" type="slidenum">
              <a:rPr lang="he-IL" smtClean="0"/>
              <a:t>7</a:t>
            </a:fld>
            <a:endParaRPr lang="he-IL"/>
          </a:p>
        </p:txBody>
      </p:sp>
    </p:spTree>
    <p:extLst>
      <p:ext uri="{BB962C8B-B14F-4D97-AF65-F5344CB8AC3E}">
        <p14:creationId xmlns:p14="http://schemas.microsoft.com/office/powerpoint/2010/main" val="3403797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9801F83C-E8FF-4EAB-9F3A-F258AED6357B}" type="slidenum">
              <a:rPr lang="he-IL" smtClean="0"/>
              <a:t>8</a:t>
            </a:fld>
            <a:endParaRPr lang="he-IL"/>
          </a:p>
        </p:txBody>
      </p:sp>
    </p:spTree>
    <p:extLst>
      <p:ext uri="{BB962C8B-B14F-4D97-AF65-F5344CB8AC3E}">
        <p14:creationId xmlns:p14="http://schemas.microsoft.com/office/powerpoint/2010/main" val="3027689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הרחבת מחלקה היא הדבר הראשון שעולה על הדעת כאשר אתה צריך לשנות התנהגות של אובייקט. </a:t>
            </a:r>
          </a:p>
          <a:p>
            <a:r>
              <a:rPr lang="he-IL" dirty="0" smtClean="0"/>
              <a:t>עם זאת, בירושה יש כמה סייגים רציניים שאתה צריך להיות </a:t>
            </a:r>
            <a:r>
              <a:rPr lang="he-IL" smtClean="0"/>
              <a:t>מודע אליהם,</a:t>
            </a:r>
            <a:r>
              <a:rPr lang="he-IL" baseline="0" smtClean="0"/>
              <a:t> </a:t>
            </a:r>
            <a:r>
              <a:rPr lang="he-IL" smtClean="0"/>
              <a:t>מגבלות ירושה:</a:t>
            </a:r>
          </a:p>
          <a:p>
            <a:pPr marL="171450" indent="-171450">
              <a:buFont typeface="Arial" panose="020B0604020202020204" pitchFamily="34" charset="0"/>
              <a:buChar char="•"/>
            </a:pPr>
            <a:r>
              <a:rPr lang="he-IL" smtClean="0"/>
              <a:t>הירושה </a:t>
            </a:r>
            <a:r>
              <a:rPr lang="he-IL" dirty="0" smtClean="0"/>
              <a:t>היא סטטית: ברגע שאובייקט נוצר, לא ניתן לשנות את ההתנהגות שלו </a:t>
            </a:r>
            <a:r>
              <a:rPr lang="he-IL" smtClean="0"/>
              <a:t>בזמן הריצה.</a:t>
            </a:r>
          </a:p>
          <a:p>
            <a:pPr marL="171450" indent="-171450">
              <a:buFont typeface="Arial" panose="020B0604020202020204" pitchFamily="34" charset="0"/>
              <a:buChar char="•"/>
            </a:pPr>
            <a:r>
              <a:rPr lang="he-IL" smtClean="0"/>
              <a:t>מחלקה </a:t>
            </a:r>
            <a:r>
              <a:rPr lang="he-IL" dirty="0" smtClean="0"/>
              <a:t>חד-הורית: רוב שפות התכנות אינן מאפשרות לכיתה לרשת התנהגויות ממספר מחלקות בו-זמנית.</a:t>
            </a:r>
            <a:endParaRPr lang="he-IL" dirty="0"/>
          </a:p>
        </p:txBody>
      </p:sp>
      <p:sp>
        <p:nvSpPr>
          <p:cNvPr id="4" name="מציין מיקום של מספר שקופית 3"/>
          <p:cNvSpPr>
            <a:spLocks noGrp="1"/>
          </p:cNvSpPr>
          <p:nvPr>
            <p:ph type="sldNum" sz="quarter" idx="10"/>
          </p:nvPr>
        </p:nvSpPr>
        <p:spPr/>
        <p:txBody>
          <a:bodyPr/>
          <a:lstStyle/>
          <a:p>
            <a:fld id="{9801F83C-E8FF-4EAB-9F3A-F258AED6357B}" type="slidenum">
              <a:rPr lang="he-IL" smtClean="0"/>
              <a:t>9</a:t>
            </a:fld>
            <a:endParaRPr lang="he-IL"/>
          </a:p>
        </p:txBody>
      </p:sp>
    </p:spTree>
    <p:extLst>
      <p:ext uri="{BB962C8B-B14F-4D97-AF65-F5344CB8AC3E}">
        <p14:creationId xmlns:p14="http://schemas.microsoft.com/office/powerpoint/2010/main" val="551807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u="sng" dirty="0" smtClean="0"/>
              <a:t>צבירה והרכב</a:t>
            </a:r>
            <a:r>
              <a:rPr lang="he-IL" dirty="0" smtClean="0"/>
              <a:t>:</a:t>
            </a:r>
            <a:r>
              <a:rPr lang="he-IL" baseline="0" dirty="0" smtClean="0"/>
              <a:t> (</a:t>
            </a:r>
            <a:r>
              <a:rPr lang="he-IL" dirty="0" smtClean="0"/>
              <a:t>אלה מוצעים כחלופות לירושה)</a:t>
            </a:r>
          </a:p>
          <a:p>
            <a:pPr marL="171450" indent="-171450">
              <a:buFont typeface="Arial" panose="020B0604020202020204" pitchFamily="34" charset="0"/>
              <a:buChar char="•"/>
            </a:pPr>
            <a:r>
              <a:rPr lang="he-IL" dirty="0" smtClean="0"/>
              <a:t>בצבירה או קומפוזיציה, אובייקט מכיל הפניות לאובייקטים אחרים (הידועים כ"עוזרים") ומאציל להם עבודה, במקום התנהגות מורשת.</a:t>
            </a:r>
          </a:p>
          <a:p>
            <a:pPr marL="171450" indent="-171450">
              <a:buFont typeface="Arial" panose="020B0604020202020204" pitchFamily="34" charset="0"/>
              <a:buChar char="•"/>
            </a:pPr>
            <a:r>
              <a:rPr lang="he-IL" dirty="0" smtClean="0"/>
              <a:t>גישה זו מאפשרת החלפה בזמן ריצה של </a:t>
            </a:r>
            <a:r>
              <a:rPr lang="he-IL" dirty="0" err="1" smtClean="0"/>
              <a:t>אובייקטי</a:t>
            </a:r>
            <a:r>
              <a:rPr lang="he-IL" dirty="0" smtClean="0"/>
              <a:t> עוזר, ומאפשרת לאובייקט להשתמש בהתנהגויות ממספר מחלקות על ידי הפניות לאובייקטים מרובים.</a:t>
            </a:r>
          </a:p>
          <a:p>
            <a:endParaRPr lang="he-IL" dirty="0" smtClean="0"/>
          </a:p>
          <a:p>
            <a:r>
              <a:rPr lang="he-IL" dirty="0" smtClean="0"/>
              <a:t>שתי האלטרנטיבות פועלות כמעט באותה צורה: </a:t>
            </a:r>
          </a:p>
          <a:p>
            <a:r>
              <a:rPr lang="he-IL" dirty="0" smtClean="0"/>
              <a:t>לאובייקט אחד יש התייחסות למשנהו והוא מאציל לו עבודה כלשהי.</a:t>
            </a:r>
          </a:p>
          <a:p>
            <a:r>
              <a:rPr lang="he-IL" dirty="0" smtClean="0"/>
              <a:t>בעוד שבעזרת ירושה, האובייקט עצמו מסוגל לעשות את העבודה הזו, וירש את ההתנהגות ממעמד העל שלו.</a:t>
            </a:r>
            <a:endParaRPr lang="he-IL" dirty="0"/>
          </a:p>
        </p:txBody>
      </p:sp>
      <p:sp>
        <p:nvSpPr>
          <p:cNvPr id="4" name="מציין מיקום של מספר שקופית 3"/>
          <p:cNvSpPr>
            <a:spLocks noGrp="1"/>
          </p:cNvSpPr>
          <p:nvPr>
            <p:ph type="sldNum" sz="quarter" idx="10"/>
          </p:nvPr>
        </p:nvSpPr>
        <p:spPr/>
        <p:txBody>
          <a:bodyPr/>
          <a:lstStyle/>
          <a:p>
            <a:fld id="{9801F83C-E8FF-4EAB-9F3A-F258AED6357B}" type="slidenum">
              <a:rPr lang="he-IL" smtClean="0"/>
              <a:t>10</a:t>
            </a:fld>
            <a:endParaRPr lang="he-IL"/>
          </a:p>
        </p:txBody>
      </p:sp>
    </p:spTree>
    <p:extLst>
      <p:ext uri="{BB962C8B-B14F-4D97-AF65-F5344CB8AC3E}">
        <p14:creationId xmlns:p14="http://schemas.microsoft.com/office/powerpoint/2010/main" val="2366595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smtClean="0"/>
              <a:t>דפוס הדקורטור מוצג כפתרון הממנף צבירה או קומפוזיציה.</a:t>
            </a:r>
          </a:p>
          <a:p>
            <a:endParaRPr lang="he-IL" u="none" dirty="0" smtClean="0"/>
          </a:p>
          <a:p>
            <a:r>
              <a:rPr lang="he-IL" u="sng" dirty="0" smtClean="0"/>
              <a:t>דפוס דקורטור:</a:t>
            </a:r>
          </a:p>
          <a:p>
            <a:pPr marL="171450" indent="-171450">
              <a:buFont typeface="Arial" panose="020B0604020202020204" pitchFamily="34" charset="0"/>
              <a:buChar char="•"/>
            </a:pPr>
            <a:r>
              <a:rPr lang="he-IL" u="none" dirty="0" smtClean="0"/>
              <a:t>בתבנית זו, אובייקט "עטיפה" מקושר לאובייקט "מטרה".</a:t>
            </a:r>
          </a:p>
          <a:p>
            <a:pPr marL="171450" indent="-171450">
              <a:buFont typeface="Arial" panose="020B0604020202020204" pitchFamily="34" charset="0"/>
              <a:buChar char="•"/>
            </a:pPr>
            <a:r>
              <a:rPr lang="he-IL" u="none" dirty="0" smtClean="0"/>
              <a:t>ה-</a:t>
            </a:r>
            <a:r>
              <a:rPr lang="en-US" u="none" dirty="0" smtClean="0"/>
              <a:t>wrapper </a:t>
            </a:r>
            <a:r>
              <a:rPr lang="he-IL" u="none" dirty="0" smtClean="0"/>
              <a:t> מיישם את אותו ממשק כמו אובייקט היעד ומאציל אליו בקשות, אך יכול לשנות את התוצאה לפני או אחרי העברת הבקשה אל היעד.</a:t>
            </a:r>
          </a:p>
          <a:p>
            <a:pPr marL="171450" indent="-171450">
              <a:buFont typeface="Arial" panose="020B0604020202020204" pitchFamily="34" charset="0"/>
              <a:buChar char="•"/>
            </a:pPr>
            <a:r>
              <a:rPr lang="he-IL" u="none" dirty="0" smtClean="0"/>
              <a:t>על ידי מתן אפשרות לשדה ההתייחסות של העטיפה לקבל כל אובייקט שעוקב אחר הממשק, ניתן לשלב מספר עטיפות כדי להוסיף את ההתנהגויות שלהם לאובייקט היעד.</a:t>
            </a:r>
            <a:endParaRPr lang="he-IL" u="none" dirty="0"/>
          </a:p>
        </p:txBody>
      </p:sp>
      <p:sp>
        <p:nvSpPr>
          <p:cNvPr id="4" name="מציין מיקום של מספר שקופית 3"/>
          <p:cNvSpPr>
            <a:spLocks noGrp="1"/>
          </p:cNvSpPr>
          <p:nvPr>
            <p:ph type="sldNum" sz="quarter" idx="10"/>
          </p:nvPr>
        </p:nvSpPr>
        <p:spPr/>
        <p:txBody>
          <a:bodyPr/>
          <a:lstStyle/>
          <a:p>
            <a:fld id="{9801F83C-E8FF-4EAB-9F3A-F258AED6357B}" type="slidenum">
              <a:rPr lang="he-IL" smtClean="0"/>
              <a:t>11</a:t>
            </a:fld>
            <a:endParaRPr lang="he-IL"/>
          </a:p>
        </p:txBody>
      </p:sp>
    </p:spTree>
    <p:extLst>
      <p:ext uri="{BB962C8B-B14F-4D97-AF65-F5344CB8AC3E}">
        <p14:creationId xmlns:p14="http://schemas.microsoft.com/office/powerpoint/2010/main" val="1774832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b="1" u="none" dirty="0" smtClean="0"/>
              <a:t>דוגמה מסופקת באמצעות התראות</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u="none" dirty="0" smtClean="0"/>
              <a:t>מחלקת </a:t>
            </a:r>
            <a:r>
              <a:rPr lang="en-US" u="none" dirty="0" err="1" smtClean="0"/>
              <a:t>Notifier</a:t>
            </a:r>
            <a:r>
              <a:rPr lang="en-US" u="none" dirty="0" smtClean="0"/>
              <a:t> </a:t>
            </a:r>
            <a:r>
              <a:rPr lang="he-IL" u="none" dirty="0" smtClean="0"/>
              <a:t> הבסיסית מכילה את התנהגות ההתראות הבסיסית בדוא"ל, בעוד שכל שיטות ההתראות האחרות הופכות למעצבות.</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u="none" dirty="0" smtClean="0"/>
              <a:t>זה מאפשר גמישות בהוספת התנהגויות הודעות שונות לאובייקט הבסיס על ידי שימוש בעיצובים. </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u="none" dirty="0" smtClean="0"/>
          </a:p>
        </p:txBody>
      </p:sp>
      <p:sp>
        <p:nvSpPr>
          <p:cNvPr id="4" name="מציין מיקום של מספר שקופית 3"/>
          <p:cNvSpPr>
            <a:spLocks noGrp="1"/>
          </p:cNvSpPr>
          <p:nvPr>
            <p:ph type="sldNum" sz="quarter" idx="10"/>
          </p:nvPr>
        </p:nvSpPr>
        <p:spPr/>
        <p:txBody>
          <a:bodyPr/>
          <a:lstStyle/>
          <a:p>
            <a:fld id="{9801F83C-E8FF-4EAB-9F3A-F258AED6357B}" type="slidenum">
              <a:rPr lang="he-IL" smtClean="0"/>
              <a:t>12</a:t>
            </a:fld>
            <a:endParaRPr lang="he-IL"/>
          </a:p>
        </p:txBody>
      </p:sp>
    </p:spTree>
    <p:extLst>
      <p:ext uri="{BB962C8B-B14F-4D97-AF65-F5344CB8AC3E}">
        <p14:creationId xmlns:p14="http://schemas.microsoft.com/office/powerpoint/2010/main" val="191275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smtClean="0"/>
              <a:t>בסך </a:t>
            </a:r>
            <a:r>
              <a:rPr lang="he-IL" u="none" dirty="0" err="1" smtClean="0"/>
              <a:t>הכל</a:t>
            </a:r>
            <a:r>
              <a:rPr lang="he-IL" u="none" dirty="0" smtClean="0"/>
              <a:t>, דפוס הדקורטור מדגיש את הגמישות ויכולת ההסתגלות לזמן הריצה המוצעים על ידי צבירה והרכב בהשוואה להורשה מסורתית, במיוחד בתרחישים שבהם נדרש שינוי התנהגות דינמי.</a:t>
            </a:r>
            <a:endParaRPr lang="he-IL" u="none" dirty="0"/>
          </a:p>
        </p:txBody>
      </p:sp>
      <p:sp>
        <p:nvSpPr>
          <p:cNvPr id="4" name="מציין מיקום של מספר שקופית 3"/>
          <p:cNvSpPr>
            <a:spLocks noGrp="1"/>
          </p:cNvSpPr>
          <p:nvPr>
            <p:ph type="sldNum" sz="quarter" idx="10"/>
          </p:nvPr>
        </p:nvSpPr>
        <p:spPr/>
        <p:txBody>
          <a:bodyPr/>
          <a:lstStyle/>
          <a:p>
            <a:fld id="{9801F83C-E8FF-4EAB-9F3A-F258AED6357B}" type="slidenum">
              <a:rPr lang="he-IL" smtClean="0"/>
              <a:t>13</a:t>
            </a:fld>
            <a:endParaRPr lang="he-IL"/>
          </a:p>
        </p:txBody>
      </p:sp>
    </p:spTree>
    <p:extLst>
      <p:ext uri="{BB962C8B-B14F-4D97-AF65-F5344CB8AC3E}">
        <p14:creationId xmlns:p14="http://schemas.microsoft.com/office/powerpoint/2010/main" val="2358933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2/19/2024</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6310" y="629158"/>
            <a:ext cx="10679379"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647388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dirty="0"/>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447191" y="2824269"/>
            <a:ext cx="4488794" cy="264445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256025" y="2821491"/>
            <a:ext cx="4488794" cy="263737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dirty="0"/>
              <a:t>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he-IL"/>
              <a:t>לחץ על הסמל כדי להוסיף תמונה</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2/19/2024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2/19/2024</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1"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r" defTabSz="914400" rtl="1"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jpg"/><Relationship Id="rId5" Type="http://schemas.openxmlformats.org/officeDocument/2006/relationships/image" Target="../media/image35.jp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jpg"/><Relationship Id="rId7" Type="http://schemas.openxmlformats.org/officeDocument/2006/relationships/image" Target="../media/image42.jpg"/><Relationship Id="rId2" Type="http://schemas.openxmlformats.org/officeDocument/2006/relationships/image" Target="../media/image37.jpg"/><Relationship Id="rId1" Type="http://schemas.openxmlformats.org/officeDocument/2006/relationships/slideLayout" Target="../slideLayouts/slideLayout2.xml"/><Relationship Id="rId6" Type="http://schemas.openxmlformats.org/officeDocument/2006/relationships/image" Target="../media/image41.jpg"/><Relationship Id="rId5" Type="http://schemas.openxmlformats.org/officeDocument/2006/relationships/image" Target="../media/image40.jpg"/><Relationship Id="rId4" Type="http://schemas.openxmlformats.org/officeDocument/2006/relationships/image" Target="../media/image39.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grpSp>
        <p:nvGrpSpPr>
          <p:cNvPr id="3" name="object 3"/>
          <p:cNvGrpSpPr/>
          <p:nvPr/>
        </p:nvGrpSpPr>
        <p:grpSpPr>
          <a:xfrm>
            <a:off x="0" y="0"/>
            <a:ext cx="12192000" cy="6858000"/>
            <a:chOff x="0" y="0"/>
            <a:chExt cx="12192000" cy="6858000"/>
          </a:xfrm>
        </p:grpSpPr>
        <p:pic>
          <p:nvPicPr>
            <p:cNvPr id="4" name="object 4"/>
            <p:cNvPicPr/>
            <p:nvPr/>
          </p:nvPicPr>
          <p:blipFill>
            <a:blip r:embed="rId3" cstate="print"/>
            <a:stretch>
              <a:fillRect/>
            </a:stretch>
          </p:blipFill>
          <p:spPr>
            <a:xfrm>
              <a:off x="0" y="6129528"/>
              <a:ext cx="12191999" cy="728468"/>
            </a:xfrm>
            <a:prstGeom prst="rect">
              <a:avLst/>
            </a:prstGeom>
          </p:spPr>
        </p:pic>
        <p:pic>
          <p:nvPicPr>
            <p:cNvPr id="5" name="object 5"/>
            <p:cNvPicPr/>
            <p:nvPr/>
          </p:nvPicPr>
          <p:blipFill>
            <a:blip r:embed="rId4" cstate="print"/>
            <a:stretch>
              <a:fillRect/>
            </a:stretch>
          </p:blipFill>
          <p:spPr>
            <a:xfrm>
              <a:off x="0" y="0"/>
              <a:ext cx="12192000" cy="6858000"/>
            </a:xfrm>
            <a:prstGeom prst="rect">
              <a:avLst/>
            </a:prstGeom>
          </p:spPr>
        </p:pic>
      </p:grpSp>
      <p:sp>
        <p:nvSpPr>
          <p:cNvPr id="6" name="object 6"/>
          <p:cNvSpPr txBox="1">
            <a:spLocks noGrp="1"/>
          </p:cNvSpPr>
          <p:nvPr>
            <p:ph type="title"/>
          </p:nvPr>
        </p:nvSpPr>
        <p:spPr>
          <a:xfrm>
            <a:off x="2875129" y="3003884"/>
            <a:ext cx="6441743" cy="850233"/>
          </a:xfrm>
          <a:prstGeom prst="rect">
            <a:avLst/>
          </a:prstGeom>
        </p:spPr>
        <p:txBody>
          <a:bodyPr vert="horz" wrap="square" lIns="0" tIns="105410" rIns="0" bIns="0" rtlCol="0">
            <a:spAutoFit/>
          </a:bodyPr>
          <a:lstStyle/>
          <a:p>
            <a:pPr marL="1194435" marR="5080" indent="-1182370">
              <a:lnSpc>
                <a:spcPts val="5840"/>
              </a:lnSpc>
              <a:spcBef>
                <a:spcPts val="830"/>
              </a:spcBef>
            </a:pPr>
            <a:r>
              <a:rPr lang="he-IL" sz="5400" spc="-5" dirty="0">
                <a:latin typeface="Tahoma" panose="020B0604030504040204" pitchFamily="34" charset="0"/>
                <a:ea typeface="Tahoma" panose="020B0604030504040204" pitchFamily="34" charset="0"/>
                <a:cs typeface="Tahoma" panose="020B0604030504040204" pitchFamily="34" charset="0"/>
              </a:rPr>
              <a:t>תכנות מונחה עצמים</a:t>
            </a:r>
            <a:endParaRPr sz="5400" dirty="0">
              <a:latin typeface="Tahoma" panose="020B0604030504040204" pitchFamily="34" charset="0"/>
              <a:ea typeface="Tahoma" panose="020B0604030504040204" pitchFamily="34" charset="0"/>
              <a:cs typeface="Tahoma" panose="020B0604030504040204" pitchFamily="34" charset="0"/>
            </a:endParaRPr>
          </a:p>
        </p:txBody>
      </p:sp>
      <p:sp>
        <p:nvSpPr>
          <p:cNvPr id="7" name="object 7"/>
          <p:cNvSpPr/>
          <p:nvPr/>
        </p:nvSpPr>
        <p:spPr>
          <a:xfrm>
            <a:off x="1752600" y="1508761"/>
            <a:ext cx="8686800" cy="3840479"/>
          </a:xfrm>
          <a:custGeom>
            <a:avLst/>
            <a:gdLst/>
            <a:ahLst/>
            <a:cxnLst/>
            <a:rect l="l" t="t" r="r" b="b"/>
            <a:pathLst>
              <a:path w="8686800" h="3840479">
                <a:moveTo>
                  <a:pt x="0" y="0"/>
                </a:moveTo>
                <a:lnTo>
                  <a:pt x="8686800" y="0"/>
                </a:lnTo>
              </a:path>
              <a:path w="8686800" h="3840479">
                <a:moveTo>
                  <a:pt x="0" y="3840479"/>
                </a:moveTo>
                <a:lnTo>
                  <a:pt x="8686800" y="3840479"/>
                </a:lnTo>
              </a:path>
            </a:pathLst>
          </a:custGeom>
          <a:ln w="38100">
            <a:solidFill>
              <a:srgbClr val="FA8B29"/>
            </a:solidFill>
          </a:ln>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1259" y="129138"/>
            <a:ext cx="9829483" cy="566822"/>
          </a:xfrm>
          <a:prstGeom prst="rect">
            <a:avLst/>
          </a:prstGeom>
        </p:spPr>
        <p:txBody>
          <a:bodyPr vert="horz" wrap="square" lIns="0" tIns="12700" rIns="0" bIns="0" rtlCol="0">
            <a:spAutoFit/>
          </a:bodyPr>
          <a:lstStyle/>
          <a:p>
            <a:pPr algn="ctr"/>
            <a:r>
              <a:rPr lang="en-US" sz="3600" dirty="0">
                <a:solidFill>
                  <a:schemeClr val="accent1">
                    <a:lumMod val="75000"/>
                  </a:schemeClr>
                </a:solidFill>
                <a:latin typeface="Trebuchet MS"/>
                <a:cs typeface="Trebuchet MS"/>
              </a:rPr>
              <a:t>Decorator</a:t>
            </a:r>
          </a:p>
        </p:txBody>
      </p:sp>
      <p:sp>
        <p:nvSpPr>
          <p:cNvPr id="6" name="object 3">
            <a:extLst>
              <a:ext uri="{FF2B5EF4-FFF2-40B4-BE49-F238E27FC236}">
                <a16:creationId xmlns:a16="http://schemas.microsoft.com/office/drawing/2014/main" id="{504C54EB-F689-45AF-9B50-A537385B0172}"/>
              </a:ext>
            </a:extLst>
          </p:cNvPr>
          <p:cNvSpPr txBox="1"/>
          <p:nvPr/>
        </p:nvSpPr>
        <p:spPr>
          <a:xfrm>
            <a:off x="627039" y="996210"/>
            <a:ext cx="11050905" cy="3752309"/>
          </a:xfrm>
          <a:prstGeom prst="rect">
            <a:avLst/>
          </a:prstGeom>
        </p:spPr>
        <p:txBody>
          <a:bodyPr vert="horz" wrap="square" lIns="0" tIns="12700" rIns="0" bIns="0" rtlCol="0">
            <a:spAutoFit/>
          </a:bodyPr>
          <a:lstStyle/>
          <a:p>
            <a:pPr>
              <a:lnSpc>
                <a:spcPct val="150000"/>
              </a:lnSpc>
            </a:pPr>
            <a:r>
              <a:rPr lang="en-US" b="1" dirty="0" smtClean="0"/>
              <a:t>Solution</a:t>
            </a:r>
          </a:p>
          <a:p>
            <a:pPr>
              <a:lnSpc>
                <a:spcPct val="150000"/>
              </a:lnSpc>
            </a:pPr>
            <a:r>
              <a:rPr lang="en-US" dirty="0"/>
              <a:t>One of the ways to overcome these caveats is by </a:t>
            </a:r>
            <a:r>
              <a:rPr lang="en-US" dirty="0" smtClean="0"/>
              <a:t>using</a:t>
            </a:r>
            <a:r>
              <a:rPr lang="en-US" dirty="0"/>
              <a:t> </a:t>
            </a:r>
            <a:r>
              <a:rPr lang="en-US" u="sng" dirty="0" smtClean="0"/>
              <a:t>Aggregation</a:t>
            </a:r>
            <a:r>
              <a:rPr lang="en-US" dirty="0" smtClean="0"/>
              <a:t> or </a:t>
            </a:r>
            <a:r>
              <a:rPr lang="en-US" u="sng" dirty="0" smtClean="0"/>
              <a:t>Composition</a:t>
            </a:r>
            <a:r>
              <a:rPr lang="en-US" dirty="0" smtClean="0"/>
              <a:t> </a:t>
            </a:r>
            <a:r>
              <a:rPr lang="en-US" dirty="0"/>
              <a:t>instead of Inheritance</a:t>
            </a:r>
            <a:r>
              <a:rPr lang="en-US" dirty="0" smtClean="0"/>
              <a:t>.</a:t>
            </a:r>
          </a:p>
          <a:p>
            <a:pPr>
              <a:lnSpc>
                <a:spcPct val="150000"/>
              </a:lnSpc>
            </a:pPr>
            <a:endParaRPr lang="en-US" dirty="0"/>
          </a:p>
          <a:p>
            <a:pPr>
              <a:lnSpc>
                <a:spcPct val="150000"/>
              </a:lnSpc>
            </a:pPr>
            <a:r>
              <a:rPr lang="en-US" u="sng" dirty="0"/>
              <a:t>Aggregation and Composition</a:t>
            </a:r>
            <a:r>
              <a:rPr lang="en-US" u="sng" dirty="0" smtClean="0"/>
              <a:t>:</a:t>
            </a:r>
            <a:endParaRPr lang="en-US" dirty="0"/>
          </a:p>
          <a:p>
            <a:pPr marL="285750" indent="-285750">
              <a:lnSpc>
                <a:spcPct val="150000"/>
              </a:lnSpc>
              <a:buFont typeface="Arial" panose="020B0604020202020204" pitchFamily="34" charset="0"/>
              <a:buChar char="•"/>
            </a:pPr>
            <a:r>
              <a:rPr lang="en-US" dirty="0" smtClean="0"/>
              <a:t>In </a:t>
            </a:r>
            <a:r>
              <a:rPr lang="en-US" dirty="0"/>
              <a:t>aggregation or composition, an object contains references to other objects (known as "helpers") and delegates work to them, rather than inheriting </a:t>
            </a:r>
            <a:r>
              <a:rPr lang="en-US" dirty="0" smtClean="0"/>
              <a:t>behavior.</a:t>
            </a:r>
          </a:p>
          <a:p>
            <a:pPr marL="285750" indent="-285750">
              <a:lnSpc>
                <a:spcPct val="150000"/>
              </a:lnSpc>
              <a:buFont typeface="Arial" panose="020B0604020202020204" pitchFamily="34" charset="0"/>
              <a:buChar char="•"/>
            </a:pPr>
            <a:r>
              <a:rPr lang="en-US" dirty="0" smtClean="0"/>
              <a:t>This </a:t>
            </a:r>
            <a:r>
              <a:rPr lang="en-US" dirty="0"/>
              <a:t>approach allows for runtime substitution of helper objects, enabling an object to use behaviors from multiple classes by having references to multiple objects.</a:t>
            </a:r>
            <a:endParaRPr lang="en-US" dirty="0"/>
          </a:p>
        </p:txBody>
      </p:sp>
      <p:pic>
        <p:nvPicPr>
          <p:cNvPr id="5122" name="Picture 2" descr="Inheritance vs. Aggreg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9194" y="4916159"/>
            <a:ext cx="5238750" cy="15240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77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1259" y="129138"/>
            <a:ext cx="9829483" cy="566822"/>
          </a:xfrm>
          <a:prstGeom prst="rect">
            <a:avLst/>
          </a:prstGeom>
        </p:spPr>
        <p:txBody>
          <a:bodyPr vert="horz" wrap="square" lIns="0" tIns="12700" rIns="0" bIns="0" rtlCol="0">
            <a:spAutoFit/>
          </a:bodyPr>
          <a:lstStyle/>
          <a:p>
            <a:pPr algn="ctr"/>
            <a:r>
              <a:rPr lang="en-US" sz="3600" dirty="0">
                <a:solidFill>
                  <a:schemeClr val="accent1">
                    <a:lumMod val="75000"/>
                  </a:schemeClr>
                </a:solidFill>
                <a:latin typeface="Trebuchet MS"/>
                <a:cs typeface="Trebuchet MS"/>
              </a:rPr>
              <a:t>Decorator</a:t>
            </a:r>
          </a:p>
        </p:txBody>
      </p:sp>
      <p:sp>
        <p:nvSpPr>
          <p:cNvPr id="6" name="object 3">
            <a:extLst>
              <a:ext uri="{FF2B5EF4-FFF2-40B4-BE49-F238E27FC236}">
                <a16:creationId xmlns:a16="http://schemas.microsoft.com/office/drawing/2014/main" id="{504C54EB-F689-45AF-9B50-A537385B0172}"/>
              </a:ext>
            </a:extLst>
          </p:cNvPr>
          <p:cNvSpPr txBox="1"/>
          <p:nvPr/>
        </p:nvSpPr>
        <p:spPr>
          <a:xfrm>
            <a:off x="627039" y="996210"/>
            <a:ext cx="11050905" cy="3752309"/>
          </a:xfrm>
          <a:prstGeom prst="rect">
            <a:avLst/>
          </a:prstGeom>
        </p:spPr>
        <p:txBody>
          <a:bodyPr vert="horz" wrap="square" lIns="0" tIns="12700" rIns="0" bIns="0" rtlCol="0">
            <a:spAutoFit/>
          </a:bodyPr>
          <a:lstStyle/>
          <a:p>
            <a:pPr>
              <a:lnSpc>
                <a:spcPct val="150000"/>
              </a:lnSpc>
            </a:pPr>
            <a:r>
              <a:rPr lang="en-US" b="1" dirty="0" smtClean="0"/>
              <a:t>Solution</a:t>
            </a:r>
          </a:p>
          <a:p>
            <a:pPr>
              <a:lnSpc>
                <a:spcPct val="150000"/>
              </a:lnSpc>
            </a:pPr>
            <a:r>
              <a:rPr lang="en-US" dirty="0"/>
              <a:t>The Decorator pattern is introduced as a solution that leverages aggregation or composition.</a:t>
            </a:r>
          </a:p>
          <a:p>
            <a:pPr>
              <a:lnSpc>
                <a:spcPct val="150000"/>
              </a:lnSpc>
            </a:pPr>
            <a:endParaRPr lang="en-US" b="1" dirty="0" smtClean="0"/>
          </a:p>
          <a:p>
            <a:pPr>
              <a:lnSpc>
                <a:spcPct val="150000"/>
              </a:lnSpc>
            </a:pPr>
            <a:r>
              <a:rPr lang="en-US" u="sng" dirty="0"/>
              <a:t>Decorator Pattern</a:t>
            </a:r>
            <a:r>
              <a:rPr lang="en-US" u="sng" dirty="0" smtClean="0"/>
              <a:t>:</a:t>
            </a:r>
            <a:endParaRPr lang="en-US" u="sng" dirty="0"/>
          </a:p>
          <a:p>
            <a:pPr marL="285750" indent="-285750">
              <a:lnSpc>
                <a:spcPct val="150000"/>
              </a:lnSpc>
              <a:buFont typeface="Arial" panose="020B0604020202020204" pitchFamily="34" charset="0"/>
              <a:buChar char="•"/>
            </a:pPr>
            <a:r>
              <a:rPr lang="en-US" dirty="0" smtClean="0"/>
              <a:t>In </a:t>
            </a:r>
            <a:r>
              <a:rPr lang="en-US" dirty="0"/>
              <a:t>this pattern, a "wrapper" object is linked with a target </a:t>
            </a:r>
            <a:r>
              <a:rPr lang="en-US" dirty="0" smtClean="0"/>
              <a:t>object.</a:t>
            </a:r>
          </a:p>
          <a:p>
            <a:pPr marL="285750" indent="-285750">
              <a:lnSpc>
                <a:spcPct val="150000"/>
              </a:lnSpc>
              <a:buFont typeface="Arial" panose="020B0604020202020204" pitchFamily="34" charset="0"/>
              <a:buChar char="•"/>
            </a:pPr>
            <a:r>
              <a:rPr lang="en-US" dirty="0" smtClean="0"/>
              <a:t>The </a:t>
            </a:r>
            <a:r>
              <a:rPr lang="en-US" dirty="0"/>
              <a:t>wrapper implements the same interface as the target object and delegates requests to it, but can alter the result before or after passing the request to the </a:t>
            </a:r>
            <a:r>
              <a:rPr lang="en-US" dirty="0" smtClean="0"/>
              <a:t>target.</a:t>
            </a:r>
          </a:p>
          <a:p>
            <a:pPr marL="285750" indent="-285750">
              <a:lnSpc>
                <a:spcPct val="150000"/>
              </a:lnSpc>
              <a:buFont typeface="Arial" panose="020B0604020202020204" pitchFamily="34" charset="0"/>
              <a:buChar char="•"/>
            </a:pPr>
            <a:r>
              <a:rPr lang="en-US" dirty="0" smtClean="0"/>
              <a:t>By </a:t>
            </a:r>
            <a:r>
              <a:rPr lang="en-US" dirty="0"/>
              <a:t>allowing the wrapper's reference field to accept any object that follows the interface, multiple wrappers can be combined to add their behaviors to the target object.</a:t>
            </a:r>
            <a:endParaRPr lang="en-US" dirty="0"/>
          </a:p>
        </p:txBody>
      </p:sp>
    </p:spTree>
    <p:extLst>
      <p:ext uri="{BB962C8B-B14F-4D97-AF65-F5344CB8AC3E}">
        <p14:creationId xmlns:p14="http://schemas.microsoft.com/office/powerpoint/2010/main" val="3706915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1259" y="129138"/>
            <a:ext cx="9829483" cy="566822"/>
          </a:xfrm>
          <a:prstGeom prst="rect">
            <a:avLst/>
          </a:prstGeom>
        </p:spPr>
        <p:txBody>
          <a:bodyPr vert="horz" wrap="square" lIns="0" tIns="12700" rIns="0" bIns="0" rtlCol="0">
            <a:spAutoFit/>
          </a:bodyPr>
          <a:lstStyle/>
          <a:p>
            <a:pPr algn="ctr"/>
            <a:r>
              <a:rPr lang="en-US" sz="3600" dirty="0">
                <a:solidFill>
                  <a:schemeClr val="accent1">
                    <a:lumMod val="75000"/>
                  </a:schemeClr>
                </a:solidFill>
                <a:latin typeface="Trebuchet MS"/>
                <a:cs typeface="Trebuchet MS"/>
              </a:rPr>
              <a:t>Decorator</a:t>
            </a:r>
          </a:p>
        </p:txBody>
      </p:sp>
      <p:sp>
        <p:nvSpPr>
          <p:cNvPr id="6" name="object 3">
            <a:extLst>
              <a:ext uri="{FF2B5EF4-FFF2-40B4-BE49-F238E27FC236}">
                <a16:creationId xmlns:a16="http://schemas.microsoft.com/office/drawing/2014/main" id="{504C54EB-F689-45AF-9B50-A537385B0172}"/>
              </a:ext>
            </a:extLst>
          </p:cNvPr>
          <p:cNvSpPr txBox="1"/>
          <p:nvPr/>
        </p:nvSpPr>
        <p:spPr>
          <a:xfrm>
            <a:off x="627039" y="996210"/>
            <a:ext cx="11050905" cy="2040367"/>
          </a:xfrm>
          <a:prstGeom prst="rect">
            <a:avLst/>
          </a:prstGeom>
        </p:spPr>
        <p:txBody>
          <a:bodyPr vert="horz" wrap="square" lIns="0" tIns="12700" rIns="0" bIns="0" rtlCol="0">
            <a:spAutoFit/>
          </a:bodyPr>
          <a:lstStyle/>
          <a:p>
            <a:pPr>
              <a:lnSpc>
                <a:spcPct val="150000"/>
              </a:lnSpc>
            </a:pPr>
            <a:r>
              <a:rPr lang="en-US" b="1" dirty="0"/>
              <a:t>Implementation </a:t>
            </a:r>
            <a:r>
              <a:rPr lang="en-US" b="1" dirty="0" smtClean="0"/>
              <a:t>Example</a:t>
            </a:r>
          </a:p>
          <a:p>
            <a:pPr marL="285750" indent="-285750">
              <a:lnSpc>
                <a:spcPct val="150000"/>
              </a:lnSpc>
              <a:buFont typeface="Arial" panose="020B0604020202020204" pitchFamily="34" charset="0"/>
              <a:buChar char="•"/>
            </a:pPr>
            <a:r>
              <a:rPr lang="en-US" dirty="0" smtClean="0"/>
              <a:t>The </a:t>
            </a:r>
            <a:r>
              <a:rPr lang="en-US" dirty="0"/>
              <a:t>base </a:t>
            </a:r>
            <a:r>
              <a:rPr lang="en-US" dirty="0" err="1"/>
              <a:t>Notifier</a:t>
            </a:r>
            <a:r>
              <a:rPr lang="en-US" dirty="0"/>
              <a:t> class contains the basic email notification behavior, while all other notification methods are turned into </a:t>
            </a:r>
            <a:r>
              <a:rPr lang="en-US" dirty="0" smtClean="0"/>
              <a:t>decorators. </a:t>
            </a:r>
          </a:p>
          <a:p>
            <a:pPr marL="285750" indent="-285750">
              <a:lnSpc>
                <a:spcPct val="150000"/>
              </a:lnSpc>
              <a:buFont typeface="Arial" panose="020B0604020202020204" pitchFamily="34" charset="0"/>
              <a:buChar char="•"/>
            </a:pPr>
            <a:r>
              <a:rPr lang="en-US" dirty="0" smtClean="0"/>
              <a:t>This </a:t>
            </a:r>
            <a:r>
              <a:rPr lang="en-US" dirty="0"/>
              <a:t>allows for flexibility in adding different notification behaviors to the base object by using decorators</a:t>
            </a:r>
            <a:r>
              <a:rPr lang="en-US" dirty="0" smtClean="0"/>
              <a:t>.</a:t>
            </a:r>
            <a:endParaRPr lang="en-US" dirty="0"/>
          </a:p>
        </p:txBody>
      </p:sp>
      <p:pic>
        <p:nvPicPr>
          <p:cNvPr id="7170" name="Picture 2" descr="The solution with the Decorator patt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2860" y="2921382"/>
            <a:ext cx="5059522" cy="36365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786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1259" y="129138"/>
            <a:ext cx="9829483" cy="566822"/>
          </a:xfrm>
          <a:prstGeom prst="rect">
            <a:avLst/>
          </a:prstGeom>
        </p:spPr>
        <p:txBody>
          <a:bodyPr vert="horz" wrap="square" lIns="0" tIns="12700" rIns="0" bIns="0" rtlCol="0">
            <a:spAutoFit/>
          </a:bodyPr>
          <a:lstStyle/>
          <a:p>
            <a:pPr algn="ctr"/>
            <a:r>
              <a:rPr lang="en-US" sz="3600" dirty="0">
                <a:solidFill>
                  <a:schemeClr val="accent1">
                    <a:lumMod val="75000"/>
                  </a:schemeClr>
                </a:solidFill>
                <a:latin typeface="Trebuchet MS"/>
                <a:cs typeface="Trebuchet MS"/>
              </a:rPr>
              <a:t>Decorator</a:t>
            </a:r>
          </a:p>
        </p:txBody>
      </p:sp>
      <p:sp>
        <p:nvSpPr>
          <p:cNvPr id="6" name="object 3">
            <a:extLst>
              <a:ext uri="{FF2B5EF4-FFF2-40B4-BE49-F238E27FC236}">
                <a16:creationId xmlns:a16="http://schemas.microsoft.com/office/drawing/2014/main" id="{504C54EB-F689-45AF-9B50-A537385B0172}"/>
              </a:ext>
            </a:extLst>
          </p:cNvPr>
          <p:cNvSpPr txBox="1"/>
          <p:nvPr/>
        </p:nvSpPr>
        <p:spPr>
          <a:xfrm>
            <a:off x="627039" y="996210"/>
            <a:ext cx="11050905" cy="1209370"/>
          </a:xfrm>
          <a:prstGeom prst="rect">
            <a:avLst/>
          </a:prstGeom>
        </p:spPr>
        <p:txBody>
          <a:bodyPr vert="horz" wrap="square" lIns="0" tIns="12700" rIns="0" bIns="0" rtlCol="0">
            <a:spAutoFit/>
          </a:bodyPr>
          <a:lstStyle/>
          <a:p>
            <a:pPr>
              <a:lnSpc>
                <a:spcPct val="150000"/>
              </a:lnSpc>
            </a:pPr>
            <a:r>
              <a:rPr lang="en-US" dirty="0"/>
              <a:t>Overall, the Decorator pattern emphasizes the flexibility and runtime adaptability offered by aggregation and composition compared to traditional inheritance, particularly in scenarios where dynamic behavior modification is required.</a:t>
            </a:r>
          </a:p>
        </p:txBody>
      </p:sp>
      <p:pic>
        <p:nvPicPr>
          <p:cNvPr id="10242" name="Picture 2" descr="Structure of the Decorator pattern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8767" y="2127944"/>
            <a:ext cx="3974465" cy="4048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197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1259" y="129138"/>
            <a:ext cx="9829483" cy="566822"/>
          </a:xfrm>
          <a:prstGeom prst="rect">
            <a:avLst/>
          </a:prstGeom>
        </p:spPr>
        <p:txBody>
          <a:bodyPr vert="horz" wrap="square" lIns="0" tIns="12700" rIns="0" bIns="0" rtlCol="0">
            <a:spAutoFit/>
          </a:bodyPr>
          <a:lstStyle/>
          <a:p>
            <a:pPr algn="ctr"/>
            <a:r>
              <a:rPr lang="en-US" sz="3600" dirty="0" smtClean="0">
                <a:solidFill>
                  <a:schemeClr val="accent1">
                    <a:lumMod val="75000"/>
                  </a:schemeClr>
                </a:solidFill>
                <a:latin typeface="Trebuchet MS"/>
                <a:cs typeface="Trebuchet MS"/>
              </a:rPr>
              <a:t>Iterator</a:t>
            </a:r>
            <a:endParaRPr lang="en-US"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627039" y="996210"/>
            <a:ext cx="11050905" cy="793872"/>
          </a:xfrm>
          <a:prstGeom prst="rect">
            <a:avLst/>
          </a:prstGeom>
        </p:spPr>
        <p:txBody>
          <a:bodyPr vert="horz" wrap="square" lIns="0" tIns="12700" rIns="0" bIns="0" rtlCol="0">
            <a:spAutoFit/>
          </a:bodyPr>
          <a:lstStyle/>
          <a:p>
            <a:pPr>
              <a:lnSpc>
                <a:spcPct val="150000"/>
              </a:lnSpc>
            </a:pPr>
            <a:r>
              <a:rPr lang="en-US" dirty="0"/>
              <a:t>Iterator is a behavioral design pattern that lets you traverse elements of a collection without exposing its underlying representation (list, stack, tree, etc</a:t>
            </a:r>
            <a:r>
              <a:rPr lang="en-US" dirty="0" smtClean="0"/>
              <a:t>.).</a:t>
            </a:r>
            <a:endParaRPr lang="en-US" dirty="0"/>
          </a:p>
        </p:txBody>
      </p:sp>
      <p:pic>
        <p:nvPicPr>
          <p:cNvPr id="11266" name="Picture 2" descr="Iterator design patt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4055" y="2308860"/>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765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1259" y="129138"/>
            <a:ext cx="9829483" cy="566822"/>
          </a:xfrm>
          <a:prstGeom prst="rect">
            <a:avLst/>
          </a:prstGeom>
        </p:spPr>
        <p:txBody>
          <a:bodyPr vert="horz" wrap="square" lIns="0" tIns="12700" rIns="0" bIns="0" rtlCol="0">
            <a:spAutoFit/>
          </a:bodyPr>
          <a:lstStyle/>
          <a:p>
            <a:pPr algn="ctr"/>
            <a:r>
              <a:rPr lang="en-US" sz="3600" dirty="0" smtClean="0">
                <a:solidFill>
                  <a:schemeClr val="accent1">
                    <a:lumMod val="75000"/>
                  </a:schemeClr>
                </a:solidFill>
                <a:latin typeface="Trebuchet MS"/>
                <a:cs typeface="Trebuchet MS"/>
              </a:rPr>
              <a:t>Iterator</a:t>
            </a:r>
            <a:endParaRPr lang="en-US"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627039" y="996210"/>
            <a:ext cx="11050905" cy="4998804"/>
          </a:xfrm>
          <a:prstGeom prst="rect">
            <a:avLst/>
          </a:prstGeom>
        </p:spPr>
        <p:txBody>
          <a:bodyPr vert="horz" wrap="square" lIns="0" tIns="12700" rIns="0" bIns="0" rtlCol="0">
            <a:spAutoFit/>
          </a:bodyPr>
          <a:lstStyle/>
          <a:p>
            <a:pPr>
              <a:lnSpc>
                <a:spcPct val="150000"/>
              </a:lnSpc>
            </a:pPr>
            <a:r>
              <a:rPr lang="en-US" dirty="0" smtClean="0"/>
              <a:t>Collections is </a:t>
            </a:r>
            <a:r>
              <a:rPr lang="en-US" dirty="0"/>
              <a:t>just a container for a group of objects.</a:t>
            </a:r>
          </a:p>
          <a:p>
            <a:pPr>
              <a:lnSpc>
                <a:spcPct val="150000"/>
              </a:lnSpc>
            </a:pPr>
            <a:endParaRPr lang="en-US" dirty="0"/>
          </a:p>
          <a:p>
            <a:pPr>
              <a:lnSpc>
                <a:spcPct val="150000"/>
              </a:lnSpc>
            </a:pPr>
            <a:r>
              <a:rPr lang="en-US" dirty="0"/>
              <a:t>Most collections store their elements in simple lists. However, some of them are based on stacks, trees, graphs and other complex data structures.</a:t>
            </a:r>
          </a:p>
          <a:p>
            <a:pPr>
              <a:lnSpc>
                <a:spcPct val="150000"/>
              </a:lnSpc>
            </a:pPr>
            <a:endParaRPr lang="en-US" dirty="0"/>
          </a:p>
          <a:p>
            <a:pPr>
              <a:lnSpc>
                <a:spcPct val="150000"/>
              </a:lnSpc>
            </a:pPr>
            <a:endParaRPr lang="en-US" dirty="0"/>
          </a:p>
          <a:p>
            <a:pPr>
              <a:lnSpc>
                <a:spcPct val="150000"/>
              </a:lnSpc>
            </a:pPr>
            <a:endParaRPr lang="en-US" b="1" dirty="0" smtClean="0"/>
          </a:p>
          <a:p>
            <a:pPr>
              <a:lnSpc>
                <a:spcPct val="150000"/>
              </a:lnSpc>
            </a:pPr>
            <a:r>
              <a:rPr lang="en-US" b="1" dirty="0" smtClean="0"/>
              <a:t>Problem</a:t>
            </a:r>
            <a:endParaRPr lang="en-US" u="sng" dirty="0" smtClean="0"/>
          </a:p>
          <a:p>
            <a:pPr>
              <a:lnSpc>
                <a:spcPct val="150000"/>
              </a:lnSpc>
            </a:pPr>
            <a:r>
              <a:rPr lang="en-US" u="sng" dirty="0" smtClean="0"/>
              <a:t>Accessing </a:t>
            </a:r>
            <a:r>
              <a:rPr lang="en-US" u="sng" dirty="0"/>
              <a:t>Elements in Collections: </a:t>
            </a:r>
            <a:endParaRPr lang="en-US" u="sng" dirty="0" smtClean="0"/>
          </a:p>
          <a:p>
            <a:pPr>
              <a:lnSpc>
                <a:spcPct val="150000"/>
              </a:lnSpc>
            </a:pPr>
            <a:r>
              <a:rPr lang="en-US" dirty="0" smtClean="0"/>
              <a:t>Regardless </a:t>
            </a:r>
            <a:r>
              <a:rPr lang="en-US" dirty="0"/>
              <a:t>of the underlying data structure, collections must provide a way for other parts of the code to access their elements. This access should allow iteration over the elements without repeating the same elements.</a:t>
            </a:r>
          </a:p>
        </p:txBody>
      </p:sp>
      <p:pic>
        <p:nvPicPr>
          <p:cNvPr id="12292" name="Picture 4" descr="Various types of collec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8866" y="3019362"/>
            <a:ext cx="4667250" cy="9525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700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1259" y="129138"/>
            <a:ext cx="9829483" cy="566822"/>
          </a:xfrm>
          <a:prstGeom prst="rect">
            <a:avLst/>
          </a:prstGeom>
        </p:spPr>
        <p:txBody>
          <a:bodyPr vert="horz" wrap="square" lIns="0" tIns="12700" rIns="0" bIns="0" rtlCol="0">
            <a:spAutoFit/>
          </a:bodyPr>
          <a:lstStyle/>
          <a:p>
            <a:pPr algn="ctr"/>
            <a:r>
              <a:rPr lang="en-US" sz="3600" dirty="0" smtClean="0">
                <a:solidFill>
                  <a:schemeClr val="accent1">
                    <a:lumMod val="75000"/>
                  </a:schemeClr>
                </a:solidFill>
                <a:latin typeface="Trebuchet MS"/>
                <a:cs typeface="Trebuchet MS"/>
              </a:rPr>
              <a:t>Iterator</a:t>
            </a:r>
            <a:endParaRPr lang="en-US"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627039" y="996210"/>
            <a:ext cx="11050905" cy="4583306"/>
          </a:xfrm>
          <a:prstGeom prst="rect">
            <a:avLst/>
          </a:prstGeom>
        </p:spPr>
        <p:txBody>
          <a:bodyPr vert="horz" wrap="square" lIns="0" tIns="12700" rIns="0" bIns="0" rtlCol="0">
            <a:spAutoFit/>
          </a:bodyPr>
          <a:lstStyle/>
          <a:p>
            <a:pPr>
              <a:lnSpc>
                <a:spcPct val="150000"/>
              </a:lnSpc>
            </a:pPr>
            <a:r>
              <a:rPr lang="en-US" b="1" dirty="0" smtClean="0"/>
              <a:t>Problem</a:t>
            </a:r>
          </a:p>
          <a:p>
            <a:pPr>
              <a:lnSpc>
                <a:spcPct val="150000"/>
              </a:lnSpc>
            </a:pPr>
            <a:r>
              <a:rPr lang="en-US" u="sng" dirty="0"/>
              <a:t>Traversing Complex Data Structures:</a:t>
            </a:r>
            <a:r>
              <a:rPr lang="en-US" dirty="0"/>
              <a:t> </a:t>
            </a:r>
            <a:endParaRPr lang="en-US" dirty="0" smtClean="0"/>
          </a:p>
          <a:p>
            <a:pPr>
              <a:lnSpc>
                <a:spcPct val="150000"/>
              </a:lnSpc>
            </a:pPr>
            <a:r>
              <a:rPr lang="en-US" dirty="0" smtClean="0"/>
              <a:t>Traversing </a:t>
            </a:r>
            <a:r>
              <a:rPr lang="en-US" dirty="0"/>
              <a:t>simple data structures like lists is straightforward - you iterate over the elements sequentially. However, traversing complex structures like trees or graphs requires specific algorithms such as </a:t>
            </a:r>
            <a:r>
              <a:rPr lang="en-US" i="1" dirty="0"/>
              <a:t>depth-first traversal</a:t>
            </a:r>
            <a:r>
              <a:rPr lang="en-US" dirty="0"/>
              <a:t>, </a:t>
            </a:r>
            <a:r>
              <a:rPr lang="en-US" i="1" dirty="0"/>
              <a:t>breadth-first traversal</a:t>
            </a:r>
            <a:r>
              <a:rPr lang="en-US" dirty="0"/>
              <a:t>, etc.</a:t>
            </a:r>
          </a:p>
          <a:p>
            <a:pPr>
              <a:lnSpc>
                <a:spcPct val="150000"/>
              </a:lnSpc>
            </a:pPr>
            <a:endParaRPr lang="en-US" dirty="0"/>
          </a:p>
          <a:p>
            <a:pPr>
              <a:lnSpc>
                <a:spcPct val="150000"/>
              </a:lnSpc>
            </a:pPr>
            <a:r>
              <a:rPr lang="en-US" dirty="0" smtClean="0"/>
              <a:t>The </a:t>
            </a:r>
            <a:r>
              <a:rPr lang="en-US" dirty="0"/>
              <a:t>requirements for traversal may vary over time or </a:t>
            </a:r>
            <a:r>
              <a:rPr lang="en-US" b="1" dirty="0"/>
              <a:t>depending on the application</a:t>
            </a:r>
            <a:r>
              <a:rPr lang="en-US" dirty="0"/>
              <a:t>. </a:t>
            </a:r>
            <a:endParaRPr lang="en-US" dirty="0" smtClean="0"/>
          </a:p>
          <a:p>
            <a:pPr>
              <a:lnSpc>
                <a:spcPct val="150000"/>
              </a:lnSpc>
            </a:pPr>
            <a:r>
              <a:rPr lang="en-US" dirty="0" smtClean="0"/>
              <a:t>For </a:t>
            </a:r>
            <a:r>
              <a:rPr lang="en-US" dirty="0"/>
              <a:t>instance, one day you might need </a:t>
            </a:r>
            <a:r>
              <a:rPr lang="en-US" i="1" dirty="0"/>
              <a:t>depth-first traversal</a:t>
            </a:r>
            <a:r>
              <a:rPr lang="en-US" dirty="0"/>
              <a:t>, but later you might require </a:t>
            </a:r>
            <a:r>
              <a:rPr lang="en-US" i="1" dirty="0"/>
              <a:t>breadth-first traversal</a:t>
            </a:r>
            <a:r>
              <a:rPr lang="en-US" dirty="0"/>
              <a:t>. </a:t>
            </a:r>
            <a:endParaRPr lang="en-US" dirty="0" smtClean="0"/>
          </a:p>
          <a:p>
            <a:pPr>
              <a:lnSpc>
                <a:spcPct val="150000"/>
              </a:lnSpc>
            </a:pPr>
            <a:r>
              <a:rPr lang="en-US" dirty="0" smtClean="0"/>
              <a:t>Including </a:t>
            </a:r>
            <a:r>
              <a:rPr lang="en-US" dirty="0"/>
              <a:t>all possible traversal algorithms within a collection class can lead to bloating and confusion, especially if some algorithms are specific to certain applications.</a:t>
            </a:r>
          </a:p>
        </p:txBody>
      </p:sp>
      <p:pic>
        <p:nvPicPr>
          <p:cNvPr id="13314" name="Picture 2" descr="Various traversal algorith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9155" y="5497488"/>
            <a:ext cx="4279289" cy="11411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4272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1259" y="129138"/>
            <a:ext cx="9829483" cy="566822"/>
          </a:xfrm>
          <a:prstGeom prst="rect">
            <a:avLst/>
          </a:prstGeom>
        </p:spPr>
        <p:txBody>
          <a:bodyPr vert="horz" wrap="square" lIns="0" tIns="12700" rIns="0" bIns="0" rtlCol="0">
            <a:spAutoFit/>
          </a:bodyPr>
          <a:lstStyle/>
          <a:p>
            <a:pPr algn="ctr"/>
            <a:r>
              <a:rPr lang="en-US" sz="3600" dirty="0" smtClean="0">
                <a:solidFill>
                  <a:schemeClr val="accent1">
                    <a:lumMod val="75000"/>
                  </a:schemeClr>
                </a:solidFill>
                <a:latin typeface="Trebuchet MS"/>
                <a:cs typeface="Trebuchet MS"/>
              </a:rPr>
              <a:t>Iterator</a:t>
            </a:r>
            <a:endParaRPr lang="en-US"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627039" y="996210"/>
            <a:ext cx="6604341" cy="4167808"/>
          </a:xfrm>
          <a:prstGeom prst="rect">
            <a:avLst/>
          </a:prstGeom>
        </p:spPr>
        <p:txBody>
          <a:bodyPr vert="horz" wrap="square" lIns="0" tIns="12700" rIns="0" bIns="0" rtlCol="0">
            <a:spAutoFit/>
          </a:bodyPr>
          <a:lstStyle/>
          <a:p>
            <a:pPr>
              <a:lnSpc>
                <a:spcPct val="150000"/>
              </a:lnSpc>
            </a:pPr>
            <a:r>
              <a:rPr lang="en-US" b="1" dirty="0" smtClean="0"/>
              <a:t>Solution</a:t>
            </a:r>
            <a:endParaRPr lang="en-US" dirty="0" smtClean="0"/>
          </a:p>
          <a:p>
            <a:pPr>
              <a:lnSpc>
                <a:spcPct val="150000"/>
              </a:lnSpc>
            </a:pPr>
            <a:r>
              <a:rPr lang="en-US" dirty="0"/>
              <a:t>The main idea of the Iterator pattern is to extract the traversal behavior of a collection into a separate object called an iterator.</a:t>
            </a:r>
          </a:p>
          <a:p>
            <a:pPr>
              <a:lnSpc>
                <a:spcPct val="150000"/>
              </a:lnSpc>
            </a:pPr>
            <a:endParaRPr lang="en-US" dirty="0"/>
          </a:p>
          <a:p>
            <a:pPr>
              <a:lnSpc>
                <a:spcPct val="150000"/>
              </a:lnSpc>
            </a:pPr>
            <a:r>
              <a:rPr lang="en-US" dirty="0"/>
              <a:t>In addition to implementing the algorithm itself, an iterator object contains the traversal details, such as the </a:t>
            </a:r>
            <a:r>
              <a:rPr lang="en-US" i="1" dirty="0"/>
              <a:t>current position</a:t>
            </a:r>
            <a:r>
              <a:rPr lang="en-US" dirty="0"/>
              <a:t> and </a:t>
            </a:r>
            <a:r>
              <a:rPr lang="en-US" i="1" dirty="0"/>
              <a:t>how many elements are left till the end</a:t>
            </a:r>
            <a:r>
              <a:rPr lang="en-US" dirty="0"/>
              <a:t>. Because of this, several iterators can go through the same collection at the same time, </a:t>
            </a:r>
            <a:r>
              <a:rPr lang="en-US" b="1" dirty="0"/>
              <a:t>independently</a:t>
            </a:r>
            <a:r>
              <a:rPr lang="en-US" dirty="0"/>
              <a:t> of each other</a:t>
            </a:r>
            <a:r>
              <a:rPr lang="en-US" dirty="0" smtClean="0"/>
              <a:t>.</a:t>
            </a:r>
            <a:endParaRPr lang="en-US" dirty="0"/>
          </a:p>
        </p:txBody>
      </p:sp>
      <p:pic>
        <p:nvPicPr>
          <p:cNvPr id="14338" name="Picture 2" descr="Iterators implement various traversal algorith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3675" y="1311592"/>
            <a:ext cx="3810000" cy="44767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359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1259" y="129138"/>
            <a:ext cx="9829483" cy="566822"/>
          </a:xfrm>
          <a:prstGeom prst="rect">
            <a:avLst/>
          </a:prstGeom>
        </p:spPr>
        <p:txBody>
          <a:bodyPr vert="horz" wrap="square" lIns="0" tIns="12700" rIns="0" bIns="0" rtlCol="0">
            <a:spAutoFit/>
          </a:bodyPr>
          <a:lstStyle/>
          <a:p>
            <a:pPr algn="ctr"/>
            <a:r>
              <a:rPr lang="en-US" sz="3600" dirty="0" smtClean="0">
                <a:solidFill>
                  <a:schemeClr val="accent1">
                    <a:lumMod val="75000"/>
                  </a:schemeClr>
                </a:solidFill>
                <a:latin typeface="Trebuchet MS"/>
                <a:cs typeface="Trebuchet MS"/>
              </a:rPr>
              <a:t>Iterator</a:t>
            </a:r>
            <a:endParaRPr lang="en-US"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627039" y="996210"/>
            <a:ext cx="11050905" cy="2505814"/>
          </a:xfrm>
          <a:prstGeom prst="rect">
            <a:avLst/>
          </a:prstGeom>
        </p:spPr>
        <p:txBody>
          <a:bodyPr vert="horz" wrap="square" lIns="0" tIns="12700" rIns="0" bIns="0" rtlCol="0">
            <a:spAutoFit/>
          </a:bodyPr>
          <a:lstStyle/>
          <a:p>
            <a:pPr>
              <a:lnSpc>
                <a:spcPct val="150000"/>
              </a:lnSpc>
            </a:pPr>
            <a:r>
              <a:rPr lang="en-US" b="1" dirty="0" smtClean="0"/>
              <a:t>Solution</a:t>
            </a:r>
            <a:endParaRPr lang="en-US" dirty="0" smtClean="0"/>
          </a:p>
          <a:p>
            <a:pPr>
              <a:lnSpc>
                <a:spcPct val="150000"/>
              </a:lnSpc>
            </a:pPr>
            <a:endParaRPr lang="en-US" dirty="0"/>
          </a:p>
          <a:p>
            <a:pPr marL="285750" indent="-285750">
              <a:lnSpc>
                <a:spcPct val="150000"/>
              </a:lnSpc>
              <a:buFont typeface="Arial" panose="020B0604020202020204" pitchFamily="34" charset="0"/>
              <a:buChar char="•"/>
            </a:pPr>
            <a:r>
              <a:rPr lang="en-US" dirty="0" smtClean="0"/>
              <a:t>Usually</a:t>
            </a:r>
            <a:r>
              <a:rPr lang="en-US" dirty="0"/>
              <a:t>, iterators provide one primary method for fetching elements of the collection. </a:t>
            </a:r>
          </a:p>
          <a:p>
            <a:pPr marL="285750" indent="-285750">
              <a:lnSpc>
                <a:spcPct val="150000"/>
              </a:lnSpc>
              <a:buFont typeface="Arial" panose="020B0604020202020204" pitchFamily="34" charset="0"/>
              <a:buChar char="•"/>
            </a:pPr>
            <a:r>
              <a:rPr lang="en-US" dirty="0" smtClean="0"/>
              <a:t>The </a:t>
            </a:r>
            <a:r>
              <a:rPr lang="en-US" dirty="0"/>
              <a:t>client can keep running this method until it doesn’t return anything, which means that the iterator has traversed all of the </a:t>
            </a:r>
            <a:r>
              <a:rPr lang="en-US" dirty="0" smtClean="0"/>
              <a:t>elements.</a:t>
            </a:r>
          </a:p>
          <a:p>
            <a:pPr marL="285750" indent="-285750">
              <a:lnSpc>
                <a:spcPct val="150000"/>
              </a:lnSpc>
              <a:buFont typeface="Arial" panose="020B0604020202020204" pitchFamily="34" charset="0"/>
              <a:buChar char="•"/>
            </a:pPr>
            <a:r>
              <a:rPr lang="en-US" dirty="0" smtClean="0"/>
              <a:t>All </a:t>
            </a:r>
            <a:r>
              <a:rPr lang="en-US" dirty="0"/>
              <a:t>iterators must implement the same interface. </a:t>
            </a:r>
          </a:p>
        </p:txBody>
      </p:sp>
    </p:spTree>
    <p:extLst>
      <p:ext uri="{BB962C8B-B14F-4D97-AF65-F5344CB8AC3E}">
        <p14:creationId xmlns:p14="http://schemas.microsoft.com/office/powerpoint/2010/main" val="1792883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D86BF801-EB32-6468-2999-3EDAEBAF7045}"/>
              </a:ext>
            </a:extLst>
          </p:cNvPr>
          <p:cNvSpPr txBox="1"/>
          <p:nvPr/>
        </p:nvSpPr>
        <p:spPr>
          <a:xfrm>
            <a:off x="878840" y="1259840"/>
            <a:ext cx="10434320" cy="3781613"/>
          </a:xfrm>
          <a:prstGeom prst="rect">
            <a:avLst/>
          </a:prstGeom>
          <a:noFill/>
        </p:spPr>
        <p:txBody>
          <a:bodyPr wrap="square" rtlCol="1">
            <a:spAutoFit/>
          </a:bodyPr>
          <a:lstStyle/>
          <a:p>
            <a:pPr algn="r" rtl="1">
              <a:lnSpc>
                <a:spcPct val="150000"/>
              </a:lnSpc>
            </a:pPr>
            <a:r>
              <a:rPr lang="he-IL" b="1" u="sng" dirty="0"/>
              <a:t>סימפטומים של קוד לא מתוכנן טוב:</a:t>
            </a:r>
          </a:p>
          <a:p>
            <a:pPr marL="342900" indent="-342900" algn="r" rtl="1">
              <a:lnSpc>
                <a:spcPct val="150000"/>
              </a:lnSpc>
              <a:buFont typeface="Arial" panose="020B0604020202020204" pitchFamily="34" charset="0"/>
              <a:buChar char="•"/>
            </a:pPr>
            <a:r>
              <a:rPr lang="he-IL" dirty="0"/>
              <a:t>קוד ספגטי – </a:t>
            </a:r>
            <a:r>
              <a:rPr lang="en-US" dirty="0"/>
              <a:t>AKA</a:t>
            </a:r>
            <a:r>
              <a:rPr lang="he-IL" dirty="0"/>
              <a:t>.</a:t>
            </a:r>
            <a:endParaRPr lang="en-US" dirty="0"/>
          </a:p>
          <a:p>
            <a:pPr marL="342900" indent="-342900" algn="r" rtl="1">
              <a:lnSpc>
                <a:spcPct val="150000"/>
              </a:lnSpc>
              <a:buFont typeface="Arial" panose="020B0604020202020204" pitchFamily="34" charset="0"/>
              <a:buChar char="•"/>
            </a:pPr>
            <a:r>
              <a:rPr lang="he-IL" dirty="0"/>
              <a:t>כל שינוי בקוד משפיע על הרבה חלקים בקוד.</a:t>
            </a:r>
          </a:p>
          <a:p>
            <a:pPr marL="342900" indent="-342900" algn="r" rtl="1">
              <a:lnSpc>
                <a:spcPct val="150000"/>
              </a:lnSpc>
              <a:buFont typeface="Arial" panose="020B0604020202020204" pitchFamily="34" charset="0"/>
              <a:buChar char="•"/>
            </a:pPr>
            <a:r>
              <a:rPr lang="he-IL" dirty="0"/>
              <a:t>שינוי בקוד משפיע על אזורים לא קשורים בקוד.</a:t>
            </a:r>
          </a:p>
          <a:p>
            <a:pPr marL="342900" indent="-342900" algn="r" rtl="1">
              <a:lnSpc>
                <a:spcPct val="150000"/>
              </a:lnSpc>
              <a:buFont typeface="Arial" panose="020B0604020202020204" pitchFamily="34" charset="0"/>
              <a:buChar char="•"/>
            </a:pPr>
            <a:r>
              <a:rPr lang="he-IL" dirty="0"/>
              <a:t>קוד לא פריק - לא ניתן להשתמש בקוד שכבר כתבנו בהקשרים אחרים מאלו שלשמם נכתב הקוד </a:t>
            </a:r>
          </a:p>
          <a:p>
            <a:pPr algn="r" rtl="1">
              <a:lnSpc>
                <a:spcPct val="150000"/>
              </a:lnSpc>
            </a:pPr>
            <a:r>
              <a:rPr lang="he-IL" dirty="0"/>
              <a:t>במקור.</a:t>
            </a:r>
          </a:p>
          <a:p>
            <a:pPr algn="r" rtl="1">
              <a:lnSpc>
                <a:spcPct val="150000"/>
              </a:lnSpc>
            </a:pPr>
            <a:endParaRPr lang="he-IL" dirty="0"/>
          </a:p>
          <a:p>
            <a:pPr algn="r" rtl="1">
              <a:lnSpc>
                <a:spcPct val="150000"/>
              </a:lnSpc>
            </a:pPr>
            <a:r>
              <a:rPr lang="he-IL" dirty="0"/>
              <a:t>האופי המרכזי של הבעיות האלו הוא יותר מידי תלות בתוך הקוד.</a:t>
            </a:r>
          </a:p>
          <a:p>
            <a:pPr algn="r" rtl="1">
              <a:lnSpc>
                <a:spcPct val="150000"/>
              </a:lnSpc>
            </a:pPr>
            <a:r>
              <a:rPr lang="he-IL" dirty="0"/>
              <a:t>עקרונות</a:t>
            </a:r>
            <a:r>
              <a:rPr lang="en-US" dirty="0"/>
              <a:t> SOLID </a:t>
            </a:r>
            <a:r>
              <a:rPr lang="he-IL" dirty="0"/>
              <a:t>באים לתת קווים מנחים שיגרמו לנו להימנע מלכתוב קוד עם הבעיות הנ"ל.</a:t>
            </a:r>
          </a:p>
        </p:txBody>
      </p:sp>
      <p:sp>
        <p:nvSpPr>
          <p:cNvPr id="3" name="כותרת 2"/>
          <p:cNvSpPr>
            <a:spLocks noGrp="1"/>
          </p:cNvSpPr>
          <p:nvPr>
            <p:ph type="title"/>
          </p:nvPr>
        </p:nvSpPr>
        <p:spPr>
          <a:xfrm>
            <a:off x="1450393" y="306376"/>
            <a:ext cx="9291215" cy="1049235"/>
          </a:xfrm>
        </p:spPr>
        <p:txBody>
          <a:bodyPr>
            <a:normAutofit/>
          </a:bodyPr>
          <a:lstStyle/>
          <a:p>
            <a:r>
              <a:rPr lang="en-US" sz="4000" b="1" dirty="0"/>
              <a:t>SOLID</a:t>
            </a:r>
            <a:endParaRPr lang="he-IL" sz="4000" b="1" dirty="0"/>
          </a:p>
        </p:txBody>
      </p:sp>
    </p:spTree>
    <p:extLst>
      <p:ext uri="{BB962C8B-B14F-4D97-AF65-F5344CB8AC3E}">
        <p14:creationId xmlns:p14="http://schemas.microsoft.com/office/powerpoint/2010/main" val="2688862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8575" y="903571"/>
            <a:ext cx="6974850" cy="504625"/>
          </a:xfrm>
          <a:prstGeom prst="rect">
            <a:avLst/>
          </a:prstGeom>
        </p:spPr>
        <p:txBody>
          <a:bodyPr vert="horz" wrap="square" lIns="0" tIns="12065" rIns="0" bIns="0" rtlCol="0">
            <a:spAutoFit/>
          </a:bodyPr>
          <a:lstStyle/>
          <a:p>
            <a:pPr marL="12700">
              <a:lnSpc>
                <a:spcPct val="100000"/>
              </a:lnSpc>
              <a:spcBef>
                <a:spcPts val="95"/>
              </a:spcBef>
            </a:pPr>
            <a:r>
              <a:rPr lang="he-IL" spc="-10" dirty="0">
                <a:latin typeface="Times New Roman"/>
                <a:cs typeface="Times New Roman"/>
              </a:rPr>
              <a:t>נושאים להיום</a:t>
            </a:r>
            <a:endParaRPr dirty="0">
              <a:latin typeface="Times New Roman"/>
              <a:cs typeface="Times New Roman"/>
            </a:endParaRPr>
          </a:p>
        </p:txBody>
      </p:sp>
      <p:sp>
        <p:nvSpPr>
          <p:cNvPr id="3" name="תיבת טקסט 2">
            <a:extLst>
              <a:ext uri="{FF2B5EF4-FFF2-40B4-BE49-F238E27FC236}">
                <a16:creationId xmlns:a16="http://schemas.microsoft.com/office/drawing/2014/main" id="{7929485A-E590-6315-4F32-BAA365C6E684}"/>
              </a:ext>
            </a:extLst>
          </p:cNvPr>
          <p:cNvSpPr txBox="1"/>
          <p:nvPr/>
        </p:nvSpPr>
        <p:spPr>
          <a:xfrm>
            <a:off x="990600" y="1720840"/>
            <a:ext cx="5105400" cy="1938992"/>
          </a:xfrm>
          <a:prstGeom prst="rect">
            <a:avLst/>
          </a:prstGeom>
          <a:noFill/>
        </p:spPr>
        <p:txBody>
          <a:bodyPr wrap="square" rtlCol="1">
            <a:spAutoFit/>
          </a:bodyPr>
          <a:lstStyle/>
          <a:p>
            <a:pPr marL="285750" indent="-285750" algn="l">
              <a:buFont typeface="Arial" panose="020B0604020202020204" pitchFamily="34" charset="0"/>
              <a:buChar char="•"/>
            </a:pPr>
            <a:r>
              <a:rPr lang="en-US" sz="2400" dirty="0"/>
              <a:t>Types of Design Patterns</a:t>
            </a:r>
          </a:p>
          <a:p>
            <a:pPr marL="285750" indent="-285750" algn="l">
              <a:buFont typeface="Arial" panose="020B0604020202020204" pitchFamily="34" charset="0"/>
              <a:buChar char="•"/>
            </a:pPr>
            <a:r>
              <a:rPr lang="en-US" sz="2400" dirty="0" smtClean="0"/>
              <a:t>Decorator</a:t>
            </a:r>
            <a:endParaRPr lang="en-US" sz="2400" dirty="0"/>
          </a:p>
          <a:p>
            <a:pPr marL="285750" indent="-285750" algn="l">
              <a:buFont typeface="Arial" panose="020B0604020202020204" pitchFamily="34" charset="0"/>
              <a:buChar char="•"/>
            </a:pPr>
            <a:r>
              <a:rPr lang="en-US" sz="2400" dirty="0" smtClean="0"/>
              <a:t>Iterator</a:t>
            </a:r>
          </a:p>
          <a:p>
            <a:pPr marL="285750" indent="-285750" algn="l">
              <a:buFont typeface="Arial" panose="020B0604020202020204" pitchFamily="34" charset="0"/>
              <a:buChar char="•"/>
            </a:pPr>
            <a:r>
              <a:rPr lang="en-US" sz="2400" dirty="0" smtClean="0"/>
              <a:t>SOLID</a:t>
            </a:r>
            <a:endParaRPr lang="en-US" sz="2400" dirty="0"/>
          </a:p>
          <a:p>
            <a:pPr marL="285750" indent="-285750" algn="l">
              <a:buFont typeface="Arial" panose="020B0604020202020204" pitchFamily="34" charset="0"/>
              <a:buChar char="•"/>
            </a:pPr>
            <a:r>
              <a:rPr lang="en-US" sz="2400" dirty="0"/>
              <a:t>GRASP</a:t>
            </a:r>
            <a:endParaRPr lang="he-IL"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D86BF801-EB32-6468-2999-3EDAEBAF7045}"/>
              </a:ext>
            </a:extLst>
          </p:cNvPr>
          <p:cNvSpPr txBox="1"/>
          <p:nvPr/>
        </p:nvSpPr>
        <p:spPr>
          <a:xfrm>
            <a:off x="878840" y="2158877"/>
            <a:ext cx="10434320" cy="2540247"/>
          </a:xfrm>
          <a:prstGeom prst="rect">
            <a:avLst/>
          </a:prstGeom>
          <a:noFill/>
        </p:spPr>
        <p:txBody>
          <a:bodyPr wrap="square" rtlCol="1">
            <a:spAutoFit/>
          </a:bodyPr>
          <a:lstStyle/>
          <a:p>
            <a:pPr algn="ctr" rtl="1">
              <a:lnSpc>
                <a:spcPct val="150000"/>
              </a:lnSpc>
            </a:pPr>
            <a:r>
              <a:rPr lang="en-US" sz="5400" b="1" u="sng" dirty="0">
                <a:solidFill>
                  <a:schemeClr val="accent1">
                    <a:lumMod val="75000"/>
                  </a:schemeClr>
                </a:solidFill>
              </a:rPr>
              <a:t>S</a:t>
            </a:r>
            <a:r>
              <a:rPr lang="en-US" sz="3200" b="1" u="sng" dirty="0">
                <a:solidFill>
                  <a:schemeClr val="accent1">
                    <a:lumMod val="75000"/>
                  </a:schemeClr>
                </a:solidFill>
              </a:rPr>
              <a:t> - Single Responsibility Principle</a:t>
            </a:r>
          </a:p>
          <a:p>
            <a:pPr algn="ctr" rtl="1">
              <a:lnSpc>
                <a:spcPct val="300000"/>
              </a:lnSpc>
            </a:pPr>
            <a:r>
              <a:rPr lang="he-IL" sz="3200" dirty="0"/>
              <a:t>למחלקה צריך להיות תחום אחריות אחד</a:t>
            </a:r>
          </a:p>
        </p:txBody>
      </p:sp>
    </p:spTree>
    <p:extLst>
      <p:ext uri="{BB962C8B-B14F-4D97-AF65-F5344CB8AC3E}">
        <p14:creationId xmlns:p14="http://schemas.microsoft.com/office/powerpoint/2010/main" val="936014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DCE4EC0F-57DE-94E0-9E81-1BA0C1887E5C}"/>
              </a:ext>
            </a:extLst>
          </p:cNvPr>
          <p:cNvSpPr txBox="1"/>
          <p:nvPr/>
        </p:nvSpPr>
        <p:spPr>
          <a:xfrm>
            <a:off x="873760" y="1905674"/>
            <a:ext cx="4080618" cy="4031873"/>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1">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600" b="0" i="0" u="none" strike="noStrike" cap="none" normalizeH="0" baseline="0" dirty="0">
                <a:ln>
                  <a:noFill/>
                </a:ln>
                <a:solidFill>
                  <a:srgbClr val="CC7832"/>
                </a:solidFill>
                <a:effectLst/>
                <a:latin typeface="JetBrains Mono"/>
              </a:rPr>
              <a:t>class </a:t>
            </a:r>
            <a:r>
              <a:rPr kumimoji="0" lang="he-IL" altLang="he-IL" sz="1600" b="0" i="0" u="none" strike="noStrike" cap="none" normalizeH="0" baseline="0" dirty="0" err="1">
                <a:ln>
                  <a:noFill/>
                </a:ln>
                <a:solidFill>
                  <a:srgbClr val="A9B7C6"/>
                </a:solidFill>
                <a:effectLst/>
                <a:latin typeface="JetBrains Mono"/>
              </a:rPr>
              <a:t>Report</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def </a:t>
            </a:r>
            <a:r>
              <a:rPr kumimoji="0" lang="he-IL" altLang="he-IL" sz="1600" b="0" i="0" u="none" strike="noStrike" cap="none" normalizeH="0" baseline="0" dirty="0">
                <a:ln>
                  <a:noFill/>
                </a:ln>
                <a:solidFill>
                  <a:srgbClr val="B200B2"/>
                </a:solidFill>
                <a:effectLst/>
                <a:latin typeface="JetBrains Mono"/>
              </a:rPr>
              <a:t>__</a:t>
            </a:r>
            <a:r>
              <a:rPr kumimoji="0" lang="he-IL" altLang="he-IL" sz="1600" b="0" i="0" u="none" strike="noStrike" cap="none" normalizeH="0" baseline="0" dirty="0" err="1">
                <a:ln>
                  <a:noFill/>
                </a:ln>
                <a:solidFill>
                  <a:srgbClr val="B200B2"/>
                </a:solidFill>
                <a:effectLst/>
                <a:latin typeface="JetBrains Mono"/>
              </a:rPr>
              <a:t>init</a:t>
            </a:r>
            <a:r>
              <a:rPr kumimoji="0" lang="he-IL" altLang="he-IL" sz="1600" b="0" i="0" u="none" strike="noStrike" cap="none" normalizeH="0" baseline="0" dirty="0">
                <a:ln>
                  <a:noFill/>
                </a:ln>
                <a:solidFill>
                  <a:srgbClr val="B200B2"/>
                </a:solidFill>
                <a:effectLst/>
                <a:latin typeface="JetBrains Mono"/>
              </a:rPr>
              <a:t>__</a:t>
            </a:r>
            <a:r>
              <a:rPr kumimoji="0" lang="he-IL" altLang="he-IL" sz="1600" b="0" i="0" u="none" strike="noStrike" cap="none" normalizeH="0" baseline="0" dirty="0">
                <a:ln>
                  <a:noFill/>
                </a:ln>
                <a:solidFill>
                  <a:srgbClr val="A9B7C6"/>
                </a:solidFill>
                <a:effectLst/>
                <a:latin typeface="JetBrains Mono"/>
              </a:rPr>
              <a:t>(</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A9B7C6"/>
                </a:solidFill>
                <a:effectLst/>
                <a:latin typeface="JetBrains Mono"/>
              </a:rPr>
              <a:t>title</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a:ln>
                  <a:noFill/>
                </a:ln>
                <a:solidFill>
                  <a:srgbClr val="A9B7C6"/>
                </a:solidFill>
                <a:effectLst/>
                <a:latin typeface="JetBrains Mono"/>
              </a:rPr>
              <a:t>content):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err="1">
                <a:ln>
                  <a:noFill/>
                </a:ln>
                <a:solidFill>
                  <a:srgbClr val="A9B7C6"/>
                </a:solidFill>
                <a:effectLst/>
                <a:latin typeface="JetBrains Mono"/>
              </a:rPr>
              <a:t>.title</a:t>
            </a:r>
            <a:r>
              <a:rPr kumimoji="0" lang="he-IL" altLang="he-IL" sz="1600" b="0" i="0" u="none" strike="noStrike" cap="none" normalizeH="0" baseline="0" dirty="0">
                <a:ln>
                  <a:noFill/>
                </a:ln>
                <a:solidFill>
                  <a:srgbClr val="A9B7C6"/>
                </a:solidFill>
                <a:effectLst/>
                <a:latin typeface="JetBrains Mono"/>
              </a:rPr>
              <a:t> = </a:t>
            </a:r>
            <a:r>
              <a:rPr kumimoji="0" lang="he-IL" altLang="he-IL" sz="1600" b="0" i="0" u="none" strike="noStrike" cap="none" normalizeH="0" baseline="0" dirty="0" err="1">
                <a:ln>
                  <a:noFill/>
                </a:ln>
                <a:solidFill>
                  <a:srgbClr val="A9B7C6"/>
                </a:solidFill>
                <a:effectLst/>
                <a:latin typeface="JetBrains Mono"/>
              </a:rPr>
              <a:t>title</a:t>
            </a:r>
            <a:r>
              <a:rPr kumimoji="0" lang="he-IL" altLang="he-IL" sz="1600" b="0" i="0" u="none" strike="noStrike" cap="none" normalizeH="0" baseline="0" dirty="0">
                <a:ln>
                  <a:noFill/>
                </a:ln>
                <a:solidFill>
                  <a:srgbClr val="A9B7C6"/>
                </a:solidFill>
                <a:effectLst/>
                <a:latin typeface="JetBrains Mono"/>
              </a:rPr>
              <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err="1">
                <a:ln>
                  <a:noFill/>
                </a:ln>
                <a:solidFill>
                  <a:srgbClr val="A9B7C6"/>
                </a:solidFill>
                <a:effectLst/>
                <a:latin typeface="JetBrains Mono"/>
              </a:rPr>
              <a:t>.content</a:t>
            </a:r>
            <a:r>
              <a:rPr kumimoji="0" lang="he-IL" altLang="he-IL" sz="1600" b="0" i="0" u="none" strike="noStrike" cap="none" normalizeH="0" baseline="0" dirty="0">
                <a:ln>
                  <a:noFill/>
                </a:ln>
                <a:solidFill>
                  <a:srgbClr val="A9B7C6"/>
                </a:solidFill>
                <a:effectLst/>
                <a:latin typeface="JetBrains Mono"/>
              </a:rPr>
              <a:t> = content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def </a:t>
            </a:r>
            <a:r>
              <a:rPr kumimoji="0" lang="he-IL" altLang="he-IL" sz="1600" b="0" i="0" u="none" strike="noStrike" cap="none" normalizeH="0" baseline="0" dirty="0" err="1">
                <a:ln>
                  <a:noFill/>
                </a:ln>
                <a:solidFill>
                  <a:srgbClr val="FFC66D"/>
                </a:solidFill>
                <a:effectLst/>
                <a:latin typeface="JetBrains Mono"/>
              </a:rPr>
              <a:t>generate_report</a:t>
            </a:r>
            <a:r>
              <a:rPr kumimoji="0" lang="he-IL" altLang="he-IL" sz="1600" b="0" i="0" u="none" strike="noStrike" cap="none" normalizeH="0" baseline="0" dirty="0">
                <a:ln>
                  <a:noFill/>
                </a:ln>
                <a:solidFill>
                  <a:srgbClr val="A9B7C6"/>
                </a:solidFill>
                <a:effectLst/>
                <a:latin typeface="JetBrains Mono"/>
              </a:rPr>
              <a:t>(</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Code</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for</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generating</a:t>
            </a:r>
            <a:r>
              <a:rPr kumimoji="0" lang="he-IL" altLang="he-IL" sz="1600" b="0" i="0" u="none" strike="noStrike" cap="none" normalizeH="0" baseline="0" dirty="0">
                <a:ln>
                  <a:noFill/>
                </a:ln>
                <a:solidFill>
                  <a:srgbClr val="808080"/>
                </a:solidFill>
                <a:effectLst/>
                <a:latin typeface="JetBrains Mono"/>
              </a:rPr>
              <a:t> the </a:t>
            </a:r>
            <a:r>
              <a:rPr kumimoji="0" lang="he-IL" altLang="he-IL" sz="1600" b="0" i="0" u="none" strike="noStrike" cap="none" normalizeH="0" baseline="0" dirty="0" err="1">
                <a:ln>
                  <a:noFill/>
                </a:ln>
                <a:solidFill>
                  <a:srgbClr val="808080"/>
                </a:solidFill>
                <a:effectLst/>
                <a:latin typeface="JetBrains Mono"/>
              </a:rPr>
              <a:t>report</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and</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writing</a:t>
            </a:r>
            <a:r>
              <a:rPr kumimoji="0" lang="he-IL" altLang="he-IL" sz="1600" b="0" i="0" u="none" strike="noStrike" cap="none" normalizeH="0" baseline="0" dirty="0">
                <a:ln>
                  <a:noFill/>
                </a:ln>
                <a:solidFill>
                  <a:srgbClr val="808080"/>
                </a:solidFill>
                <a:effectLst/>
                <a:latin typeface="JetBrains Mono"/>
              </a:rPr>
              <a:t> to a </a:t>
            </a:r>
            <a:r>
              <a:rPr kumimoji="0" lang="he-IL" altLang="he-IL" sz="1600" b="0" i="0" u="none" strike="noStrike" cap="none" normalizeH="0" baseline="0" dirty="0" err="1">
                <a:ln>
                  <a:noFill/>
                </a:ln>
                <a:solidFill>
                  <a:srgbClr val="808080"/>
                </a:solidFill>
                <a:effectLst/>
                <a:latin typeface="JetBrains Mono"/>
              </a:rPr>
              <a:t>file</a:t>
            </a:r>
            <a:r>
              <a:rPr kumimoji="0" lang="he-IL" altLang="he-IL" sz="1600" b="0" i="0" u="none" strike="noStrike" cap="none" normalizeH="0" baseline="0" dirty="0">
                <a:ln>
                  <a:noFill/>
                </a:ln>
                <a:solidFill>
                  <a:srgbClr val="808080"/>
                </a:solidFill>
                <a:effectLst/>
                <a:latin typeface="JetBrains Mono"/>
              </a:rPr>
              <a:t/>
            </a:r>
            <a:br>
              <a:rPr kumimoji="0" lang="he-IL" altLang="he-IL" sz="1600" b="0" i="0" u="none" strike="noStrike" cap="none" normalizeH="0" baseline="0" dirty="0">
                <a:ln>
                  <a:noFill/>
                </a:ln>
                <a:solidFill>
                  <a:srgbClr val="808080"/>
                </a:solidFill>
                <a:effectLst/>
                <a:latin typeface="JetBrains Mono"/>
              </a:rPr>
            </a:b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with </a:t>
            </a:r>
            <a:r>
              <a:rPr kumimoji="0" lang="he-IL" altLang="he-IL" sz="1600" b="0" i="0" u="none" strike="noStrike" cap="none" normalizeH="0" baseline="0" dirty="0">
                <a:ln>
                  <a:noFill/>
                </a:ln>
                <a:solidFill>
                  <a:srgbClr val="8888C6"/>
                </a:solidFill>
                <a:effectLst/>
                <a:latin typeface="JetBrains Mono"/>
              </a:rPr>
              <a:t>open</a:t>
            </a:r>
            <a:r>
              <a:rPr kumimoji="0" lang="he-IL" altLang="he-IL" sz="1600" b="0" i="0" u="none" strike="noStrike" cap="none" normalizeH="0" baseline="0" dirty="0">
                <a:ln>
                  <a:noFill/>
                </a:ln>
                <a:solidFill>
                  <a:srgbClr val="A9B7C6"/>
                </a:solidFill>
                <a:effectLst/>
                <a:latin typeface="JetBrains Mono"/>
              </a:rPr>
              <a:t>(</a:t>
            </a:r>
            <a:r>
              <a:rPr kumimoji="0" lang="he-IL" altLang="he-IL" sz="1600" b="0" i="0" u="none" strike="noStrike" cap="none" normalizeH="0" baseline="0" dirty="0">
                <a:ln>
                  <a:noFill/>
                </a:ln>
                <a:solidFill>
                  <a:srgbClr val="6A8759"/>
                </a:solidFill>
                <a:effectLst/>
                <a:latin typeface="JetBrains Mono"/>
              </a:rPr>
              <a:t>f"</a:t>
            </a:r>
            <a:r>
              <a:rPr kumimoji="0" lang="he-IL" altLang="he-IL" sz="1600" b="0" i="0" u="none" strike="noStrike" cap="none" normalizeH="0" baseline="0" dirty="0">
                <a:ln>
                  <a:noFill/>
                </a:ln>
                <a:solidFill>
                  <a:srgbClr val="CC7832"/>
                </a:solidFill>
                <a:effectLst/>
                <a:latin typeface="JetBrains Mono"/>
              </a:rPr>
              <a:t>{</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err="1">
                <a:ln>
                  <a:noFill/>
                </a:ln>
                <a:solidFill>
                  <a:srgbClr val="A9B7C6"/>
                </a:solidFill>
                <a:effectLst/>
                <a:latin typeface="JetBrains Mono"/>
              </a:rPr>
              <a:t>.title</a:t>
            </a:r>
            <a:r>
              <a:rPr kumimoji="0" lang="he-IL" altLang="he-IL" sz="1600" b="0" i="0" u="none" strike="noStrike" cap="none" normalizeH="0" baseline="0" dirty="0">
                <a:ln>
                  <a:noFill/>
                </a:ln>
                <a:solidFill>
                  <a:srgbClr val="CC7832"/>
                </a:solidFill>
                <a:effectLst/>
                <a:latin typeface="JetBrains Mono"/>
              </a:rPr>
              <a:t>}</a:t>
            </a:r>
            <a:r>
              <a:rPr kumimoji="0" lang="he-IL" altLang="he-IL" sz="1600" b="0" i="0" u="none" strike="noStrike" cap="none" normalizeH="0" baseline="0" dirty="0">
                <a:ln>
                  <a:noFill/>
                </a:ln>
                <a:solidFill>
                  <a:srgbClr val="6A8759"/>
                </a:solidFill>
                <a:effectLst/>
                <a:latin typeface="JetBrains Mono"/>
              </a:rPr>
              <a:t>.</a:t>
            </a:r>
            <a:r>
              <a:rPr kumimoji="0" lang="he-IL" altLang="he-IL" sz="1600" b="0" i="0" u="none" strike="noStrike" cap="none" normalizeH="0" baseline="0" dirty="0" err="1">
                <a:ln>
                  <a:noFill/>
                </a:ln>
                <a:solidFill>
                  <a:srgbClr val="6A8759"/>
                </a:solidFill>
                <a:effectLst/>
                <a:latin typeface="JetBrains Mono"/>
              </a:rPr>
              <a:t>txt</a:t>
            </a:r>
            <a:r>
              <a:rPr kumimoji="0" lang="he-IL" altLang="he-IL" sz="1600" b="0" i="0" u="none" strike="noStrike" cap="none" normalizeH="0" baseline="0" dirty="0">
                <a:ln>
                  <a:noFill/>
                </a:ln>
                <a:solidFill>
                  <a:srgbClr val="6A8759"/>
                </a:solidFill>
                <a:effectLst/>
                <a:latin typeface="JetBrains Mono"/>
              </a:rPr>
              <a:t>"</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a:ln>
                  <a:noFill/>
                </a:ln>
                <a:solidFill>
                  <a:srgbClr val="6A8759"/>
                </a:solidFill>
                <a:effectLst/>
                <a:latin typeface="JetBrains Mono"/>
              </a:rPr>
              <a:t>"w"</a:t>
            </a: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as </a:t>
            </a:r>
            <a:r>
              <a:rPr kumimoji="0" lang="he-IL" altLang="he-IL" sz="1600" b="0" i="0" u="none" strike="noStrike" cap="none" normalizeH="0" baseline="0" dirty="0">
                <a:ln>
                  <a:noFill/>
                </a:ln>
                <a:solidFill>
                  <a:srgbClr val="A9B7C6"/>
                </a:solidFill>
                <a:effectLst/>
                <a:latin typeface="JetBrains Mono"/>
              </a:rPr>
              <a:t>file:</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file.write(</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err="1">
                <a:ln>
                  <a:noFill/>
                </a:ln>
                <a:solidFill>
                  <a:srgbClr val="A9B7C6"/>
                </a:solidFill>
                <a:effectLst/>
                <a:latin typeface="JetBrains Mono"/>
              </a:rPr>
              <a:t>.content</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def </a:t>
            </a:r>
            <a:r>
              <a:rPr kumimoji="0" lang="he-IL" altLang="he-IL" sz="1600" b="0" i="0" u="none" strike="noStrike" cap="none" normalizeH="0" baseline="0" dirty="0" err="1">
                <a:ln>
                  <a:noFill/>
                </a:ln>
                <a:solidFill>
                  <a:srgbClr val="FFC66D"/>
                </a:solidFill>
                <a:effectLst/>
                <a:latin typeface="JetBrains Mono"/>
              </a:rPr>
              <a:t>send_email</a:t>
            </a:r>
            <a:r>
              <a:rPr kumimoji="0" lang="he-IL" altLang="he-IL" sz="1600" b="0" i="0" u="none" strike="noStrike" cap="none" normalizeH="0" baseline="0" dirty="0">
                <a:ln>
                  <a:noFill/>
                </a:ln>
                <a:solidFill>
                  <a:srgbClr val="A9B7C6"/>
                </a:solidFill>
                <a:effectLst/>
                <a:latin typeface="JetBrains Mono"/>
              </a:rPr>
              <a:t>(</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72737A"/>
                </a:solidFill>
                <a:effectLst/>
                <a:latin typeface="JetBrains Mono"/>
              </a:rPr>
              <a:t>to_email</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Code</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for</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sending</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an</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email</a:t>
            </a:r>
            <a:r>
              <a:rPr kumimoji="0" lang="he-IL" altLang="he-IL" sz="1600" b="0" i="0" u="none" strike="noStrike" cap="none" normalizeH="0" baseline="0" dirty="0">
                <a:ln>
                  <a:noFill/>
                </a:ln>
                <a:solidFill>
                  <a:srgbClr val="808080"/>
                </a:solidFill>
                <a:effectLst/>
                <a:latin typeface="JetBrains Mono"/>
              </a:rPr>
              <a:t> with the </a:t>
            </a:r>
            <a:r>
              <a:rPr kumimoji="0" lang="he-IL" altLang="he-IL" sz="1600" b="0" i="0" u="none" strike="noStrike" cap="none" normalizeH="0" baseline="0" dirty="0" err="1">
                <a:ln>
                  <a:noFill/>
                </a:ln>
                <a:solidFill>
                  <a:srgbClr val="808080"/>
                </a:solidFill>
                <a:effectLst/>
                <a:latin typeface="JetBrains Mono"/>
              </a:rPr>
              <a:t>report</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attached</a:t>
            </a:r>
            <a:r>
              <a:rPr kumimoji="0" lang="he-IL" altLang="he-IL" sz="1600" b="0" i="0" u="none" strike="noStrike" cap="none" normalizeH="0" baseline="0" dirty="0">
                <a:ln>
                  <a:noFill/>
                </a:ln>
                <a:solidFill>
                  <a:srgbClr val="808080"/>
                </a:solidFill>
                <a:effectLst/>
                <a:latin typeface="JetBrains Mono"/>
              </a:rPr>
              <a:t/>
            </a:r>
            <a:br>
              <a:rPr kumimoji="0" lang="he-IL" altLang="he-IL" sz="1600" b="0" i="0" u="none" strike="noStrike" cap="none" normalizeH="0" baseline="0" dirty="0">
                <a:ln>
                  <a:noFill/>
                </a:ln>
                <a:solidFill>
                  <a:srgbClr val="808080"/>
                </a:solidFill>
                <a:effectLst/>
                <a:latin typeface="JetBrains Mono"/>
              </a:rPr>
            </a:b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72737A"/>
                </a:solidFill>
                <a:effectLst/>
                <a:latin typeface="JetBrains Mono"/>
              </a:rPr>
              <a:t>subject</a:t>
            </a:r>
            <a:r>
              <a:rPr kumimoji="0" lang="he-IL" altLang="he-IL" sz="1600" b="0" i="0" u="none" strike="noStrike" cap="none" normalizeH="0" baseline="0" dirty="0">
                <a:ln>
                  <a:noFill/>
                </a:ln>
                <a:solidFill>
                  <a:srgbClr val="72737A"/>
                </a:solidFill>
                <a:effectLst/>
                <a:latin typeface="JetBrains Mono"/>
              </a:rPr>
              <a:t> </a:t>
            </a: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err="1">
                <a:ln>
                  <a:noFill/>
                </a:ln>
                <a:solidFill>
                  <a:srgbClr val="6A8759"/>
                </a:solidFill>
                <a:effectLst/>
                <a:latin typeface="JetBrains Mono"/>
              </a:rPr>
              <a:t>f"Report</a:t>
            </a:r>
            <a:r>
              <a:rPr kumimoji="0" lang="he-IL" altLang="he-IL" sz="1600" b="0" i="0" u="none" strike="noStrike" cap="none" normalizeH="0" baseline="0" dirty="0">
                <a:ln>
                  <a:noFill/>
                </a:ln>
                <a:solidFill>
                  <a:srgbClr val="6A8759"/>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err="1">
                <a:ln>
                  <a:noFill/>
                </a:ln>
                <a:solidFill>
                  <a:srgbClr val="A9B7C6"/>
                </a:solidFill>
                <a:effectLst/>
                <a:latin typeface="JetBrains Mono"/>
              </a:rPr>
              <a:t>.title</a:t>
            </a:r>
            <a:r>
              <a:rPr kumimoji="0" lang="he-IL" altLang="he-IL" sz="1600" b="0" i="0" u="none" strike="noStrike" cap="none" normalizeH="0" baseline="0" dirty="0">
                <a:ln>
                  <a:noFill/>
                </a:ln>
                <a:solidFill>
                  <a:srgbClr val="CC7832"/>
                </a:solidFill>
                <a:effectLst/>
                <a:latin typeface="JetBrains Mono"/>
              </a:rPr>
              <a:t>}</a:t>
            </a:r>
            <a:r>
              <a:rPr kumimoji="0" lang="he-IL" altLang="he-IL" sz="1600" b="0" i="0" u="none" strike="noStrike" cap="none" normalizeH="0" baseline="0" dirty="0">
                <a:ln>
                  <a:noFill/>
                </a:ln>
                <a:solidFill>
                  <a:srgbClr val="6A8759"/>
                </a:solidFill>
                <a:effectLst/>
                <a:latin typeface="JetBrains Mono"/>
              </a:rPr>
              <a:t>"</a:t>
            </a:r>
            <a:br>
              <a:rPr kumimoji="0" lang="he-IL" altLang="he-IL" sz="1600" b="0" i="0" u="none" strike="noStrike" cap="none" normalizeH="0" baseline="0" dirty="0">
                <a:ln>
                  <a:noFill/>
                </a:ln>
                <a:solidFill>
                  <a:srgbClr val="6A8759"/>
                </a:solidFill>
                <a:effectLst/>
                <a:latin typeface="JetBrains Mono"/>
              </a:rPr>
            </a:br>
            <a:r>
              <a:rPr kumimoji="0" lang="he-IL" altLang="he-IL" sz="1600" b="0" i="0" u="none" strike="noStrike" cap="none" normalizeH="0" baseline="0" dirty="0">
                <a:ln>
                  <a:noFill/>
                </a:ln>
                <a:solidFill>
                  <a:srgbClr val="6A8759"/>
                </a:solidFill>
                <a:effectLst/>
                <a:latin typeface="JetBrains Mono"/>
              </a:rPr>
              <a:t>        </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Send</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email</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logic</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here</a:t>
            </a:r>
            <a:endParaRPr kumimoji="0" lang="he-IL" altLang="he-IL" sz="4000" b="0" i="0" u="none" strike="noStrike" cap="none" normalizeH="0" baseline="0" dirty="0">
              <a:ln>
                <a:noFill/>
              </a:ln>
              <a:solidFill>
                <a:schemeClr val="tx1"/>
              </a:solidFill>
              <a:effectLst/>
              <a:latin typeface="Arial" panose="020B0604020202020204" pitchFamily="34" charset="0"/>
            </a:endParaRPr>
          </a:p>
        </p:txBody>
      </p:sp>
      <p:sp>
        <p:nvSpPr>
          <p:cNvPr id="8" name="תיבת טקסט 7">
            <a:extLst>
              <a:ext uri="{FF2B5EF4-FFF2-40B4-BE49-F238E27FC236}">
                <a16:creationId xmlns:a16="http://schemas.microsoft.com/office/drawing/2014/main" id="{350AF6D5-DCF1-FE8B-8C74-2489030FFF0D}"/>
              </a:ext>
            </a:extLst>
          </p:cNvPr>
          <p:cNvSpPr txBox="1"/>
          <p:nvPr/>
        </p:nvSpPr>
        <p:spPr>
          <a:xfrm>
            <a:off x="5435600" y="674568"/>
            <a:ext cx="6532880" cy="5262979"/>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1">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600" b="0" i="0" u="none" strike="noStrike" cap="none" normalizeH="0" baseline="0" dirty="0">
                <a:ln>
                  <a:noFill/>
                </a:ln>
                <a:solidFill>
                  <a:srgbClr val="CC7832"/>
                </a:solidFill>
                <a:effectLst/>
                <a:latin typeface="JetBrains Mono"/>
              </a:rPr>
              <a:t>class </a:t>
            </a:r>
            <a:r>
              <a:rPr kumimoji="0" lang="he-IL" altLang="he-IL" sz="1600" b="0" i="0" u="none" strike="noStrike" cap="none" normalizeH="0" baseline="0" dirty="0" err="1">
                <a:ln>
                  <a:noFill/>
                </a:ln>
                <a:solidFill>
                  <a:srgbClr val="A9B7C6"/>
                </a:solidFill>
                <a:effectLst/>
                <a:latin typeface="JetBrains Mono"/>
              </a:rPr>
              <a:t>Report</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def </a:t>
            </a:r>
            <a:r>
              <a:rPr kumimoji="0" lang="he-IL" altLang="he-IL" sz="1600" b="0" i="0" u="none" strike="noStrike" cap="none" normalizeH="0" baseline="0" dirty="0">
                <a:ln>
                  <a:noFill/>
                </a:ln>
                <a:solidFill>
                  <a:srgbClr val="B200B2"/>
                </a:solidFill>
                <a:effectLst/>
                <a:latin typeface="JetBrains Mono"/>
              </a:rPr>
              <a:t>__</a:t>
            </a:r>
            <a:r>
              <a:rPr kumimoji="0" lang="he-IL" altLang="he-IL" sz="1600" b="0" i="0" u="none" strike="noStrike" cap="none" normalizeH="0" baseline="0" dirty="0" err="1">
                <a:ln>
                  <a:noFill/>
                </a:ln>
                <a:solidFill>
                  <a:srgbClr val="B200B2"/>
                </a:solidFill>
                <a:effectLst/>
                <a:latin typeface="JetBrains Mono"/>
              </a:rPr>
              <a:t>init</a:t>
            </a:r>
            <a:r>
              <a:rPr kumimoji="0" lang="he-IL" altLang="he-IL" sz="1600" b="0" i="0" u="none" strike="noStrike" cap="none" normalizeH="0" baseline="0" dirty="0">
                <a:ln>
                  <a:noFill/>
                </a:ln>
                <a:solidFill>
                  <a:srgbClr val="B200B2"/>
                </a:solidFill>
                <a:effectLst/>
                <a:latin typeface="JetBrains Mono"/>
              </a:rPr>
              <a:t>__</a:t>
            </a:r>
            <a:r>
              <a:rPr kumimoji="0" lang="he-IL" altLang="he-IL" sz="1600" b="0" i="0" u="none" strike="noStrike" cap="none" normalizeH="0" baseline="0" dirty="0">
                <a:ln>
                  <a:noFill/>
                </a:ln>
                <a:solidFill>
                  <a:srgbClr val="A9B7C6"/>
                </a:solidFill>
                <a:effectLst/>
                <a:latin typeface="JetBrains Mono"/>
              </a:rPr>
              <a:t>(</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A9B7C6"/>
                </a:solidFill>
                <a:effectLst/>
                <a:latin typeface="JetBrains Mono"/>
              </a:rPr>
              <a:t>title</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a:ln>
                  <a:noFill/>
                </a:ln>
                <a:solidFill>
                  <a:srgbClr val="A9B7C6"/>
                </a:solidFill>
                <a:effectLst/>
                <a:latin typeface="JetBrains Mono"/>
              </a:rPr>
              <a:t>content):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err="1">
                <a:ln>
                  <a:noFill/>
                </a:ln>
                <a:solidFill>
                  <a:srgbClr val="A9B7C6"/>
                </a:solidFill>
                <a:effectLst/>
                <a:latin typeface="JetBrains Mono"/>
              </a:rPr>
              <a:t>.title</a:t>
            </a:r>
            <a:r>
              <a:rPr kumimoji="0" lang="he-IL" altLang="he-IL" sz="1600" b="0" i="0" u="none" strike="noStrike" cap="none" normalizeH="0" baseline="0" dirty="0">
                <a:ln>
                  <a:noFill/>
                </a:ln>
                <a:solidFill>
                  <a:srgbClr val="A9B7C6"/>
                </a:solidFill>
                <a:effectLst/>
                <a:latin typeface="JetBrains Mono"/>
              </a:rPr>
              <a:t> = </a:t>
            </a:r>
            <a:r>
              <a:rPr kumimoji="0" lang="he-IL" altLang="he-IL" sz="1600" b="0" i="0" u="none" strike="noStrike" cap="none" normalizeH="0" baseline="0" dirty="0" err="1">
                <a:ln>
                  <a:noFill/>
                </a:ln>
                <a:solidFill>
                  <a:srgbClr val="A9B7C6"/>
                </a:solidFill>
                <a:effectLst/>
                <a:latin typeface="JetBrains Mono"/>
              </a:rPr>
              <a:t>title</a:t>
            </a:r>
            <a:r>
              <a:rPr kumimoji="0" lang="he-IL" altLang="he-IL" sz="1600" b="0" i="0" u="none" strike="noStrike" cap="none" normalizeH="0" baseline="0" dirty="0">
                <a:ln>
                  <a:noFill/>
                </a:ln>
                <a:solidFill>
                  <a:srgbClr val="A9B7C6"/>
                </a:solidFill>
                <a:effectLst/>
                <a:latin typeface="JetBrains Mono"/>
              </a:rPr>
              <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err="1">
                <a:ln>
                  <a:noFill/>
                </a:ln>
                <a:solidFill>
                  <a:srgbClr val="A9B7C6"/>
                </a:solidFill>
                <a:effectLst/>
                <a:latin typeface="JetBrains Mono"/>
              </a:rPr>
              <a:t>.content</a:t>
            </a:r>
            <a:r>
              <a:rPr kumimoji="0" lang="he-IL" altLang="he-IL" sz="1600" b="0" i="0" u="none" strike="noStrike" cap="none" normalizeH="0" baseline="0" dirty="0">
                <a:ln>
                  <a:noFill/>
                </a:ln>
                <a:solidFill>
                  <a:srgbClr val="A9B7C6"/>
                </a:solidFill>
                <a:effectLst/>
                <a:latin typeface="JetBrains Mono"/>
              </a:rPr>
              <a:t> = content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def </a:t>
            </a:r>
            <a:r>
              <a:rPr kumimoji="0" lang="he-IL" altLang="he-IL" sz="1600" b="0" i="0" u="none" strike="noStrike" cap="none" normalizeH="0" baseline="0" dirty="0" err="1">
                <a:ln>
                  <a:noFill/>
                </a:ln>
                <a:solidFill>
                  <a:srgbClr val="FFC66D"/>
                </a:solidFill>
                <a:effectLst/>
                <a:latin typeface="JetBrains Mono"/>
              </a:rPr>
              <a:t>generate_report</a:t>
            </a:r>
            <a:r>
              <a:rPr kumimoji="0" lang="he-IL" altLang="he-IL" sz="1600" b="0" i="0" u="none" strike="noStrike" cap="none" normalizeH="0" baseline="0" dirty="0">
                <a:ln>
                  <a:noFill/>
                </a:ln>
                <a:solidFill>
                  <a:srgbClr val="A9B7C6"/>
                </a:solidFill>
                <a:effectLst/>
                <a:latin typeface="JetBrains Mono"/>
              </a:rPr>
              <a:t>(</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Code</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for</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generating</a:t>
            </a:r>
            <a:r>
              <a:rPr kumimoji="0" lang="he-IL" altLang="he-IL" sz="1600" b="0" i="0" u="none" strike="noStrike" cap="none" normalizeH="0" baseline="0" dirty="0">
                <a:ln>
                  <a:noFill/>
                </a:ln>
                <a:solidFill>
                  <a:srgbClr val="808080"/>
                </a:solidFill>
                <a:effectLst/>
                <a:latin typeface="JetBrains Mono"/>
              </a:rPr>
              <a:t> the </a:t>
            </a:r>
            <a:r>
              <a:rPr kumimoji="0" lang="he-IL" altLang="he-IL" sz="1600" b="0" i="0" u="none" strike="noStrike" cap="none" normalizeH="0" baseline="0" dirty="0" err="1">
                <a:ln>
                  <a:noFill/>
                </a:ln>
                <a:solidFill>
                  <a:srgbClr val="808080"/>
                </a:solidFill>
                <a:effectLst/>
                <a:latin typeface="JetBrains Mono"/>
              </a:rPr>
              <a:t>report</a:t>
            </a:r>
            <a:r>
              <a:rPr kumimoji="0" lang="he-IL" altLang="he-IL" sz="1600" b="0" i="0" u="none" strike="noStrike" cap="none" normalizeH="0" baseline="0" dirty="0">
                <a:ln>
                  <a:noFill/>
                </a:ln>
                <a:solidFill>
                  <a:srgbClr val="808080"/>
                </a:solidFill>
                <a:effectLst/>
                <a:latin typeface="JetBrains Mono"/>
              </a:rPr>
              <a:t/>
            </a:r>
            <a:br>
              <a:rPr kumimoji="0" lang="he-IL" altLang="he-IL" sz="1600" b="0" i="0" u="none" strike="noStrike" cap="none" normalizeH="0" baseline="0" dirty="0">
                <a:ln>
                  <a:noFill/>
                </a:ln>
                <a:solidFill>
                  <a:srgbClr val="808080"/>
                </a:solidFill>
                <a:effectLst/>
                <a:latin typeface="JetBrains Mono"/>
              </a:rPr>
            </a:b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return </a:t>
            </a:r>
            <a:r>
              <a:rPr kumimoji="0" lang="he-IL" altLang="he-IL" sz="1600" b="0" i="0" u="none" strike="noStrike" cap="none" normalizeH="0" baseline="0" dirty="0">
                <a:ln>
                  <a:noFill/>
                </a:ln>
                <a:solidFill>
                  <a:srgbClr val="6A8759"/>
                </a:solidFill>
                <a:effectLst/>
                <a:latin typeface="JetBrains Mono"/>
              </a:rPr>
              <a:t>f"</a:t>
            </a:r>
            <a:r>
              <a:rPr kumimoji="0" lang="he-IL" altLang="he-IL" sz="1600" b="0" i="0" u="none" strike="noStrike" cap="none" normalizeH="0" baseline="0" dirty="0">
                <a:ln>
                  <a:noFill/>
                </a:ln>
                <a:solidFill>
                  <a:srgbClr val="CC7832"/>
                </a:solidFill>
                <a:effectLst/>
                <a:latin typeface="JetBrains Mono"/>
              </a:rPr>
              <a:t>{</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err="1">
                <a:ln>
                  <a:noFill/>
                </a:ln>
                <a:solidFill>
                  <a:srgbClr val="A9B7C6"/>
                </a:solidFill>
                <a:effectLst/>
                <a:latin typeface="JetBrains Mono"/>
              </a:rPr>
              <a:t>.title</a:t>
            </a:r>
            <a:r>
              <a:rPr kumimoji="0" lang="he-IL" altLang="he-IL" sz="1600" b="0" i="0" u="none" strike="noStrike" cap="none" normalizeH="0" baseline="0" dirty="0">
                <a:ln>
                  <a:noFill/>
                </a:ln>
                <a:solidFill>
                  <a:srgbClr val="CC7832"/>
                </a:solidFill>
                <a:effectLst/>
                <a:latin typeface="JetBrains Mono"/>
              </a:rPr>
              <a:t>}\n\n{</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err="1">
                <a:ln>
                  <a:noFill/>
                </a:ln>
                <a:solidFill>
                  <a:srgbClr val="A9B7C6"/>
                </a:solidFill>
                <a:effectLst/>
                <a:latin typeface="JetBrains Mono"/>
              </a:rPr>
              <a:t>.content</a:t>
            </a:r>
            <a:r>
              <a:rPr kumimoji="0" lang="he-IL" altLang="he-IL" sz="1600" b="0" i="0" u="none" strike="noStrike" cap="none" normalizeH="0" baseline="0" dirty="0">
                <a:ln>
                  <a:noFill/>
                </a:ln>
                <a:solidFill>
                  <a:srgbClr val="CC7832"/>
                </a:solidFill>
                <a:effectLst/>
                <a:latin typeface="JetBrains Mono"/>
              </a:rPr>
              <a:t>}</a:t>
            </a:r>
            <a:r>
              <a:rPr kumimoji="0" lang="he-IL" altLang="he-IL" sz="1600" b="0" i="0" u="none" strike="noStrike" cap="none" normalizeH="0" baseline="0" dirty="0">
                <a:ln>
                  <a:noFill/>
                </a:ln>
                <a:solidFill>
                  <a:srgbClr val="6A8759"/>
                </a:solidFill>
                <a:effectLst/>
                <a:latin typeface="JetBrains Mono"/>
              </a:rPr>
              <a:t>"</a:t>
            </a:r>
            <a:br>
              <a:rPr kumimoji="0" lang="he-IL" altLang="he-IL" sz="1600" b="0" i="0" u="none" strike="noStrike" cap="none" normalizeH="0" baseline="0" dirty="0">
                <a:ln>
                  <a:noFill/>
                </a:ln>
                <a:solidFill>
                  <a:srgbClr val="6A8759"/>
                </a:solidFill>
                <a:effectLst/>
                <a:latin typeface="JetBrains Mono"/>
              </a:rPr>
            </a:br>
            <a:r>
              <a:rPr kumimoji="0" lang="he-IL" altLang="he-IL" sz="1600" b="0" i="0" u="none" strike="noStrike" cap="none" normalizeH="0" baseline="0" dirty="0">
                <a:ln>
                  <a:noFill/>
                </a:ln>
                <a:solidFill>
                  <a:srgbClr val="6A8759"/>
                </a:solidFill>
                <a:effectLst/>
                <a:latin typeface="JetBrains Mono"/>
              </a:rPr>
              <a:t/>
            </a:r>
            <a:br>
              <a:rPr kumimoji="0" lang="he-IL" altLang="he-IL" sz="1600" b="0" i="0" u="none" strike="noStrike" cap="none" normalizeH="0" baseline="0" dirty="0">
                <a:ln>
                  <a:noFill/>
                </a:ln>
                <a:solidFill>
                  <a:srgbClr val="6A8759"/>
                </a:solidFill>
                <a:effectLst/>
                <a:latin typeface="JetBrains Mono"/>
              </a:rPr>
            </a:br>
            <a:r>
              <a:rPr kumimoji="0" lang="he-IL" altLang="he-IL" sz="1600" b="0" i="0" u="none" strike="noStrike" cap="none" normalizeH="0" baseline="0" dirty="0">
                <a:ln>
                  <a:noFill/>
                </a:ln>
                <a:solidFill>
                  <a:srgbClr val="CC7832"/>
                </a:solidFill>
                <a:effectLst/>
                <a:latin typeface="JetBrains Mono"/>
              </a:rPr>
              <a:t>class </a:t>
            </a:r>
            <a:r>
              <a:rPr kumimoji="0" lang="he-IL" altLang="he-IL" sz="1600" b="0" i="0" u="none" strike="noStrike" cap="none" normalizeH="0" baseline="0" dirty="0" err="1">
                <a:ln>
                  <a:noFill/>
                </a:ln>
                <a:solidFill>
                  <a:srgbClr val="A9B7C6"/>
                </a:solidFill>
                <a:effectLst/>
                <a:latin typeface="JetBrains Mono"/>
              </a:rPr>
              <a:t>EmailSender</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def </a:t>
            </a:r>
            <a:r>
              <a:rPr kumimoji="0" lang="he-IL" altLang="he-IL" sz="1600" b="0" i="0" u="none" strike="noStrike" cap="none" normalizeH="0" baseline="0" dirty="0" err="1">
                <a:ln>
                  <a:noFill/>
                </a:ln>
                <a:solidFill>
                  <a:srgbClr val="FFC66D"/>
                </a:solidFill>
                <a:effectLst/>
                <a:latin typeface="JetBrains Mono"/>
              </a:rPr>
              <a:t>send_email</a:t>
            </a:r>
            <a:r>
              <a:rPr kumimoji="0" lang="he-IL" altLang="he-IL" sz="1600" b="0" i="0" u="none" strike="noStrike" cap="none" normalizeH="0" baseline="0" dirty="0">
                <a:ln>
                  <a:noFill/>
                </a:ln>
                <a:solidFill>
                  <a:srgbClr val="A9B7C6"/>
                </a:solidFill>
                <a:effectLst/>
                <a:latin typeface="JetBrains Mono"/>
              </a:rPr>
              <a:t>(</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A9B7C6"/>
                </a:solidFill>
                <a:effectLst/>
                <a:latin typeface="JetBrains Mono"/>
              </a:rPr>
              <a:t>to_email</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A9B7C6"/>
                </a:solidFill>
                <a:effectLst/>
                <a:latin typeface="JetBrains Mono"/>
              </a:rPr>
              <a:t>subject</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A9B7C6"/>
                </a:solidFill>
                <a:effectLst/>
                <a:latin typeface="JetBrains Mono"/>
              </a:rPr>
              <a:t>body</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Code</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for</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sending</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an</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email</a:t>
            </a:r>
            <a:r>
              <a:rPr kumimoji="0" lang="he-IL" altLang="he-IL" sz="1600" b="0" i="0" u="none" strike="noStrike" cap="none" normalizeH="0" baseline="0" dirty="0">
                <a:ln>
                  <a:noFill/>
                </a:ln>
                <a:solidFill>
                  <a:srgbClr val="808080"/>
                </a:solidFill>
                <a:effectLst/>
                <a:latin typeface="JetBrains Mono"/>
              </a:rPr>
              <a:t/>
            </a:r>
            <a:br>
              <a:rPr kumimoji="0" lang="he-IL" altLang="he-IL" sz="1600" b="0" i="0" u="none" strike="noStrike" cap="none" normalizeH="0" baseline="0" dirty="0">
                <a:ln>
                  <a:noFill/>
                </a:ln>
                <a:solidFill>
                  <a:srgbClr val="808080"/>
                </a:solidFill>
                <a:effectLst/>
                <a:latin typeface="JetBrains Mono"/>
              </a:rPr>
            </a:br>
            <a:r>
              <a:rPr kumimoji="0" lang="he-IL" altLang="he-IL" sz="1600" b="0" i="0" u="none" strike="noStrike" cap="none" normalizeH="0" baseline="0" dirty="0">
                <a:ln>
                  <a:noFill/>
                </a:ln>
                <a:solidFill>
                  <a:srgbClr val="808080"/>
                </a:solidFill>
                <a:effectLst/>
                <a:latin typeface="JetBrains Mono"/>
              </a:rPr>
              <a:t>        # </a:t>
            </a:r>
            <a:r>
              <a:rPr kumimoji="0" lang="he-IL" altLang="he-IL" sz="1600" b="0" i="0" u="none" strike="noStrike" cap="none" normalizeH="0" baseline="0" dirty="0" err="1">
                <a:ln>
                  <a:noFill/>
                </a:ln>
                <a:solidFill>
                  <a:srgbClr val="808080"/>
                </a:solidFill>
                <a:effectLst/>
                <a:latin typeface="JetBrains Mono"/>
              </a:rPr>
              <a:t>Send</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email</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logic</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here</a:t>
            </a:r>
            <a:r>
              <a:rPr kumimoji="0" lang="he-IL" altLang="he-IL" sz="1600" b="0" i="0" u="none" strike="noStrike" cap="none" normalizeH="0" baseline="0" dirty="0">
                <a:ln>
                  <a:noFill/>
                </a:ln>
                <a:solidFill>
                  <a:srgbClr val="808080"/>
                </a:solidFill>
                <a:effectLst/>
                <a:latin typeface="JetBrains Mono"/>
              </a:rPr>
              <a:t/>
            </a:r>
            <a:br>
              <a:rPr kumimoji="0" lang="he-IL" altLang="he-IL" sz="1600" b="0" i="0" u="none" strike="noStrike" cap="none" normalizeH="0" baseline="0" dirty="0">
                <a:ln>
                  <a:noFill/>
                </a:ln>
                <a:solidFill>
                  <a:srgbClr val="808080"/>
                </a:solidFill>
                <a:effectLst/>
                <a:latin typeface="JetBrains Mono"/>
              </a:rPr>
            </a:br>
            <a:r>
              <a:rPr kumimoji="0" lang="he-IL" altLang="he-IL" sz="1600" b="0" i="0" u="none" strike="noStrike" cap="none" normalizeH="0" baseline="0" dirty="0">
                <a:ln>
                  <a:noFill/>
                </a:ln>
                <a:solidFill>
                  <a:srgbClr val="808080"/>
                </a:solidFill>
                <a:effectLst/>
                <a:latin typeface="JetBrains Mono"/>
              </a:rPr>
              <a:t/>
            </a:r>
            <a:br>
              <a:rPr kumimoji="0" lang="he-IL" altLang="he-IL" sz="1600" b="0" i="0" u="none" strike="noStrike" cap="none" normalizeH="0" baseline="0" dirty="0">
                <a:ln>
                  <a:noFill/>
                </a:ln>
                <a:solidFill>
                  <a:srgbClr val="808080"/>
                </a:solidFill>
                <a:effectLst/>
                <a:latin typeface="JetBrains Mono"/>
              </a:rPr>
            </a:b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Client</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code</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using</a:t>
            </a:r>
            <a:r>
              <a:rPr kumimoji="0" lang="he-IL" altLang="he-IL" sz="1600" b="0" i="0" u="none" strike="noStrike" cap="none" normalizeH="0" baseline="0" dirty="0">
                <a:ln>
                  <a:noFill/>
                </a:ln>
                <a:solidFill>
                  <a:srgbClr val="808080"/>
                </a:solidFill>
                <a:effectLst/>
                <a:latin typeface="JetBrains Mono"/>
              </a:rPr>
              <a:t> the </a:t>
            </a:r>
            <a:r>
              <a:rPr kumimoji="0" lang="he-IL" altLang="he-IL" sz="1600" b="0" i="0" u="none" strike="noStrike" cap="none" normalizeH="0" baseline="0" dirty="0" err="1">
                <a:ln>
                  <a:noFill/>
                </a:ln>
                <a:solidFill>
                  <a:srgbClr val="808080"/>
                </a:solidFill>
                <a:effectLst/>
                <a:latin typeface="JetBrains Mono"/>
              </a:rPr>
              <a:t>separate</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classes</a:t>
            </a:r>
            <a:r>
              <a:rPr kumimoji="0" lang="he-IL" altLang="he-IL" sz="1600" b="0" i="0" u="none" strike="noStrike" cap="none" normalizeH="0" baseline="0" dirty="0">
                <a:ln>
                  <a:noFill/>
                </a:ln>
                <a:solidFill>
                  <a:srgbClr val="808080"/>
                </a:solidFill>
                <a:effectLst/>
                <a:latin typeface="JetBrains Mono"/>
              </a:rPr>
              <a:t/>
            </a:r>
            <a:br>
              <a:rPr kumimoji="0" lang="he-IL" altLang="he-IL" sz="1600" b="0" i="0" u="none" strike="noStrike" cap="none" normalizeH="0" baseline="0" dirty="0">
                <a:ln>
                  <a:noFill/>
                </a:ln>
                <a:solidFill>
                  <a:srgbClr val="808080"/>
                </a:solidFill>
                <a:effectLst/>
                <a:latin typeface="JetBrains Mono"/>
              </a:rPr>
            </a:br>
            <a:r>
              <a:rPr kumimoji="0" lang="he-IL" altLang="he-IL" sz="1600" b="0" i="0" u="none" strike="noStrike" cap="none" normalizeH="0" baseline="0" dirty="0" err="1">
                <a:ln>
                  <a:noFill/>
                </a:ln>
                <a:solidFill>
                  <a:srgbClr val="A9B7C6"/>
                </a:solidFill>
                <a:effectLst/>
                <a:latin typeface="JetBrains Mono"/>
              </a:rPr>
              <a:t>report</a:t>
            </a:r>
            <a:r>
              <a:rPr kumimoji="0" lang="he-IL" altLang="he-IL" sz="1600" b="0" i="0" u="none" strike="noStrike" cap="none" normalizeH="0" baseline="0" dirty="0">
                <a:ln>
                  <a:noFill/>
                </a:ln>
                <a:solidFill>
                  <a:srgbClr val="A9B7C6"/>
                </a:solidFill>
                <a:effectLst/>
                <a:latin typeface="JetBrains Mono"/>
              </a:rPr>
              <a:t> = </a:t>
            </a:r>
            <a:r>
              <a:rPr kumimoji="0" lang="he-IL" altLang="he-IL" sz="1600" b="0" i="0" u="none" strike="noStrike" cap="none" normalizeH="0" baseline="0" dirty="0" err="1">
                <a:ln>
                  <a:noFill/>
                </a:ln>
                <a:solidFill>
                  <a:srgbClr val="A9B7C6"/>
                </a:solidFill>
                <a:effectLst/>
                <a:latin typeface="JetBrains Mono"/>
              </a:rPr>
              <a:t>Report</a:t>
            </a:r>
            <a:r>
              <a:rPr kumimoji="0" lang="he-IL" altLang="he-IL" sz="1600" b="0" i="0" u="none" strike="noStrike" cap="none" normalizeH="0" baseline="0" dirty="0">
                <a:ln>
                  <a:noFill/>
                </a:ln>
                <a:solidFill>
                  <a:srgbClr val="A9B7C6"/>
                </a:solidFill>
                <a:effectLst/>
                <a:latin typeface="JetBrains Mono"/>
              </a:rPr>
              <a:t>(</a:t>
            </a:r>
            <a:r>
              <a:rPr kumimoji="0" lang="he-IL" altLang="he-IL" sz="1600" b="0" i="0" u="none" strike="noStrike" cap="none" normalizeH="0" baseline="0" dirty="0">
                <a:ln>
                  <a:noFill/>
                </a:ln>
                <a:solidFill>
                  <a:srgbClr val="6A8759"/>
                </a:solidFill>
                <a:effectLst/>
                <a:latin typeface="JetBrains Mono"/>
              </a:rPr>
              <a:t>"</a:t>
            </a:r>
            <a:r>
              <a:rPr kumimoji="0" lang="he-IL" altLang="he-IL" sz="1600" b="0" i="0" u="none" strike="noStrike" cap="none" normalizeH="0" baseline="0" dirty="0" err="1">
                <a:ln>
                  <a:noFill/>
                </a:ln>
                <a:solidFill>
                  <a:srgbClr val="6A8759"/>
                </a:solidFill>
                <a:effectLst/>
                <a:latin typeface="JetBrains Mono"/>
              </a:rPr>
              <a:t>Monthly</a:t>
            </a:r>
            <a:r>
              <a:rPr kumimoji="0" lang="he-IL" altLang="he-IL" sz="1600" b="0" i="0" u="none" strike="noStrike" cap="none" normalizeH="0" baseline="0" dirty="0">
                <a:ln>
                  <a:noFill/>
                </a:ln>
                <a:solidFill>
                  <a:srgbClr val="6A8759"/>
                </a:solidFill>
                <a:effectLst/>
                <a:latin typeface="JetBrains Mono"/>
              </a:rPr>
              <a:t> </a:t>
            </a:r>
            <a:r>
              <a:rPr kumimoji="0" lang="he-IL" altLang="he-IL" sz="1600" b="0" i="0" u="none" strike="noStrike" cap="none" normalizeH="0" baseline="0" dirty="0" err="1">
                <a:ln>
                  <a:noFill/>
                </a:ln>
                <a:solidFill>
                  <a:srgbClr val="6A8759"/>
                </a:solidFill>
                <a:effectLst/>
                <a:latin typeface="JetBrains Mono"/>
              </a:rPr>
              <a:t>Report</a:t>
            </a:r>
            <a:r>
              <a:rPr kumimoji="0" lang="he-IL" altLang="he-IL" sz="1600" b="0" i="0" u="none" strike="noStrike" cap="none" normalizeH="0" baseline="0" dirty="0">
                <a:ln>
                  <a:noFill/>
                </a:ln>
                <a:solidFill>
                  <a:srgbClr val="6A8759"/>
                </a:solidFill>
                <a:effectLst/>
                <a:latin typeface="JetBrains Mono"/>
              </a:rPr>
              <a:t>"</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a:ln>
                  <a:noFill/>
                </a:ln>
                <a:solidFill>
                  <a:srgbClr val="6A8759"/>
                </a:solidFill>
                <a:effectLst/>
                <a:latin typeface="JetBrains Mono"/>
              </a:rPr>
              <a:t>"This is the content </a:t>
            </a:r>
            <a:r>
              <a:rPr kumimoji="0" lang="he-IL" altLang="he-IL" sz="1600" b="0" i="0" u="none" strike="noStrike" cap="none" normalizeH="0" baseline="0" dirty="0" err="1">
                <a:ln>
                  <a:noFill/>
                </a:ln>
                <a:solidFill>
                  <a:srgbClr val="6A8759"/>
                </a:solidFill>
                <a:effectLst/>
                <a:latin typeface="JetBrains Mono"/>
              </a:rPr>
              <a:t>of</a:t>
            </a:r>
            <a:r>
              <a:rPr kumimoji="0" lang="he-IL" altLang="he-IL" sz="1600" b="0" i="0" u="none" strike="noStrike" cap="none" normalizeH="0" baseline="0" dirty="0">
                <a:ln>
                  <a:noFill/>
                </a:ln>
                <a:solidFill>
                  <a:srgbClr val="6A8759"/>
                </a:solidFill>
                <a:effectLst/>
                <a:latin typeface="JetBrains Mono"/>
              </a:rPr>
              <a:t> the </a:t>
            </a:r>
            <a:r>
              <a:rPr kumimoji="0" lang="he-IL" altLang="he-IL" sz="1600" b="0" i="0" u="none" strike="noStrike" cap="none" normalizeH="0" baseline="0" dirty="0" err="1">
                <a:ln>
                  <a:noFill/>
                </a:ln>
                <a:solidFill>
                  <a:srgbClr val="6A8759"/>
                </a:solidFill>
                <a:effectLst/>
                <a:latin typeface="JetBrains Mono"/>
              </a:rPr>
              <a:t>report</a:t>
            </a:r>
            <a:r>
              <a:rPr kumimoji="0" lang="he-IL" altLang="he-IL" sz="1600" b="0" i="0" u="none" strike="noStrike" cap="none" normalizeH="0" baseline="0" dirty="0">
                <a:ln>
                  <a:noFill/>
                </a:ln>
                <a:solidFill>
                  <a:schemeClr val="tx1"/>
                </a:solidFill>
                <a:effectLst/>
                <a:latin typeface="JetBrains Mono"/>
              </a:rPr>
              <a:t>(</a:t>
            </a:r>
            <a:r>
              <a:rPr lang="he-IL" altLang="he-IL" sz="1600" dirty="0">
                <a:solidFill>
                  <a:srgbClr val="6A8759"/>
                </a:solidFill>
                <a:latin typeface="JetBrains Mono"/>
              </a:rPr>
              <a:t>"</a:t>
            </a:r>
            <a:r>
              <a:rPr kumimoji="0" lang="he-IL" altLang="he-IL" sz="1600" b="0" i="0" u="none" strike="noStrike" cap="none" normalizeH="0" baseline="0" dirty="0">
                <a:ln>
                  <a:noFill/>
                </a:ln>
                <a:solidFill>
                  <a:schemeClr val="tx1"/>
                </a:solidFill>
                <a:effectLst/>
                <a:latin typeface="JetBrains Mono"/>
              </a:rPr>
              <a:t/>
            </a:r>
            <a:br>
              <a:rPr kumimoji="0" lang="he-IL" altLang="he-IL" sz="1600" b="0" i="0" u="none" strike="noStrike" cap="none" normalizeH="0" baseline="0" dirty="0">
                <a:ln>
                  <a:noFill/>
                </a:ln>
                <a:solidFill>
                  <a:schemeClr val="tx1"/>
                </a:solidFill>
                <a:effectLst/>
                <a:latin typeface="JetBrains Mono"/>
              </a:rPr>
            </a:br>
            <a:r>
              <a:rPr kumimoji="0" lang="he-IL" altLang="he-IL" sz="1600" b="0" i="0" u="none" strike="noStrike" cap="none" normalizeH="0" baseline="0" dirty="0" err="1">
                <a:ln>
                  <a:noFill/>
                </a:ln>
                <a:solidFill>
                  <a:srgbClr val="A9B7C6"/>
                </a:solidFill>
                <a:effectLst/>
                <a:latin typeface="JetBrains Mono"/>
              </a:rPr>
              <a:t>email_body</a:t>
            </a:r>
            <a:r>
              <a:rPr kumimoji="0" lang="he-IL" altLang="he-IL" sz="1600" b="0" i="0" u="none" strike="noStrike" cap="none" normalizeH="0" baseline="0" dirty="0">
                <a:ln>
                  <a:noFill/>
                </a:ln>
                <a:solidFill>
                  <a:srgbClr val="A9B7C6"/>
                </a:solidFill>
                <a:effectLst/>
                <a:latin typeface="JetBrains Mono"/>
              </a:rPr>
              <a:t> = </a:t>
            </a:r>
            <a:r>
              <a:rPr kumimoji="0" lang="he-IL" altLang="he-IL" sz="1600" b="0" i="0" u="none" strike="noStrike" cap="none" normalizeH="0" baseline="0" dirty="0" err="1">
                <a:ln>
                  <a:noFill/>
                </a:ln>
                <a:solidFill>
                  <a:srgbClr val="A9B7C6"/>
                </a:solidFill>
                <a:effectLst/>
                <a:latin typeface="JetBrains Mono"/>
              </a:rPr>
              <a:t>report.generate_report</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err="1">
                <a:ln>
                  <a:noFill/>
                </a:ln>
                <a:solidFill>
                  <a:srgbClr val="A9B7C6"/>
                </a:solidFill>
                <a:effectLst/>
                <a:latin typeface="JetBrains Mono"/>
              </a:rPr>
              <a:t>email_sender</a:t>
            </a:r>
            <a:r>
              <a:rPr kumimoji="0" lang="he-IL" altLang="he-IL" sz="1600" b="0" i="0" u="none" strike="noStrike" cap="none" normalizeH="0" baseline="0" dirty="0">
                <a:ln>
                  <a:noFill/>
                </a:ln>
                <a:solidFill>
                  <a:srgbClr val="A9B7C6"/>
                </a:solidFill>
                <a:effectLst/>
                <a:latin typeface="JetBrains Mono"/>
              </a:rPr>
              <a:t> = </a:t>
            </a:r>
            <a:r>
              <a:rPr kumimoji="0" lang="he-IL" altLang="he-IL" sz="1600" b="0" i="0" u="none" strike="noStrike" cap="none" normalizeH="0" baseline="0" dirty="0" err="1">
                <a:ln>
                  <a:noFill/>
                </a:ln>
                <a:solidFill>
                  <a:srgbClr val="A9B7C6"/>
                </a:solidFill>
                <a:effectLst/>
                <a:latin typeface="JetBrains Mono"/>
              </a:rPr>
              <a:t>EmailSender</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err="1">
                <a:ln>
                  <a:noFill/>
                </a:ln>
                <a:solidFill>
                  <a:srgbClr val="A9B7C6"/>
                </a:solidFill>
                <a:effectLst/>
                <a:latin typeface="JetBrains Mono"/>
              </a:rPr>
              <a:t>email_sender.send_email</a:t>
            </a:r>
            <a:r>
              <a:rPr kumimoji="0" lang="he-IL" altLang="he-IL" sz="1600" b="0" i="0" u="none" strike="noStrike" cap="none" normalizeH="0" baseline="0" dirty="0">
                <a:ln>
                  <a:noFill/>
                </a:ln>
                <a:solidFill>
                  <a:srgbClr val="A9B7C6"/>
                </a:solidFill>
                <a:effectLst/>
                <a:latin typeface="JetBrains Mono"/>
              </a:rPr>
              <a:t>(</a:t>
            </a:r>
            <a:r>
              <a:rPr kumimoji="0" lang="he-IL" altLang="he-IL" sz="1600" b="0" i="0" u="none" strike="noStrike" cap="none" normalizeH="0" baseline="0" dirty="0">
                <a:ln>
                  <a:noFill/>
                </a:ln>
                <a:solidFill>
                  <a:srgbClr val="6A8759"/>
                </a:solidFill>
                <a:effectLst/>
                <a:latin typeface="JetBrains Mono"/>
              </a:rPr>
              <a:t>"example@example.com"</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a:ln>
                  <a:noFill/>
                </a:ln>
                <a:solidFill>
                  <a:srgbClr val="6A8759"/>
                </a:solidFill>
                <a:effectLst/>
                <a:latin typeface="JetBrains Mono"/>
              </a:rPr>
              <a:t>"</a:t>
            </a:r>
            <a:r>
              <a:rPr kumimoji="0" lang="he-IL" altLang="he-IL" sz="1600" b="0" i="0" u="none" strike="noStrike" cap="none" normalizeH="0" baseline="0" dirty="0" err="1">
                <a:ln>
                  <a:noFill/>
                </a:ln>
                <a:solidFill>
                  <a:srgbClr val="6A8759"/>
                </a:solidFill>
                <a:effectLst/>
                <a:latin typeface="JetBrains Mono"/>
              </a:rPr>
              <a:t>Monthly</a:t>
            </a:r>
            <a:r>
              <a:rPr kumimoji="0" lang="he-IL" altLang="he-IL" sz="1600" b="0" i="0" u="none" strike="noStrike" cap="none" normalizeH="0" baseline="0" dirty="0">
                <a:ln>
                  <a:noFill/>
                </a:ln>
                <a:solidFill>
                  <a:srgbClr val="6A8759"/>
                </a:solidFill>
                <a:effectLst/>
                <a:latin typeface="JetBrains Mono"/>
              </a:rPr>
              <a:t> </a:t>
            </a:r>
            <a:r>
              <a:rPr kumimoji="0" lang="he-IL" altLang="he-IL" sz="1600" b="0" i="0" u="none" strike="noStrike" cap="none" normalizeH="0" baseline="0" dirty="0" err="1">
                <a:ln>
                  <a:noFill/>
                </a:ln>
                <a:solidFill>
                  <a:srgbClr val="6A8759"/>
                </a:solidFill>
                <a:effectLst/>
                <a:latin typeface="JetBrains Mono"/>
              </a:rPr>
              <a:t>Report</a:t>
            </a:r>
            <a:r>
              <a:rPr kumimoji="0" lang="he-IL" altLang="he-IL" sz="1600" b="0" i="0" u="none" strike="noStrike" cap="none" normalizeH="0" baseline="0" dirty="0">
                <a:ln>
                  <a:noFill/>
                </a:ln>
                <a:solidFill>
                  <a:srgbClr val="6A8759"/>
                </a:solidFill>
                <a:effectLst/>
                <a:latin typeface="JetBrains Mono"/>
              </a:rPr>
              <a:t>"</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A9B7C6"/>
                </a:solidFill>
                <a:effectLst/>
                <a:latin typeface="JetBrains Mono"/>
              </a:rPr>
              <a:t>email_body</a:t>
            </a:r>
            <a:r>
              <a:rPr lang="he-IL" altLang="he-IL" sz="1600" dirty="0">
                <a:solidFill>
                  <a:srgbClr val="A9B7C6"/>
                </a:solidFill>
                <a:latin typeface="JetBrains Mono"/>
              </a:rPr>
              <a:t>(</a:t>
            </a:r>
            <a:endParaRPr kumimoji="0" lang="he-IL" altLang="he-IL" sz="4000" b="0" i="0" u="none" strike="noStrike" cap="none" normalizeH="0" baseline="0" dirty="0">
              <a:ln>
                <a:noFill/>
              </a:ln>
              <a:solidFill>
                <a:schemeClr val="tx1"/>
              </a:solidFill>
              <a:effectLst/>
              <a:latin typeface="Arial" panose="020B0604020202020204" pitchFamily="34" charset="0"/>
            </a:endParaRPr>
          </a:p>
        </p:txBody>
      </p:sp>
      <p:sp>
        <p:nvSpPr>
          <p:cNvPr id="11" name="מלבן 10">
            <a:extLst>
              <a:ext uri="{FF2B5EF4-FFF2-40B4-BE49-F238E27FC236}">
                <a16:creationId xmlns:a16="http://schemas.microsoft.com/office/drawing/2014/main" id="{DE401F46-F98E-3A73-A9A9-9984EE885A92}"/>
              </a:ext>
            </a:extLst>
          </p:cNvPr>
          <p:cNvSpPr/>
          <p:nvPr/>
        </p:nvSpPr>
        <p:spPr>
          <a:xfrm>
            <a:off x="9791315" y="822813"/>
            <a:ext cx="199766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Good</a:t>
            </a:r>
            <a:endParaRPr lang="he-IL"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7" name="מלבן 6">
            <a:extLst>
              <a:ext uri="{FF2B5EF4-FFF2-40B4-BE49-F238E27FC236}">
                <a16:creationId xmlns:a16="http://schemas.microsoft.com/office/drawing/2014/main" id="{51CA1A43-675E-9040-797F-F1E9F16DC60A}"/>
              </a:ext>
            </a:extLst>
          </p:cNvPr>
          <p:cNvSpPr/>
          <p:nvPr/>
        </p:nvSpPr>
        <p:spPr>
          <a:xfrm>
            <a:off x="1929471" y="982344"/>
            <a:ext cx="1505540"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rgbClr val="FF0000"/>
                </a:solidFill>
                <a:effectLst>
                  <a:outerShdw blurRad="12700" dist="38100" dir="2700000" algn="tl" rotWithShape="0">
                    <a:srgbClr val="FF0000"/>
                  </a:outerShdw>
                </a:effectLst>
              </a:rPr>
              <a:t>Bad</a:t>
            </a:r>
            <a:endParaRPr lang="he-IL" sz="5400" b="1" dirty="0">
              <a:ln w="9525">
                <a:solidFill>
                  <a:schemeClr val="bg1"/>
                </a:solidFill>
                <a:prstDash val="solid"/>
              </a:ln>
              <a:solidFill>
                <a:srgbClr val="FF0000"/>
              </a:solidFill>
              <a:effectLst>
                <a:outerShdw blurRad="12700" dist="38100" dir="2700000" algn="tl" rotWithShape="0">
                  <a:srgbClr val="FF0000"/>
                </a:outerShdw>
              </a:effectLst>
            </a:endParaRPr>
          </a:p>
        </p:txBody>
      </p:sp>
    </p:spTree>
    <p:extLst>
      <p:ext uri="{BB962C8B-B14F-4D97-AF65-F5344CB8AC3E}">
        <p14:creationId xmlns:p14="http://schemas.microsoft.com/office/powerpoint/2010/main" val="3662406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D86BF801-EB32-6468-2999-3EDAEBAF7045}"/>
              </a:ext>
            </a:extLst>
          </p:cNvPr>
          <p:cNvSpPr txBox="1"/>
          <p:nvPr/>
        </p:nvSpPr>
        <p:spPr>
          <a:xfrm>
            <a:off x="878840" y="2066544"/>
            <a:ext cx="10434320" cy="2724913"/>
          </a:xfrm>
          <a:prstGeom prst="rect">
            <a:avLst/>
          </a:prstGeom>
          <a:noFill/>
        </p:spPr>
        <p:txBody>
          <a:bodyPr wrap="square" rtlCol="1">
            <a:spAutoFit/>
          </a:bodyPr>
          <a:lstStyle/>
          <a:p>
            <a:pPr algn="ctr" rtl="1">
              <a:lnSpc>
                <a:spcPct val="150000"/>
              </a:lnSpc>
            </a:pPr>
            <a:r>
              <a:rPr lang="en-US" sz="5400" b="1" u="sng" dirty="0">
                <a:solidFill>
                  <a:schemeClr val="accent1">
                    <a:lumMod val="75000"/>
                  </a:schemeClr>
                </a:solidFill>
              </a:rPr>
              <a:t>O</a:t>
            </a:r>
            <a:r>
              <a:rPr lang="en-US" sz="3200" b="1" u="sng" dirty="0">
                <a:solidFill>
                  <a:schemeClr val="accent1">
                    <a:lumMod val="75000"/>
                  </a:schemeClr>
                </a:solidFill>
              </a:rPr>
              <a:t> - Open/Closed Principle </a:t>
            </a:r>
            <a:endParaRPr lang="he-IL" sz="3200" b="1" u="sng" dirty="0">
              <a:solidFill>
                <a:schemeClr val="accent1">
                  <a:lumMod val="75000"/>
                </a:schemeClr>
              </a:solidFill>
            </a:endParaRPr>
          </a:p>
          <a:p>
            <a:pPr algn="ctr" rtl="1">
              <a:lnSpc>
                <a:spcPct val="150000"/>
              </a:lnSpc>
            </a:pPr>
            <a:endParaRPr lang="he-IL" sz="3200" dirty="0"/>
          </a:p>
          <a:p>
            <a:pPr algn="ctr" rtl="1">
              <a:lnSpc>
                <a:spcPct val="150000"/>
              </a:lnSpc>
            </a:pPr>
            <a:r>
              <a:rPr lang="he-IL" sz="3200" dirty="0"/>
              <a:t>מחלקה צריכה להיות פתוחה להוספות וסגורה לשינויים</a:t>
            </a:r>
          </a:p>
        </p:txBody>
      </p:sp>
    </p:spTree>
    <p:extLst>
      <p:ext uri="{BB962C8B-B14F-4D97-AF65-F5344CB8AC3E}">
        <p14:creationId xmlns:p14="http://schemas.microsoft.com/office/powerpoint/2010/main" val="1840482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DCE4EC0F-57DE-94E0-9E81-1BA0C1887E5C}"/>
              </a:ext>
            </a:extLst>
          </p:cNvPr>
          <p:cNvSpPr txBox="1"/>
          <p:nvPr/>
        </p:nvSpPr>
        <p:spPr>
          <a:xfrm>
            <a:off x="873760" y="1905674"/>
            <a:ext cx="4080618" cy="4524315"/>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1">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600" b="0" i="0" u="none" strike="noStrike" cap="none" normalizeH="0" baseline="0" dirty="0">
                <a:ln>
                  <a:noFill/>
                </a:ln>
                <a:solidFill>
                  <a:srgbClr val="CC7832"/>
                </a:solidFill>
                <a:effectLst/>
                <a:latin typeface="JetBrains Mono"/>
              </a:rPr>
              <a:t>class </a:t>
            </a:r>
            <a:r>
              <a:rPr kumimoji="0" lang="he-IL" altLang="he-IL" sz="1600" b="0" i="0" u="none" strike="noStrike" cap="none" normalizeH="0" baseline="0" dirty="0" err="1">
                <a:ln>
                  <a:noFill/>
                </a:ln>
                <a:solidFill>
                  <a:srgbClr val="A9B7C6"/>
                </a:solidFill>
                <a:effectLst/>
                <a:latin typeface="JetBrains Mono"/>
              </a:rPr>
              <a:t>Rectangle</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def </a:t>
            </a:r>
            <a:r>
              <a:rPr kumimoji="0" lang="he-IL" altLang="he-IL" sz="1600" b="0" i="0" u="none" strike="noStrike" cap="none" normalizeH="0" baseline="0" dirty="0">
                <a:ln>
                  <a:noFill/>
                </a:ln>
                <a:solidFill>
                  <a:srgbClr val="B200B2"/>
                </a:solidFill>
                <a:effectLst/>
                <a:latin typeface="JetBrains Mono"/>
              </a:rPr>
              <a:t>__</a:t>
            </a:r>
            <a:r>
              <a:rPr kumimoji="0" lang="he-IL" altLang="he-IL" sz="1600" b="0" i="0" u="none" strike="noStrike" cap="none" normalizeH="0" baseline="0" dirty="0" err="1">
                <a:ln>
                  <a:noFill/>
                </a:ln>
                <a:solidFill>
                  <a:srgbClr val="B200B2"/>
                </a:solidFill>
                <a:effectLst/>
                <a:latin typeface="JetBrains Mono"/>
              </a:rPr>
              <a:t>init</a:t>
            </a:r>
            <a:r>
              <a:rPr kumimoji="0" lang="he-IL" altLang="he-IL" sz="1600" b="0" i="0" u="none" strike="noStrike" cap="none" normalizeH="0" baseline="0" dirty="0">
                <a:ln>
                  <a:noFill/>
                </a:ln>
                <a:solidFill>
                  <a:srgbClr val="B200B2"/>
                </a:solidFill>
                <a:effectLst/>
                <a:latin typeface="JetBrains Mono"/>
              </a:rPr>
              <a:t>__</a:t>
            </a:r>
            <a:r>
              <a:rPr kumimoji="0" lang="he-IL" altLang="he-IL" sz="1600" b="0" i="0" u="none" strike="noStrike" cap="none" normalizeH="0" baseline="0" dirty="0">
                <a:ln>
                  <a:noFill/>
                </a:ln>
                <a:solidFill>
                  <a:srgbClr val="A9B7C6"/>
                </a:solidFill>
                <a:effectLst/>
                <a:latin typeface="JetBrains Mono"/>
              </a:rPr>
              <a:t>(</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A9B7C6"/>
                </a:solidFill>
                <a:effectLst/>
                <a:latin typeface="JetBrains Mono"/>
              </a:rPr>
              <a:t>width</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A9B7C6"/>
                </a:solidFill>
                <a:effectLst/>
                <a:latin typeface="JetBrains Mono"/>
              </a:rPr>
              <a:t>height</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err="1">
                <a:ln>
                  <a:noFill/>
                </a:ln>
                <a:solidFill>
                  <a:srgbClr val="A9B7C6"/>
                </a:solidFill>
                <a:effectLst/>
                <a:latin typeface="JetBrains Mono"/>
              </a:rPr>
              <a:t>.width</a:t>
            </a:r>
            <a:r>
              <a:rPr kumimoji="0" lang="he-IL" altLang="he-IL" sz="1600" b="0" i="0" u="none" strike="noStrike" cap="none" normalizeH="0" baseline="0" dirty="0">
                <a:ln>
                  <a:noFill/>
                </a:ln>
                <a:solidFill>
                  <a:srgbClr val="A9B7C6"/>
                </a:solidFill>
                <a:effectLst/>
                <a:latin typeface="JetBrains Mono"/>
              </a:rPr>
              <a:t> = </a:t>
            </a:r>
            <a:r>
              <a:rPr kumimoji="0" lang="he-IL" altLang="he-IL" sz="1600" b="0" i="0" u="none" strike="noStrike" cap="none" normalizeH="0" baseline="0" dirty="0" err="1">
                <a:ln>
                  <a:noFill/>
                </a:ln>
                <a:solidFill>
                  <a:srgbClr val="A9B7C6"/>
                </a:solidFill>
                <a:effectLst/>
                <a:latin typeface="JetBrains Mono"/>
              </a:rPr>
              <a:t>width</a:t>
            </a:r>
            <a:r>
              <a:rPr kumimoji="0" lang="he-IL" altLang="he-IL" sz="1600" b="0" i="0" u="none" strike="noStrike" cap="none" normalizeH="0" baseline="0" dirty="0">
                <a:ln>
                  <a:noFill/>
                </a:ln>
                <a:solidFill>
                  <a:srgbClr val="A9B7C6"/>
                </a:solidFill>
                <a:effectLst/>
                <a:latin typeface="JetBrains Mono"/>
              </a:rPr>
              <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err="1">
                <a:ln>
                  <a:noFill/>
                </a:ln>
                <a:solidFill>
                  <a:srgbClr val="A9B7C6"/>
                </a:solidFill>
                <a:effectLst/>
                <a:latin typeface="JetBrains Mono"/>
              </a:rPr>
              <a:t>.height</a:t>
            </a:r>
            <a:r>
              <a:rPr kumimoji="0" lang="he-IL" altLang="he-IL" sz="1600" b="0" i="0" u="none" strike="noStrike" cap="none" normalizeH="0" baseline="0" dirty="0">
                <a:ln>
                  <a:noFill/>
                </a:ln>
                <a:solidFill>
                  <a:srgbClr val="A9B7C6"/>
                </a:solidFill>
                <a:effectLst/>
                <a:latin typeface="JetBrains Mono"/>
              </a:rPr>
              <a:t> = </a:t>
            </a:r>
            <a:r>
              <a:rPr kumimoji="0" lang="he-IL" altLang="he-IL" sz="1600" b="0" i="0" u="none" strike="noStrike" cap="none" normalizeH="0" baseline="0" dirty="0" err="1">
                <a:ln>
                  <a:noFill/>
                </a:ln>
                <a:solidFill>
                  <a:srgbClr val="A9B7C6"/>
                </a:solidFill>
                <a:effectLst/>
                <a:latin typeface="JetBrains Mono"/>
              </a:rPr>
              <a:t>height</a:t>
            </a:r>
            <a:r>
              <a:rPr kumimoji="0" lang="he-IL" altLang="he-IL" sz="1600" b="0" i="0" u="none" strike="noStrike" cap="none" normalizeH="0" baseline="0" dirty="0">
                <a:ln>
                  <a:noFill/>
                </a:ln>
                <a:solidFill>
                  <a:srgbClr val="A9B7C6"/>
                </a:solidFill>
                <a:effectLst/>
                <a:latin typeface="JetBrains Mono"/>
              </a:rPr>
              <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CC7832"/>
                </a:solidFill>
                <a:effectLst/>
                <a:latin typeface="JetBrains Mono"/>
              </a:rPr>
              <a:t>class </a:t>
            </a:r>
            <a:r>
              <a:rPr kumimoji="0" lang="he-IL" altLang="he-IL" sz="1600" b="0" i="0" u="none" strike="noStrike" cap="none" normalizeH="0" baseline="0" dirty="0" err="1">
                <a:ln>
                  <a:noFill/>
                </a:ln>
                <a:solidFill>
                  <a:srgbClr val="A9B7C6"/>
                </a:solidFill>
                <a:effectLst/>
                <a:latin typeface="JetBrains Mono"/>
              </a:rPr>
              <a:t>AreaCalculator</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def </a:t>
            </a:r>
            <a:r>
              <a:rPr kumimoji="0" lang="he-IL" altLang="he-IL" sz="1600" b="0" i="0" u="none" strike="noStrike" cap="none" normalizeH="0" baseline="0" dirty="0" err="1">
                <a:ln>
                  <a:noFill/>
                </a:ln>
                <a:solidFill>
                  <a:srgbClr val="FFC66D"/>
                </a:solidFill>
                <a:effectLst/>
                <a:latin typeface="JetBrains Mono"/>
              </a:rPr>
              <a:t>calculate_area</a:t>
            </a:r>
            <a:r>
              <a:rPr kumimoji="0" lang="he-IL" altLang="he-IL" sz="1600" b="0" i="0" u="none" strike="noStrike" cap="none" normalizeH="0" baseline="0" dirty="0">
                <a:ln>
                  <a:noFill/>
                </a:ln>
                <a:solidFill>
                  <a:srgbClr val="A9B7C6"/>
                </a:solidFill>
                <a:effectLst/>
                <a:latin typeface="JetBrains Mono"/>
              </a:rPr>
              <a:t>(</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A9B7C6"/>
                </a:solidFill>
                <a:effectLst/>
                <a:latin typeface="JetBrains Mono"/>
              </a:rPr>
              <a:t>shape</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err="1">
                <a:ln>
                  <a:noFill/>
                </a:ln>
                <a:solidFill>
                  <a:srgbClr val="CC7832"/>
                </a:solidFill>
                <a:effectLst/>
                <a:latin typeface="JetBrains Mono"/>
              </a:rPr>
              <a:t>if</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8888C6"/>
                </a:solidFill>
                <a:effectLst/>
                <a:latin typeface="JetBrains Mono"/>
              </a:rPr>
              <a:t>isinstance</a:t>
            </a:r>
            <a:r>
              <a:rPr kumimoji="0" lang="he-IL" altLang="he-IL" sz="1600" b="0" i="0" u="none" strike="noStrike" cap="none" normalizeH="0" baseline="0" dirty="0">
                <a:ln>
                  <a:noFill/>
                </a:ln>
                <a:solidFill>
                  <a:srgbClr val="A9B7C6"/>
                </a:solidFill>
                <a:effectLst/>
                <a:latin typeface="JetBrains Mono"/>
              </a:rPr>
              <a:t>(</a:t>
            </a:r>
            <a:r>
              <a:rPr kumimoji="0" lang="he-IL" altLang="he-IL" sz="1600" b="0" i="0" u="none" strike="noStrike" cap="none" normalizeH="0" baseline="0" dirty="0" err="1">
                <a:ln>
                  <a:noFill/>
                </a:ln>
                <a:solidFill>
                  <a:srgbClr val="A9B7C6"/>
                </a:solidFill>
                <a:effectLst/>
                <a:latin typeface="JetBrains Mono"/>
              </a:rPr>
              <a:t>shape</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A9B7C6"/>
                </a:solidFill>
                <a:effectLst/>
                <a:latin typeface="JetBrains Mono"/>
              </a:rPr>
              <a:t>Rectangle</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return </a:t>
            </a:r>
            <a:r>
              <a:rPr kumimoji="0" lang="he-IL" altLang="he-IL" sz="1600" b="0" i="0" u="none" strike="noStrike" cap="none" normalizeH="0" baseline="0" dirty="0" err="1">
                <a:ln>
                  <a:noFill/>
                </a:ln>
                <a:solidFill>
                  <a:srgbClr val="A9B7C6"/>
                </a:solidFill>
                <a:effectLst/>
                <a:latin typeface="JetBrains Mono"/>
              </a:rPr>
              <a:t>shape.width</a:t>
            </a:r>
            <a:r>
              <a:rPr kumimoji="0" lang="he-IL" altLang="he-IL" sz="1600" b="0" i="0" u="none" strike="noStrike" cap="none" normalizeH="0" baseline="0" dirty="0">
                <a:ln>
                  <a:noFill/>
                </a:ln>
                <a:solidFill>
                  <a:srgbClr val="A9B7C6"/>
                </a:solidFill>
                <a:effectLst/>
                <a:latin typeface="JetBrains Mono"/>
              </a:rPr>
              <a:t> * </a:t>
            </a:r>
            <a:r>
              <a:rPr kumimoji="0" lang="he-IL" altLang="he-IL" sz="1600" b="0" i="0" u="none" strike="noStrike" cap="none" normalizeH="0" baseline="0" dirty="0" err="1">
                <a:ln>
                  <a:noFill/>
                </a:ln>
                <a:solidFill>
                  <a:srgbClr val="A9B7C6"/>
                </a:solidFill>
                <a:effectLst/>
                <a:latin typeface="JetBrains Mono"/>
              </a:rPr>
              <a:t>shape.height</a:t>
            </a:r>
            <a:r>
              <a:rPr kumimoji="0" lang="he-IL" altLang="he-IL" sz="1600" b="0" i="0" u="none" strike="noStrike" cap="none" normalizeH="0" baseline="0" dirty="0">
                <a:ln>
                  <a:noFill/>
                </a:ln>
                <a:solidFill>
                  <a:srgbClr val="A9B7C6"/>
                </a:solidFill>
                <a:effectLst/>
                <a:latin typeface="JetBrains Mono"/>
              </a:rPr>
              <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Adding</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support</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for</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other</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shapes</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would</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require</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modifying</a:t>
            </a:r>
            <a:r>
              <a:rPr kumimoji="0" lang="he-IL" altLang="he-IL" sz="1600" b="0" i="0" u="none" strike="noStrike" cap="none" normalizeH="0" baseline="0" dirty="0">
                <a:ln>
                  <a:noFill/>
                </a:ln>
                <a:solidFill>
                  <a:srgbClr val="808080"/>
                </a:solidFill>
                <a:effectLst/>
                <a:latin typeface="JetBrains Mono"/>
              </a:rPr>
              <a:t> this class</a:t>
            </a:r>
            <a:br>
              <a:rPr kumimoji="0" lang="he-IL" altLang="he-IL" sz="1600" b="0" i="0" u="none" strike="noStrike" cap="none" normalizeH="0" baseline="0" dirty="0">
                <a:ln>
                  <a:noFill/>
                </a:ln>
                <a:solidFill>
                  <a:srgbClr val="808080"/>
                </a:solidFill>
                <a:effectLst/>
                <a:latin typeface="JetBrains Mono"/>
              </a:rPr>
            </a:br>
            <a:r>
              <a:rPr kumimoji="0" lang="he-IL" altLang="he-IL" sz="1600" b="0" i="0" u="none" strike="noStrike" cap="none" normalizeH="0" baseline="0" dirty="0">
                <a:ln>
                  <a:noFill/>
                </a:ln>
                <a:solidFill>
                  <a:srgbClr val="808080"/>
                </a:solidFill>
                <a:effectLst/>
                <a:latin typeface="JetBrains Mono"/>
              </a:rPr>
              <a:t>        # </a:t>
            </a:r>
            <a:r>
              <a:rPr kumimoji="0" lang="he-IL" altLang="he-IL" sz="1600" b="0" i="0" u="none" strike="noStrike" cap="none" normalizeH="0" baseline="0" dirty="0" err="1">
                <a:ln>
                  <a:noFill/>
                </a:ln>
                <a:solidFill>
                  <a:srgbClr val="808080"/>
                </a:solidFill>
                <a:effectLst/>
                <a:latin typeface="JetBrains Mono"/>
              </a:rPr>
              <a:t>Violates</a:t>
            </a:r>
            <a:r>
              <a:rPr kumimoji="0" lang="he-IL" altLang="he-IL" sz="1600" b="0" i="0" u="none" strike="noStrike" cap="none" normalizeH="0" baseline="0" dirty="0">
                <a:ln>
                  <a:noFill/>
                </a:ln>
                <a:solidFill>
                  <a:srgbClr val="808080"/>
                </a:solidFill>
                <a:effectLst/>
                <a:latin typeface="JetBrains Mono"/>
              </a:rPr>
              <a:t> the Open/</a:t>
            </a:r>
            <a:r>
              <a:rPr kumimoji="0" lang="he-IL" altLang="he-IL" sz="1600" b="0" i="0" u="none" strike="noStrike" cap="none" normalizeH="0" baseline="0" dirty="0" err="1">
                <a:ln>
                  <a:noFill/>
                </a:ln>
                <a:solidFill>
                  <a:srgbClr val="808080"/>
                </a:solidFill>
                <a:effectLst/>
                <a:latin typeface="JetBrains Mono"/>
              </a:rPr>
              <a:t>Closed</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Principle</a:t>
            </a:r>
            <a:r>
              <a:rPr kumimoji="0" lang="he-IL" altLang="he-IL" sz="1600" b="0" i="0" u="none" strike="noStrike" cap="none" normalizeH="0" baseline="0" dirty="0">
                <a:ln>
                  <a:noFill/>
                </a:ln>
                <a:solidFill>
                  <a:srgbClr val="808080"/>
                </a:solidFill>
                <a:effectLst/>
                <a:latin typeface="JetBrains Mono"/>
              </a:rPr>
              <a:t/>
            </a:r>
            <a:br>
              <a:rPr kumimoji="0" lang="he-IL" altLang="he-IL" sz="1600" b="0" i="0" u="none" strike="noStrike" cap="none" normalizeH="0" baseline="0" dirty="0">
                <a:ln>
                  <a:noFill/>
                </a:ln>
                <a:solidFill>
                  <a:srgbClr val="808080"/>
                </a:solidFill>
                <a:effectLst/>
                <a:latin typeface="JetBrains Mono"/>
              </a:rPr>
            </a:b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CC7832"/>
                </a:solidFill>
                <a:effectLst/>
                <a:latin typeface="JetBrains Mono"/>
              </a:rPr>
              <a:t>elif</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8888C6"/>
                </a:solidFill>
                <a:effectLst/>
                <a:latin typeface="JetBrains Mono"/>
              </a:rPr>
              <a:t>isinstance</a:t>
            </a:r>
            <a:r>
              <a:rPr kumimoji="0" lang="he-IL" altLang="he-IL" sz="1600" b="0" i="0" u="none" strike="noStrike" cap="none" normalizeH="0" baseline="0" dirty="0">
                <a:ln>
                  <a:noFill/>
                </a:ln>
                <a:solidFill>
                  <a:srgbClr val="A9B7C6"/>
                </a:solidFill>
                <a:effectLst/>
                <a:latin typeface="JetBrains Mono"/>
              </a:rPr>
              <a:t>(</a:t>
            </a:r>
            <a:r>
              <a:rPr kumimoji="0" lang="he-IL" altLang="he-IL" sz="1600" b="0" i="0" u="none" strike="noStrike" cap="none" normalizeH="0" baseline="0" dirty="0" err="1">
                <a:ln>
                  <a:noFill/>
                </a:ln>
                <a:solidFill>
                  <a:srgbClr val="A9B7C6"/>
                </a:solidFill>
                <a:effectLst/>
                <a:latin typeface="JetBrains Mono"/>
              </a:rPr>
              <a:t>shape</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A9B7C6"/>
                </a:solidFill>
                <a:effectLst/>
                <a:latin typeface="JetBrains Mono"/>
              </a:rPr>
              <a:t>Circle</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return </a:t>
            </a:r>
            <a:r>
              <a:rPr kumimoji="0" lang="he-IL" altLang="he-IL" sz="1600" b="0" i="0" u="none" strike="noStrike" cap="none" normalizeH="0" baseline="0" dirty="0">
                <a:ln>
                  <a:noFill/>
                </a:ln>
                <a:solidFill>
                  <a:srgbClr val="6897BB"/>
                </a:solidFill>
                <a:effectLst/>
                <a:latin typeface="JetBrains Mono"/>
              </a:rPr>
              <a:t>3.14 </a:t>
            </a: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err="1">
                <a:ln>
                  <a:noFill/>
                </a:ln>
                <a:solidFill>
                  <a:srgbClr val="A9B7C6"/>
                </a:solidFill>
                <a:effectLst/>
                <a:latin typeface="JetBrains Mono"/>
              </a:rPr>
              <a:t>shape.radius</a:t>
            </a:r>
            <a:r>
              <a:rPr kumimoji="0" lang="he-IL" altLang="he-IL" sz="1600" b="0" i="0" u="none" strike="noStrike" cap="none" normalizeH="0" baseline="0" dirty="0">
                <a:ln>
                  <a:noFill/>
                </a:ln>
                <a:solidFill>
                  <a:srgbClr val="A9B7C6"/>
                </a:solidFill>
                <a:effectLst/>
                <a:latin typeface="JetBrains Mono"/>
              </a:rPr>
              <a:t> ** </a:t>
            </a:r>
            <a:r>
              <a:rPr kumimoji="0" lang="he-IL" altLang="he-IL" sz="1600" b="0" i="0" u="none" strike="noStrike" cap="none" normalizeH="0" baseline="0" dirty="0">
                <a:ln>
                  <a:noFill/>
                </a:ln>
                <a:solidFill>
                  <a:srgbClr val="6897BB"/>
                </a:solidFill>
                <a:effectLst/>
                <a:latin typeface="JetBrains Mono"/>
              </a:rPr>
              <a:t>2</a:t>
            </a:r>
            <a:br>
              <a:rPr kumimoji="0" lang="he-IL" altLang="he-IL" sz="1600" b="0" i="0" u="none" strike="noStrike" cap="none" normalizeH="0" baseline="0" dirty="0">
                <a:ln>
                  <a:noFill/>
                </a:ln>
                <a:solidFill>
                  <a:srgbClr val="6897BB"/>
                </a:solidFill>
                <a:effectLst/>
                <a:latin typeface="JetBrains Mono"/>
              </a:rPr>
            </a:br>
            <a:r>
              <a:rPr kumimoji="0" lang="he-IL" altLang="he-IL" sz="1600" b="0" i="0" u="none" strike="noStrike" cap="none" normalizeH="0" baseline="0" dirty="0">
                <a:ln>
                  <a:noFill/>
                </a:ln>
                <a:solidFill>
                  <a:srgbClr val="6897BB"/>
                </a:solidFill>
                <a:effectLst/>
                <a:latin typeface="JetBrains Mono"/>
              </a:rPr>
              <a:t/>
            </a:r>
            <a:br>
              <a:rPr kumimoji="0" lang="he-IL" altLang="he-IL" sz="1600" b="0" i="0" u="none" strike="noStrike" cap="none" normalizeH="0" baseline="0" dirty="0">
                <a:ln>
                  <a:noFill/>
                </a:ln>
                <a:solidFill>
                  <a:srgbClr val="6897BB"/>
                </a:solidFill>
                <a:effectLst/>
                <a:latin typeface="JetBrains Mono"/>
              </a:rPr>
            </a:br>
            <a:r>
              <a:rPr kumimoji="0" lang="he-IL" altLang="he-IL" sz="1600" b="0" i="0" u="none" strike="noStrike" cap="none" normalizeH="0" baseline="0" dirty="0">
                <a:ln>
                  <a:noFill/>
                </a:ln>
                <a:solidFill>
                  <a:srgbClr val="CC7832"/>
                </a:solidFill>
                <a:effectLst/>
                <a:latin typeface="JetBrains Mono"/>
              </a:rPr>
              <a:t>class </a:t>
            </a:r>
            <a:r>
              <a:rPr kumimoji="0" lang="he-IL" altLang="he-IL" sz="1600" b="0" i="0" u="none" strike="noStrike" cap="none" normalizeH="0" baseline="0" dirty="0" err="1">
                <a:ln>
                  <a:noFill/>
                </a:ln>
                <a:solidFill>
                  <a:srgbClr val="A9B7C6"/>
                </a:solidFill>
                <a:effectLst/>
                <a:latin typeface="JetBrains Mono"/>
              </a:rPr>
              <a:t>Circle</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def </a:t>
            </a:r>
            <a:r>
              <a:rPr kumimoji="0" lang="he-IL" altLang="he-IL" sz="1600" b="0" i="0" u="none" strike="noStrike" cap="none" normalizeH="0" baseline="0" dirty="0">
                <a:ln>
                  <a:noFill/>
                </a:ln>
                <a:solidFill>
                  <a:srgbClr val="B200B2"/>
                </a:solidFill>
                <a:effectLst/>
                <a:latin typeface="JetBrains Mono"/>
              </a:rPr>
              <a:t>__</a:t>
            </a:r>
            <a:r>
              <a:rPr kumimoji="0" lang="he-IL" altLang="he-IL" sz="1600" b="0" i="0" u="none" strike="noStrike" cap="none" normalizeH="0" baseline="0" dirty="0" err="1">
                <a:ln>
                  <a:noFill/>
                </a:ln>
                <a:solidFill>
                  <a:srgbClr val="B200B2"/>
                </a:solidFill>
                <a:effectLst/>
                <a:latin typeface="JetBrains Mono"/>
              </a:rPr>
              <a:t>init</a:t>
            </a:r>
            <a:r>
              <a:rPr kumimoji="0" lang="he-IL" altLang="he-IL" sz="1600" b="0" i="0" u="none" strike="noStrike" cap="none" normalizeH="0" baseline="0" dirty="0">
                <a:ln>
                  <a:noFill/>
                </a:ln>
                <a:solidFill>
                  <a:srgbClr val="B200B2"/>
                </a:solidFill>
                <a:effectLst/>
                <a:latin typeface="JetBrains Mono"/>
              </a:rPr>
              <a:t>__</a:t>
            </a:r>
            <a:r>
              <a:rPr kumimoji="0" lang="he-IL" altLang="he-IL" sz="1600" b="0" i="0" u="none" strike="noStrike" cap="none" normalizeH="0" baseline="0" dirty="0">
                <a:ln>
                  <a:noFill/>
                </a:ln>
                <a:solidFill>
                  <a:srgbClr val="A9B7C6"/>
                </a:solidFill>
                <a:effectLst/>
                <a:latin typeface="JetBrains Mono"/>
              </a:rPr>
              <a:t>(</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A9B7C6"/>
                </a:solidFill>
                <a:effectLst/>
                <a:latin typeface="JetBrains Mono"/>
              </a:rPr>
              <a:t>radius</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err="1">
                <a:ln>
                  <a:noFill/>
                </a:ln>
                <a:solidFill>
                  <a:srgbClr val="A9B7C6"/>
                </a:solidFill>
                <a:effectLst/>
                <a:latin typeface="JetBrains Mono"/>
              </a:rPr>
              <a:t>.radius</a:t>
            </a:r>
            <a:r>
              <a:rPr kumimoji="0" lang="he-IL" altLang="he-IL" sz="1600" b="0" i="0" u="none" strike="noStrike" cap="none" normalizeH="0" baseline="0" dirty="0">
                <a:ln>
                  <a:noFill/>
                </a:ln>
                <a:solidFill>
                  <a:srgbClr val="A9B7C6"/>
                </a:solidFill>
                <a:effectLst/>
                <a:latin typeface="JetBrains Mono"/>
              </a:rPr>
              <a:t> = </a:t>
            </a:r>
            <a:r>
              <a:rPr kumimoji="0" lang="he-IL" altLang="he-IL" sz="1600" b="0" i="0" u="none" strike="noStrike" cap="none" normalizeH="0" baseline="0" dirty="0" err="1">
                <a:ln>
                  <a:noFill/>
                </a:ln>
                <a:solidFill>
                  <a:srgbClr val="A9B7C6"/>
                </a:solidFill>
                <a:effectLst/>
                <a:latin typeface="JetBrains Mono"/>
              </a:rPr>
              <a:t>radius</a:t>
            </a:r>
            <a:endParaRPr kumimoji="0" lang="he-IL" altLang="he-IL" sz="4000" b="0" i="0" u="none" strike="noStrike" cap="none" normalizeH="0" baseline="0" dirty="0">
              <a:ln>
                <a:noFill/>
              </a:ln>
              <a:solidFill>
                <a:schemeClr val="tx1"/>
              </a:solidFill>
              <a:effectLst/>
              <a:latin typeface="Arial" panose="020B0604020202020204" pitchFamily="34" charset="0"/>
            </a:endParaRPr>
          </a:p>
        </p:txBody>
      </p:sp>
      <p:sp>
        <p:nvSpPr>
          <p:cNvPr id="8" name="תיבת טקסט 7">
            <a:extLst>
              <a:ext uri="{FF2B5EF4-FFF2-40B4-BE49-F238E27FC236}">
                <a16:creationId xmlns:a16="http://schemas.microsoft.com/office/drawing/2014/main" id="{350AF6D5-DCF1-FE8B-8C74-2489030FFF0D}"/>
              </a:ext>
            </a:extLst>
          </p:cNvPr>
          <p:cNvSpPr txBox="1"/>
          <p:nvPr/>
        </p:nvSpPr>
        <p:spPr>
          <a:xfrm>
            <a:off x="5435600" y="674568"/>
            <a:ext cx="6532880" cy="6124754"/>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1">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400" b="0" i="0" u="none" strike="noStrike" cap="none" normalizeH="0" baseline="0" dirty="0">
                <a:ln>
                  <a:noFill/>
                </a:ln>
                <a:solidFill>
                  <a:srgbClr val="CC7832"/>
                </a:solidFill>
                <a:effectLst/>
                <a:latin typeface="JetBrains Mono"/>
              </a:rPr>
              <a:t>from </a:t>
            </a:r>
            <a:r>
              <a:rPr kumimoji="0" lang="he-IL" altLang="he-IL" sz="1400" b="0" i="0" u="none" strike="noStrike" cap="none" normalizeH="0" baseline="0" dirty="0">
                <a:ln>
                  <a:noFill/>
                </a:ln>
                <a:solidFill>
                  <a:srgbClr val="A9B7C6"/>
                </a:solidFill>
                <a:effectLst/>
                <a:latin typeface="JetBrains Mono"/>
              </a:rPr>
              <a:t>abc </a:t>
            </a:r>
            <a:r>
              <a:rPr kumimoji="0" lang="he-IL" altLang="he-IL" sz="1400" b="0" i="0" u="none" strike="noStrike" cap="none" normalizeH="0" baseline="0" dirty="0">
                <a:ln>
                  <a:noFill/>
                </a:ln>
                <a:solidFill>
                  <a:srgbClr val="CC7832"/>
                </a:solidFill>
                <a:effectLst/>
                <a:latin typeface="JetBrains Mono"/>
              </a:rPr>
              <a:t>import </a:t>
            </a:r>
            <a:r>
              <a:rPr kumimoji="0" lang="he-IL" altLang="he-IL" sz="1400" b="0" i="0" u="none" strike="noStrike" cap="none" normalizeH="0" baseline="0" dirty="0">
                <a:ln>
                  <a:noFill/>
                </a:ln>
                <a:solidFill>
                  <a:srgbClr val="A9B7C6"/>
                </a:solidFill>
                <a:effectLst/>
                <a:latin typeface="JetBrains Mono"/>
              </a:rPr>
              <a:t>ABC</a:t>
            </a:r>
            <a:r>
              <a:rPr kumimoji="0" lang="he-IL" altLang="he-IL" sz="1400" b="0" i="0" u="none" strike="noStrike" cap="none" normalizeH="0" baseline="0" dirty="0">
                <a:ln>
                  <a:noFill/>
                </a:ln>
                <a:solidFill>
                  <a:srgbClr val="CC7832"/>
                </a:solidFill>
                <a:effectLst/>
                <a:latin typeface="JetBrains Mono"/>
              </a:rPr>
              <a:t>, </a:t>
            </a:r>
            <a:r>
              <a:rPr kumimoji="0" lang="he-IL" altLang="he-IL" sz="1400" b="0" i="0" u="none" strike="noStrike" cap="none" normalizeH="0" baseline="0" dirty="0">
                <a:ln>
                  <a:noFill/>
                </a:ln>
                <a:solidFill>
                  <a:srgbClr val="A9B7C6"/>
                </a:solidFill>
                <a:effectLst/>
                <a:latin typeface="JetBrains Mono"/>
              </a:rPr>
              <a:t>abstractmethod</a:t>
            </a: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A9B7C6"/>
                </a:solidFill>
                <a:effectLst/>
                <a:latin typeface="JetBrains Mono"/>
              </a:rPr>
              <a:t/>
            </a: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CC7832"/>
                </a:solidFill>
                <a:effectLst/>
                <a:latin typeface="JetBrains Mono"/>
              </a:rPr>
              <a:t>class </a:t>
            </a:r>
            <a:r>
              <a:rPr kumimoji="0" lang="he-IL" altLang="he-IL" sz="1400" b="0" i="0" u="none" strike="noStrike" cap="none" normalizeH="0" baseline="0" dirty="0" err="1">
                <a:ln>
                  <a:noFill/>
                </a:ln>
                <a:solidFill>
                  <a:srgbClr val="A9B7C6"/>
                </a:solidFill>
                <a:effectLst/>
                <a:latin typeface="JetBrains Mono"/>
              </a:rPr>
              <a:t>Shape</a:t>
            </a:r>
            <a:r>
              <a:rPr kumimoji="0" lang="he-IL" altLang="he-IL" sz="1400" b="0" i="0" u="none" strike="noStrike" cap="none" normalizeH="0" baseline="0" dirty="0">
                <a:ln>
                  <a:noFill/>
                </a:ln>
                <a:solidFill>
                  <a:srgbClr val="A9B7C6"/>
                </a:solidFill>
                <a:effectLst/>
                <a:latin typeface="JetBrains Mono"/>
              </a:rPr>
              <a:t>(ABC):</a:t>
            </a: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A9B7C6"/>
                </a:solidFill>
                <a:effectLst/>
                <a:latin typeface="JetBrains Mono"/>
              </a:rPr>
              <a:t>    </a:t>
            </a:r>
            <a:r>
              <a:rPr kumimoji="0" lang="he-IL" altLang="he-IL" sz="1400" b="0" i="0" u="none" strike="noStrike" cap="none" normalizeH="0" baseline="0" dirty="0">
                <a:ln>
                  <a:noFill/>
                </a:ln>
                <a:solidFill>
                  <a:srgbClr val="BBB529"/>
                </a:solidFill>
                <a:effectLst/>
                <a:latin typeface="JetBrains Mono"/>
              </a:rPr>
              <a:t>@abstractmethod</a:t>
            </a:r>
            <a:br>
              <a:rPr kumimoji="0" lang="he-IL" altLang="he-IL" sz="1400" b="0" i="0" u="none" strike="noStrike" cap="none" normalizeH="0" baseline="0" dirty="0">
                <a:ln>
                  <a:noFill/>
                </a:ln>
                <a:solidFill>
                  <a:srgbClr val="BBB529"/>
                </a:solidFill>
                <a:effectLst/>
                <a:latin typeface="JetBrains Mono"/>
              </a:rPr>
            </a:br>
            <a:r>
              <a:rPr kumimoji="0" lang="he-IL" altLang="he-IL" sz="1400" b="0" i="0" u="none" strike="noStrike" cap="none" normalizeH="0" baseline="0" dirty="0">
                <a:ln>
                  <a:noFill/>
                </a:ln>
                <a:solidFill>
                  <a:srgbClr val="BBB529"/>
                </a:solidFill>
                <a:effectLst/>
                <a:latin typeface="JetBrains Mono"/>
              </a:rPr>
              <a:t>    </a:t>
            </a:r>
            <a:r>
              <a:rPr kumimoji="0" lang="he-IL" altLang="he-IL" sz="1400" b="0" i="0" u="none" strike="noStrike" cap="none" normalizeH="0" baseline="0" dirty="0">
                <a:ln>
                  <a:noFill/>
                </a:ln>
                <a:solidFill>
                  <a:srgbClr val="CC7832"/>
                </a:solidFill>
                <a:effectLst/>
                <a:latin typeface="JetBrains Mono"/>
              </a:rPr>
              <a:t>def </a:t>
            </a:r>
            <a:r>
              <a:rPr kumimoji="0" lang="he-IL" altLang="he-IL" sz="1400" b="0" i="0" u="none" strike="noStrike" cap="none" normalizeH="0" baseline="0" dirty="0" err="1">
                <a:ln>
                  <a:noFill/>
                </a:ln>
                <a:solidFill>
                  <a:srgbClr val="FFC66D"/>
                </a:solidFill>
                <a:effectLst/>
                <a:latin typeface="JetBrains Mono"/>
              </a:rPr>
              <a:t>calculate_area</a:t>
            </a:r>
            <a:r>
              <a:rPr kumimoji="0" lang="he-IL" altLang="he-IL" sz="1400" b="0" i="0" u="none" strike="noStrike" cap="none" normalizeH="0" baseline="0" dirty="0">
                <a:ln>
                  <a:noFill/>
                </a:ln>
                <a:solidFill>
                  <a:srgbClr val="A9B7C6"/>
                </a:solidFill>
                <a:effectLst/>
                <a:latin typeface="JetBrains Mono"/>
              </a:rPr>
              <a:t>(</a:t>
            </a:r>
            <a:r>
              <a:rPr kumimoji="0" lang="he-IL" altLang="he-IL" sz="1400" b="0" i="0" u="none" strike="noStrike" cap="none" normalizeH="0" baseline="0" dirty="0" err="1">
                <a:ln>
                  <a:noFill/>
                </a:ln>
                <a:solidFill>
                  <a:srgbClr val="94558D"/>
                </a:solidFill>
                <a:effectLst/>
                <a:latin typeface="JetBrains Mono"/>
              </a:rPr>
              <a:t>self</a:t>
            </a:r>
            <a:r>
              <a:rPr kumimoji="0" lang="he-IL" altLang="he-IL" sz="1400" b="0" i="0" u="none" strike="noStrike" cap="none" normalizeH="0" baseline="0" dirty="0">
                <a:ln>
                  <a:noFill/>
                </a:ln>
                <a:solidFill>
                  <a:srgbClr val="A9B7C6"/>
                </a:solidFill>
                <a:effectLst/>
                <a:latin typeface="JetBrains Mono"/>
              </a:rPr>
              <a:t>):</a:t>
            </a: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A9B7C6"/>
                </a:solidFill>
                <a:effectLst/>
                <a:latin typeface="JetBrains Mono"/>
              </a:rPr>
              <a:t>        </a:t>
            </a:r>
            <a:r>
              <a:rPr kumimoji="0" lang="he-IL" altLang="he-IL" sz="1400" b="0" i="0" u="none" strike="noStrike" cap="none" normalizeH="0" baseline="0" dirty="0">
                <a:ln>
                  <a:noFill/>
                </a:ln>
                <a:solidFill>
                  <a:srgbClr val="CC7832"/>
                </a:solidFill>
                <a:effectLst/>
                <a:latin typeface="JetBrains Mono"/>
              </a:rPr>
              <a:t>pass</a:t>
            </a:r>
            <a:br>
              <a:rPr kumimoji="0" lang="he-IL" altLang="he-IL" sz="1400" b="0" i="0" u="none" strike="noStrike" cap="none" normalizeH="0" baseline="0" dirty="0">
                <a:ln>
                  <a:noFill/>
                </a:ln>
                <a:solidFill>
                  <a:srgbClr val="CC7832"/>
                </a:solidFill>
                <a:effectLst/>
                <a:latin typeface="JetBrains Mono"/>
              </a:rPr>
            </a:br>
            <a:r>
              <a:rPr kumimoji="0" lang="he-IL" altLang="he-IL" sz="1400" b="0" i="0" u="none" strike="noStrike" cap="none" normalizeH="0" baseline="0" dirty="0">
                <a:ln>
                  <a:noFill/>
                </a:ln>
                <a:solidFill>
                  <a:srgbClr val="CC7832"/>
                </a:solidFill>
                <a:effectLst/>
                <a:latin typeface="JetBrains Mono"/>
              </a:rPr>
              <a:t/>
            </a:r>
            <a:br>
              <a:rPr kumimoji="0" lang="he-IL" altLang="he-IL" sz="1400" b="0" i="0" u="none" strike="noStrike" cap="none" normalizeH="0" baseline="0" dirty="0">
                <a:ln>
                  <a:noFill/>
                </a:ln>
                <a:solidFill>
                  <a:srgbClr val="CC7832"/>
                </a:solidFill>
                <a:effectLst/>
                <a:latin typeface="JetBrains Mono"/>
              </a:rPr>
            </a:br>
            <a:r>
              <a:rPr kumimoji="0" lang="he-IL" altLang="he-IL" sz="1400" b="0" i="0" u="none" strike="noStrike" cap="none" normalizeH="0" baseline="0" dirty="0">
                <a:ln>
                  <a:noFill/>
                </a:ln>
                <a:solidFill>
                  <a:srgbClr val="CC7832"/>
                </a:solidFill>
                <a:effectLst/>
                <a:latin typeface="JetBrains Mono"/>
              </a:rPr>
              <a:t>class </a:t>
            </a:r>
            <a:r>
              <a:rPr kumimoji="0" lang="he-IL" altLang="he-IL" sz="1400" b="0" i="0" u="none" strike="noStrike" cap="none" normalizeH="0" baseline="0" dirty="0" err="1">
                <a:ln>
                  <a:noFill/>
                </a:ln>
                <a:solidFill>
                  <a:srgbClr val="A9B7C6"/>
                </a:solidFill>
                <a:effectLst/>
                <a:latin typeface="JetBrains Mono"/>
              </a:rPr>
              <a:t>Rectangle</a:t>
            </a:r>
            <a:r>
              <a:rPr kumimoji="0" lang="he-IL" altLang="he-IL" sz="1400" b="0" i="0" u="none" strike="noStrike" cap="none" normalizeH="0" baseline="0" dirty="0">
                <a:ln>
                  <a:noFill/>
                </a:ln>
                <a:solidFill>
                  <a:srgbClr val="A9B7C6"/>
                </a:solidFill>
                <a:effectLst/>
                <a:latin typeface="JetBrains Mono"/>
              </a:rPr>
              <a:t>(</a:t>
            </a:r>
            <a:r>
              <a:rPr kumimoji="0" lang="he-IL" altLang="he-IL" sz="1400" b="0" i="0" u="none" strike="noStrike" cap="none" normalizeH="0" baseline="0" dirty="0" err="1">
                <a:ln>
                  <a:noFill/>
                </a:ln>
                <a:solidFill>
                  <a:srgbClr val="A9B7C6"/>
                </a:solidFill>
                <a:effectLst/>
                <a:latin typeface="JetBrains Mono"/>
              </a:rPr>
              <a:t>Shape</a:t>
            </a:r>
            <a:r>
              <a:rPr kumimoji="0" lang="he-IL" altLang="he-IL" sz="1400" b="0" i="0" u="none" strike="noStrike" cap="none" normalizeH="0" baseline="0" dirty="0">
                <a:ln>
                  <a:noFill/>
                </a:ln>
                <a:solidFill>
                  <a:srgbClr val="A9B7C6"/>
                </a:solidFill>
                <a:effectLst/>
                <a:latin typeface="JetBrains Mono"/>
              </a:rPr>
              <a:t>):</a:t>
            </a: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A9B7C6"/>
                </a:solidFill>
                <a:effectLst/>
                <a:latin typeface="JetBrains Mono"/>
              </a:rPr>
              <a:t>    </a:t>
            </a:r>
            <a:r>
              <a:rPr kumimoji="0" lang="he-IL" altLang="he-IL" sz="1400" b="0" i="0" u="none" strike="noStrike" cap="none" normalizeH="0" baseline="0" dirty="0">
                <a:ln>
                  <a:noFill/>
                </a:ln>
                <a:solidFill>
                  <a:srgbClr val="CC7832"/>
                </a:solidFill>
                <a:effectLst/>
                <a:latin typeface="JetBrains Mono"/>
              </a:rPr>
              <a:t>def </a:t>
            </a:r>
            <a:r>
              <a:rPr kumimoji="0" lang="he-IL" altLang="he-IL" sz="1400" b="0" i="0" u="none" strike="noStrike" cap="none" normalizeH="0" baseline="0" dirty="0">
                <a:ln>
                  <a:noFill/>
                </a:ln>
                <a:solidFill>
                  <a:srgbClr val="B200B2"/>
                </a:solidFill>
                <a:effectLst/>
                <a:latin typeface="JetBrains Mono"/>
              </a:rPr>
              <a:t>__</a:t>
            </a:r>
            <a:r>
              <a:rPr kumimoji="0" lang="he-IL" altLang="he-IL" sz="1400" b="0" i="0" u="none" strike="noStrike" cap="none" normalizeH="0" baseline="0" dirty="0" err="1">
                <a:ln>
                  <a:noFill/>
                </a:ln>
                <a:solidFill>
                  <a:srgbClr val="B200B2"/>
                </a:solidFill>
                <a:effectLst/>
                <a:latin typeface="JetBrains Mono"/>
              </a:rPr>
              <a:t>init</a:t>
            </a:r>
            <a:r>
              <a:rPr kumimoji="0" lang="he-IL" altLang="he-IL" sz="1400" b="0" i="0" u="none" strike="noStrike" cap="none" normalizeH="0" baseline="0" dirty="0">
                <a:ln>
                  <a:noFill/>
                </a:ln>
                <a:solidFill>
                  <a:srgbClr val="B200B2"/>
                </a:solidFill>
                <a:effectLst/>
                <a:latin typeface="JetBrains Mono"/>
              </a:rPr>
              <a:t>__</a:t>
            </a:r>
            <a:r>
              <a:rPr kumimoji="0" lang="he-IL" altLang="he-IL" sz="1400" b="0" i="0" u="none" strike="noStrike" cap="none" normalizeH="0" baseline="0" dirty="0">
                <a:ln>
                  <a:noFill/>
                </a:ln>
                <a:solidFill>
                  <a:srgbClr val="A9B7C6"/>
                </a:solidFill>
                <a:effectLst/>
                <a:latin typeface="JetBrains Mono"/>
              </a:rPr>
              <a:t>(</a:t>
            </a:r>
            <a:r>
              <a:rPr kumimoji="0" lang="he-IL" altLang="he-IL" sz="1400" b="0" i="0" u="none" strike="noStrike" cap="none" normalizeH="0" baseline="0" dirty="0" err="1">
                <a:ln>
                  <a:noFill/>
                </a:ln>
                <a:solidFill>
                  <a:srgbClr val="94558D"/>
                </a:solidFill>
                <a:effectLst/>
                <a:latin typeface="JetBrains Mono"/>
              </a:rPr>
              <a:t>self</a:t>
            </a:r>
            <a:r>
              <a:rPr kumimoji="0" lang="he-IL" altLang="he-IL" sz="1400" b="0" i="0" u="none" strike="noStrike" cap="none" normalizeH="0" baseline="0" dirty="0">
                <a:ln>
                  <a:noFill/>
                </a:ln>
                <a:solidFill>
                  <a:srgbClr val="CC7832"/>
                </a:solidFill>
                <a:effectLst/>
                <a:latin typeface="JetBrains Mono"/>
              </a:rPr>
              <a:t>, </a:t>
            </a:r>
            <a:r>
              <a:rPr kumimoji="0" lang="he-IL" altLang="he-IL" sz="1400" b="0" i="0" u="none" strike="noStrike" cap="none" normalizeH="0" baseline="0" dirty="0" err="1">
                <a:ln>
                  <a:noFill/>
                </a:ln>
                <a:solidFill>
                  <a:srgbClr val="A9B7C6"/>
                </a:solidFill>
                <a:effectLst/>
                <a:latin typeface="JetBrains Mono"/>
              </a:rPr>
              <a:t>width</a:t>
            </a:r>
            <a:r>
              <a:rPr kumimoji="0" lang="he-IL" altLang="he-IL" sz="1400" b="0" i="0" u="none" strike="noStrike" cap="none" normalizeH="0" baseline="0" dirty="0">
                <a:ln>
                  <a:noFill/>
                </a:ln>
                <a:solidFill>
                  <a:srgbClr val="CC7832"/>
                </a:solidFill>
                <a:effectLst/>
                <a:latin typeface="JetBrains Mono"/>
              </a:rPr>
              <a:t>, </a:t>
            </a:r>
            <a:r>
              <a:rPr kumimoji="0" lang="he-IL" altLang="he-IL" sz="1400" b="0" i="0" u="none" strike="noStrike" cap="none" normalizeH="0" baseline="0" dirty="0" err="1">
                <a:ln>
                  <a:noFill/>
                </a:ln>
                <a:solidFill>
                  <a:srgbClr val="A9B7C6"/>
                </a:solidFill>
                <a:effectLst/>
                <a:latin typeface="JetBrains Mono"/>
              </a:rPr>
              <a:t>height</a:t>
            </a:r>
            <a:r>
              <a:rPr kumimoji="0" lang="he-IL" altLang="he-IL" sz="1400" b="0" i="0" u="none" strike="noStrike" cap="none" normalizeH="0" baseline="0" dirty="0">
                <a:ln>
                  <a:noFill/>
                </a:ln>
                <a:solidFill>
                  <a:srgbClr val="A9B7C6"/>
                </a:solidFill>
                <a:effectLst/>
                <a:latin typeface="JetBrains Mono"/>
              </a:rPr>
              <a:t>):</a:t>
            </a: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A9B7C6"/>
                </a:solidFill>
                <a:effectLst/>
                <a:latin typeface="JetBrains Mono"/>
              </a:rPr>
              <a:t>        </a:t>
            </a:r>
            <a:r>
              <a:rPr kumimoji="0" lang="he-IL" altLang="he-IL" sz="1400" b="0" i="0" u="none" strike="noStrike" cap="none" normalizeH="0" baseline="0" dirty="0" err="1">
                <a:ln>
                  <a:noFill/>
                </a:ln>
                <a:solidFill>
                  <a:srgbClr val="94558D"/>
                </a:solidFill>
                <a:effectLst/>
                <a:latin typeface="JetBrains Mono"/>
              </a:rPr>
              <a:t>self</a:t>
            </a:r>
            <a:r>
              <a:rPr kumimoji="0" lang="he-IL" altLang="he-IL" sz="1400" b="0" i="0" u="none" strike="noStrike" cap="none" normalizeH="0" baseline="0" dirty="0" err="1">
                <a:ln>
                  <a:noFill/>
                </a:ln>
                <a:solidFill>
                  <a:srgbClr val="A9B7C6"/>
                </a:solidFill>
                <a:effectLst/>
                <a:latin typeface="JetBrains Mono"/>
              </a:rPr>
              <a:t>.width</a:t>
            </a:r>
            <a:r>
              <a:rPr kumimoji="0" lang="he-IL" altLang="he-IL" sz="1400" b="0" i="0" u="none" strike="noStrike" cap="none" normalizeH="0" baseline="0" dirty="0">
                <a:ln>
                  <a:noFill/>
                </a:ln>
                <a:solidFill>
                  <a:srgbClr val="A9B7C6"/>
                </a:solidFill>
                <a:effectLst/>
                <a:latin typeface="JetBrains Mono"/>
              </a:rPr>
              <a:t> = </a:t>
            </a:r>
            <a:r>
              <a:rPr kumimoji="0" lang="he-IL" altLang="he-IL" sz="1400" b="0" i="0" u="none" strike="noStrike" cap="none" normalizeH="0" baseline="0" dirty="0" err="1">
                <a:ln>
                  <a:noFill/>
                </a:ln>
                <a:solidFill>
                  <a:srgbClr val="A9B7C6"/>
                </a:solidFill>
                <a:effectLst/>
                <a:latin typeface="JetBrains Mono"/>
              </a:rPr>
              <a:t>width</a:t>
            </a:r>
            <a:r>
              <a:rPr kumimoji="0" lang="he-IL" altLang="he-IL" sz="1400" b="0" i="0" u="none" strike="noStrike" cap="none" normalizeH="0" baseline="0" dirty="0">
                <a:ln>
                  <a:noFill/>
                </a:ln>
                <a:solidFill>
                  <a:srgbClr val="A9B7C6"/>
                </a:solidFill>
                <a:effectLst/>
                <a:latin typeface="JetBrains Mono"/>
              </a:rPr>
              <a:t/>
            </a: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A9B7C6"/>
                </a:solidFill>
                <a:effectLst/>
                <a:latin typeface="JetBrains Mono"/>
              </a:rPr>
              <a:t>        </a:t>
            </a:r>
            <a:r>
              <a:rPr kumimoji="0" lang="he-IL" altLang="he-IL" sz="1400" b="0" i="0" u="none" strike="noStrike" cap="none" normalizeH="0" baseline="0" dirty="0" err="1">
                <a:ln>
                  <a:noFill/>
                </a:ln>
                <a:solidFill>
                  <a:srgbClr val="94558D"/>
                </a:solidFill>
                <a:effectLst/>
                <a:latin typeface="JetBrains Mono"/>
              </a:rPr>
              <a:t>self</a:t>
            </a:r>
            <a:r>
              <a:rPr kumimoji="0" lang="he-IL" altLang="he-IL" sz="1400" b="0" i="0" u="none" strike="noStrike" cap="none" normalizeH="0" baseline="0" dirty="0" err="1">
                <a:ln>
                  <a:noFill/>
                </a:ln>
                <a:solidFill>
                  <a:srgbClr val="A9B7C6"/>
                </a:solidFill>
                <a:effectLst/>
                <a:latin typeface="JetBrains Mono"/>
              </a:rPr>
              <a:t>.height</a:t>
            </a:r>
            <a:r>
              <a:rPr kumimoji="0" lang="he-IL" altLang="he-IL" sz="1400" b="0" i="0" u="none" strike="noStrike" cap="none" normalizeH="0" baseline="0" dirty="0">
                <a:ln>
                  <a:noFill/>
                </a:ln>
                <a:solidFill>
                  <a:srgbClr val="A9B7C6"/>
                </a:solidFill>
                <a:effectLst/>
                <a:latin typeface="JetBrains Mono"/>
              </a:rPr>
              <a:t> = </a:t>
            </a:r>
            <a:r>
              <a:rPr kumimoji="0" lang="he-IL" altLang="he-IL" sz="1400" b="0" i="0" u="none" strike="noStrike" cap="none" normalizeH="0" baseline="0" dirty="0" err="1">
                <a:ln>
                  <a:noFill/>
                </a:ln>
                <a:solidFill>
                  <a:srgbClr val="A9B7C6"/>
                </a:solidFill>
                <a:effectLst/>
                <a:latin typeface="JetBrains Mono"/>
              </a:rPr>
              <a:t>height</a:t>
            </a:r>
            <a:r>
              <a:rPr kumimoji="0" lang="he-IL" altLang="he-IL" sz="1400" b="0" i="0" u="none" strike="noStrike" cap="none" normalizeH="0" baseline="0" dirty="0">
                <a:ln>
                  <a:noFill/>
                </a:ln>
                <a:solidFill>
                  <a:srgbClr val="A9B7C6"/>
                </a:solidFill>
                <a:effectLst/>
                <a:latin typeface="JetBrains Mono"/>
              </a:rPr>
              <a:t/>
            </a: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A9B7C6"/>
                </a:solidFill>
                <a:effectLst/>
                <a:latin typeface="JetBrains Mono"/>
              </a:rPr>
              <a:t/>
            </a: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A9B7C6"/>
                </a:solidFill>
                <a:effectLst/>
                <a:latin typeface="JetBrains Mono"/>
              </a:rPr>
              <a:t>    </a:t>
            </a:r>
            <a:r>
              <a:rPr kumimoji="0" lang="he-IL" altLang="he-IL" sz="1400" b="0" i="0" u="none" strike="noStrike" cap="none" normalizeH="0" baseline="0" dirty="0">
                <a:ln>
                  <a:noFill/>
                </a:ln>
                <a:solidFill>
                  <a:srgbClr val="CC7832"/>
                </a:solidFill>
                <a:effectLst/>
                <a:latin typeface="JetBrains Mono"/>
              </a:rPr>
              <a:t>def </a:t>
            </a:r>
            <a:r>
              <a:rPr kumimoji="0" lang="he-IL" altLang="he-IL" sz="1400" b="0" i="0" u="none" strike="noStrike" cap="none" normalizeH="0" baseline="0" dirty="0" err="1">
                <a:ln>
                  <a:noFill/>
                </a:ln>
                <a:solidFill>
                  <a:srgbClr val="FFC66D"/>
                </a:solidFill>
                <a:effectLst/>
                <a:latin typeface="JetBrains Mono"/>
              </a:rPr>
              <a:t>calculate_area</a:t>
            </a:r>
            <a:r>
              <a:rPr kumimoji="0" lang="he-IL" altLang="he-IL" sz="1400" b="0" i="0" u="none" strike="noStrike" cap="none" normalizeH="0" baseline="0" dirty="0">
                <a:ln>
                  <a:noFill/>
                </a:ln>
                <a:solidFill>
                  <a:srgbClr val="A9B7C6"/>
                </a:solidFill>
                <a:effectLst/>
                <a:latin typeface="JetBrains Mono"/>
              </a:rPr>
              <a:t>(</a:t>
            </a:r>
            <a:r>
              <a:rPr kumimoji="0" lang="he-IL" altLang="he-IL" sz="1400" b="0" i="0" u="none" strike="noStrike" cap="none" normalizeH="0" baseline="0" dirty="0" err="1">
                <a:ln>
                  <a:noFill/>
                </a:ln>
                <a:solidFill>
                  <a:srgbClr val="94558D"/>
                </a:solidFill>
                <a:effectLst/>
                <a:latin typeface="JetBrains Mono"/>
              </a:rPr>
              <a:t>self</a:t>
            </a:r>
            <a:r>
              <a:rPr kumimoji="0" lang="he-IL" altLang="he-IL" sz="1400" b="0" i="0" u="none" strike="noStrike" cap="none" normalizeH="0" baseline="0" dirty="0">
                <a:ln>
                  <a:noFill/>
                </a:ln>
                <a:solidFill>
                  <a:srgbClr val="A9B7C6"/>
                </a:solidFill>
                <a:effectLst/>
                <a:latin typeface="JetBrains Mono"/>
              </a:rPr>
              <a:t>):</a:t>
            </a: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A9B7C6"/>
                </a:solidFill>
                <a:effectLst/>
                <a:latin typeface="JetBrains Mono"/>
              </a:rPr>
              <a:t>        </a:t>
            </a:r>
            <a:r>
              <a:rPr kumimoji="0" lang="he-IL" altLang="he-IL" sz="1400" b="0" i="0" u="none" strike="noStrike" cap="none" normalizeH="0" baseline="0" dirty="0">
                <a:ln>
                  <a:noFill/>
                </a:ln>
                <a:solidFill>
                  <a:srgbClr val="CC7832"/>
                </a:solidFill>
                <a:effectLst/>
                <a:latin typeface="JetBrains Mono"/>
              </a:rPr>
              <a:t>return </a:t>
            </a:r>
            <a:r>
              <a:rPr kumimoji="0" lang="he-IL" altLang="he-IL" sz="1400" b="0" i="0" u="none" strike="noStrike" cap="none" normalizeH="0" baseline="0" dirty="0" err="1">
                <a:ln>
                  <a:noFill/>
                </a:ln>
                <a:solidFill>
                  <a:srgbClr val="94558D"/>
                </a:solidFill>
                <a:effectLst/>
                <a:latin typeface="JetBrains Mono"/>
              </a:rPr>
              <a:t>self</a:t>
            </a:r>
            <a:r>
              <a:rPr kumimoji="0" lang="he-IL" altLang="he-IL" sz="1400" b="0" i="0" u="none" strike="noStrike" cap="none" normalizeH="0" baseline="0" dirty="0" err="1">
                <a:ln>
                  <a:noFill/>
                </a:ln>
                <a:solidFill>
                  <a:srgbClr val="A9B7C6"/>
                </a:solidFill>
                <a:effectLst/>
                <a:latin typeface="JetBrains Mono"/>
              </a:rPr>
              <a:t>.width</a:t>
            </a:r>
            <a:r>
              <a:rPr kumimoji="0" lang="he-IL" altLang="he-IL" sz="1400" b="0" i="0" u="none" strike="noStrike" cap="none" normalizeH="0" baseline="0" dirty="0">
                <a:ln>
                  <a:noFill/>
                </a:ln>
                <a:solidFill>
                  <a:srgbClr val="A9B7C6"/>
                </a:solidFill>
                <a:effectLst/>
                <a:latin typeface="JetBrains Mono"/>
              </a:rPr>
              <a:t> * </a:t>
            </a:r>
            <a:r>
              <a:rPr kumimoji="0" lang="he-IL" altLang="he-IL" sz="1400" b="0" i="0" u="none" strike="noStrike" cap="none" normalizeH="0" baseline="0" dirty="0" err="1">
                <a:ln>
                  <a:noFill/>
                </a:ln>
                <a:solidFill>
                  <a:srgbClr val="94558D"/>
                </a:solidFill>
                <a:effectLst/>
                <a:latin typeface="JetBrains Mono"/>
              </a:rPr>
              <a:t>self</a:t>
            </a:r>
            <a:r>
              <a:rPr kumimoji="0" lang="he-IL" altLang="he-IL" sz="1400" b="0" i="0" u="none" strike="noStrike" cap="none" normalizeH="0" baseline="0" dirty="0" err="1">
                <a:ln>
                  <a:noFill/>
                </a:ln>
                <a:solidFill>
                  <a:srgbClr val="A9B7C6"/>
                </a:solidFill>
                <a:effectLst/>
                <a:latin typeface="JetBrains Mono"/>
              </a:rPr>
              <a:t>.height</a:t>
            </a:r>
            <a:r>
              <a:rPr kumimoji="0" lang="he-IL" altLang="he-IL" sz="1400" b="0" i="0" u="none" strike="noStrike" cap="none" normalizeH="0" baseline="0" dirty="0">
                <a:ln>
                  <a:noFill/>
                </a:ln>
                <a:solidFill>
                  <a:srgbClr val="A9B7C6"/>
                </a:solidFill>
                <a:effectLst/>
                <a:latin typeface="JetBrains Mono"/>
              </a:rPr>
              <a:t/>
            </a: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A9B7C6"/>
                </a:solidFill>
                <a:effectLst/>
                <a:latin typeface="JetBrains Mono"/>
              </a:rPr>
              <a:t/>
            </a: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CC7832"/>
                </a:solidFill>
                <a:effectLst/>
                <a:latin typeface="JetBrains Mono"/>
              </a:rPr>
              <a:t>class </a:t>
            </a:r>
            <a:r>
              <a:rPr kumimoji="0" lang="he-IL" altLang="he-IL" sz="1400" b="0" i="0" u="none" strike="noStrike" cap="none" normalizeH="0" baseline="0" dirty="0" err="1">
                <a:ln>
                  <a:noFill/>
                </a:ln>
                <a:solidFill>
                  <a:srgbClr val="A9B7C6"/>
                </a:solidFill>
                <a:effectLst/>
                <a:latin typeface="JetBrains Mono"/>
              </a:rPr>
              <a:t>Circle</a:t>
            </a:r>
            <a:r>
              <a:rPr kumimoji="0" lang="he-IL" altLang="he-IL" sz="1400" b="0" i="0" u="none" strike="noStrike" cap="none" normalizeH="0" baseline="0" dirty="0">
                <a:ln>
                  <a:noFill/>
                </a:ln>
                <a:solidFill>
                  <a:srgbClr val="A9B7C6"/>
                </a:solidFill>
                <a:effectLst/>
                <a:latin typeface="JetBrains Mono"/>
              </a:rPr>
              <a:t>(</a:t>
            </a:r>
            <a:r>
              <a:rPr kumimoji="0" lang="he-IL" altLang="he-IL" sz="1400" b="0" i="0" u="none" strike="noStrike" cap="none" normalizeH="0" baseline="0" dirty="0" err="1">
                <a:ln>
                  <a:noFill/>
                </a:ln>
                <a:solidFill>
                  <a:srgbClr val="A9B7C6"/>
                </a:solidFill>
                <a:effectLst/>
                <a:latin typeface="JetBrains Mono"/>
              </a:rPr>
              <a:t>Shape</a:t>
            </a:r>
            <a:r>
              <a:rPr kumimoji="0" lang="he-IL" altLang="he-IL" sz="1400" b="0" i="0" u="none" strike="noStrike" cap="none" normalizeH="0" baseline="0" dirty="0">
                <a:ln>
                  <a:noFill/>
                </a:ln>
                <a:solidFill>
                  <a:srgbClr val="A9B7C6"/>
                </a:solidFill>
                <a:effectLst/>
                <a:latin typeface="JetBrains Mono"/>
              </a:rPr>
              <a:t>):</a:t>
            </a: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A9B7C6"/>
                </a:solidFill>
                <a:effectLst/>
                <a:latin typeface="JetBrains Mono"/>
              </a:rPr>
              <a:t>    </a:t>
            </a:r>
            <a:r>
              <a:rPr kumimoji="0" lang="he-IL" altLang="he-IL" sz="1400" b="0" i="0" u="none" strike="noStrike" cap="none" normalizeH="0" baseline="0" dirty="0">
                <a:ln>
                  <a:noFill/>
                </a:ln>
                <a:solidFill>
                  <a:srgbClr val="CC7832"/>
                </a:solidFill>
                <a:effectLst/>
                <a:latin typeface="JetBrains Mono"/>
              </a:rPr>
              <a:t>def </a:t>
            </a:r>
            <a:r>
              <a:rPr kumimoji="0" lang="he-IL" altLang="he-IL" sz="1400" b="0" i="0" u="none" strike="noStrike" cap="none" normalizeH="0" baseline="0" dirty="0">
                <a:ln>
                  <a:noFill/>
                </a:ln>
                <a:solidFill>
                  <a:srgbClr val="B200B2"/>
                </a:solidFill>
                <a:effectLst/>
                <a:latin typeface="JetBrains Mono"/>
              </a:rPr>
              <a:t>__</a:t>
            </a:r>
            <a:r>
              <a:rPr kumimoji="0" lang="he-IL" altLang="he-IL" sz="1400" b="0" i="0" u="none" strike="noStrike" cap="none" normalizeH="0" baseline="0" dirty="0" err="1">
                <a:ln>
                  <a:noFill/>
                </a:ln>
                <a:solidFill>
                  <a:srgbClr val="B200B2"/>
                </a:solidFill>
                <a:effectLst/>
                <a:latin typeface="JetBrains Mono"/>
              </a:rPr>
              <a:t>init</a:t>
            </a:r>
            <a:r>
              <a:rPr kumimoji="0" lang="he-IL" altLang="he-IL" sz="1400" b="0" i="0" u="none" strike="noStrike" cap="none" normalizeH="0" baseline="0" dirty="0">
                <a:ln>
                  <a:noFill/>
                </a:ln>
                <a:solidFill>
                  <a:srgbClr val="B200B2"/>
                </a:solidFill>
                <a:effectLst/>
                <a:latin typeface="JetBrains Mono"/>
              </a:rPr>
              <a:t>__</a:t>
            </a:r>
            <a:r>
              <a:rPr kumimoji="0" lang="he-IL" altLang="he-IL" sz="1400" b="0" i="0" u="none" strike="noStrike" cap="none" normalizeH="0" baseline="0" dirty="0">
                <a:ln>
                  <a:noFill/>
                </a:ln>
                <a:solidFill>
                  <a:srgbClr val="A9B7C6"/>
                </a:solidFill>
                <a:effectLst/>
                <a:latin typeface="JetBrains Mono"/>
              </a:rPr>
              <a:t>(</a:t>
            </a:r>
            <a:r>
              <a:rPr kumimoji="0" lang="he-IL" altLang="he-IL" sz="1400" b="0" i="0" u="none" strike="noStrike" cap="none" normalizeH="0" baseline="0" dirty="0" err="1">
                <a:ln>
                  <a:noFill/>
                </a:ln>
                <a:solidFill>
                  <a:srgbClr val="94558D"/>
                </a:solidFill>
                <a:effectLst/>
                <a:latin typeface="JetBrains Mono"/>
              </a:rPr>
              <a:t>self</a:t>
            </a:r>
            <a:r>
              <a:rPr kumimoji="0" lang="he-IL" altLang="he-IL" sz="1400" b="0" i="0" u="none" strike="noStrike" cap="none" normalizeH="0" baseline="0" dirty="0">
                <a:ln>
                  <a:noFill/>
                </a:ln>
                <a:solidFill>
                  <a:srgbClr val="CC7832"/>
                </a:solidFill>
                <a:effectLst/>
                <a:latin typeface="JetBrains Mono"/>
              </a:rPr>
              <a:t>, </a:t>
            </a:r>
            <a:r>
              <a:rPr kumimoji="0" lang="he-IL" altLang="he-IL" sz="1400" b="0" i="0" u="none" strike="noStrike" cap="none" normalizeH="0" baseline="0" dirty="0" err="1">
                <a:ln>
                  <a:noFill/>
                </a:ln>
                <a:solidFill>
                  <a:srgbClr val="A9B7C6"/>
                </a:solidFill>
                <a:effectLst/>
                <a:latin typeface="JetBrains Mono"/>
              </a:rPr>
              <a:t>radius</a:t>
            </a:r>
            <a:r>
              <a:rPr kumimoji="0" lang="he-IL" altLang="he-IL" sz="1400" b="0" i="0" u="none" strike="noStrike" cap="none" normalizeH="0" baseline="0" dirty="0">
                <a:ln>
                  <a:noFill/>
                </a:ln>
                <a:solidFill>
                  <a:srgbClr val="A9B7C6"/>
                </a:solidFill>
                <a:effectLst/>
                <a:latin typeface="JetBrains Mono"/>
              </a:rPr>
              <a:t>):</a:t>
            </a: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A9B7C6"/>
                </a:solidFill>
                <a:effectLst/>
                <a:latin typeface="JetBrains Mono"/>
              </a:rPr>
              <a:t>        </a:t>
            </a:r>
            <a:r>
              <a:rPr kumimoji="0" lang="he-IL" altLang="he-IL" sz="1400" b="0" i="0" u="none" strike="noStrike" cap="none" normalizeH="0" baseline="0" dirty="0" err="1">
                <a:ln>
                  <a:noFill/>
                </a:ln>
                <a:solidFill>
                  <a:srgbClr val="94558D"/>
                </a:solidFill>
                <a:effectLst/>
                <a:latin typeface="JetBrains Mono"/>
              </a:rPr>
              <a:t>self</a:t>
            </a:r>
            <a:r>
              <a:rPr kumimoji="0" lang="he-IL" altLang="he-IL" sz="1400" b="0" i="0" u="none" strike="noStrike" cap="none" normalizeH="0" baseline="0" dirty="0" err="1">
                <a:ln>
                  <a:noFill/>
                </a:ln>
                <a:solidFill>
                  <a:srgbClr val="A9B7C6"/>
                </a:solidFill>
                <a:effectLst/>
                <a:latin typeface="JetBrains Mono"/>
              </a:rPr>
              <a:t>.radius</a:t>
            </a:r>
            <a:r>
              <a:rPr kumimoji="0" lang="he-IL" altLang="he-IL" sz="1400" b="0" i="0" u="none" strike="noStrike" cap="none" normalizeH="0" baseline="0" dirty="0">
                <a:ln>
                  <a:noFill/>
                </a:ln>
                <a:solidFill>
                  <a:srgbClr val="A9B7C6"/>
                </a:solidFill>
                <a:effectLst/>
                <a:latin typeface="JetBrains Mono"/>
              </a:rPr>
              <a:t> = </a:t>
            </a:r>
            <a:r>
              <a:rPr kumimoji="0" lang="he-IL" altLang="he-IL" sz="1400" b="0" i="0" u="none" strike="noStrike" cap="none" normalizeH="0" baseline="0" dirty="0" err="1">
                <a:ln>
                  <a:noFill/>
                </a:ln>
                <a:solidFill>
                  <a:srgbClr val="A9B7C6"/>
                </a:solidFill>
                <a:effectLst/>
                <a:latin typeface="JetBrains Mono"/>
              </a:rPr>
              <a:t>radius</a:t>
            </a:r>
            <a:r>
              <a:rPr kumimoji="0" lang="he-IL" altLang="he-IL" sz="1400" b="0" i="0" u="none" strike="noStrike" cap="none" normalizeH="0" baseline="0" dirty="0">
                <a:ln>
                  <a:noFill/>
                </a:ln>
                <a:solidFill>
                  <a:srgbClr val="A9B7C6"/>
                </a:solidFill>
                <a:effectLst/>
                <a:latin typeface="JetBrains Mono"/>
              </a:rPr>
              <a:t/>
            </a: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A9B7C6"/>
                </a:solidFill>
                <a:effectLst/>
                <a:latin typeface="JetBrains Mono"/>
              </a:rPr>
              <a:t/>
            </a: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A9B7C6"/>
                </a:solidFill>
                <a:effectLst/>
                <a:latin typeface="JetBrains Mono"/>
              </a:rPr>
              <a:t>    </a:t>
            </a:r>
            <a:r>
              <a:rPr kumimoji="0" lang="he-IL" altLang="he-IL" sz="1400" b="0" i="0" u="none" strike="noStrike" cap="none" normalizeH="0" baseline="0" dirty="0">
                <a:ln>
                  <a:noFill/>
                </a:ln>
                <a:solidFill>
                  <a:srgbClr val="CC7832"/>
                </a:solidFill>
                <a:effectLst/>
                <a:latin typeface="JetBrains Mono"/>
              </a:rPr>
              <a:t>def </a:t>
            </a:r>
            <a:r>
              <a:rPr kumimoji="0" lang="he-IL" altLang="he-IL" sz="1400" b="0" i="0" u="none" strike="noStrike" cap="none" normalizeH="0" baseline="0" dirty="0" err="1">
                <a:ln>
                  <a:noFill/>
                </a:ln>
                <a:solidFill>
                  <a:srgbClr val="FFC66D"/>
                </a:solidFill>
                <a:effectLst/>
                <a:latin typeface="JetBrains Mono"/>
              </a:rPr>
              <a:t>calculate_area</a:t>
            </a:r>
            <a:r>
              <a:rPr kumimoji="0" lang="he-IL" altLang="he-IL" sz="1400" b="0" i="0" u="none" strike="noStrike" cap="none" normalizeH="0" baseline="0" dirty="0">
                <a:ln>
                  <a:noFill/>
                </a:ln>
                <a:solidFill>
                  <a:srgbClr val="A9B7C6"/>
                </a:solidFill>
                <a:effectLst/>
                <a:latin typeface="JetBrains Mono"/>
              </a:rPr>
              <a:t>(</a:t>
            </a:r>
            <a:r>
              <a:rPr kumimoji="0" lang="he-IL" altLang="he-IL" sz="1400" b="0" i="0" u="none" strike="noStrike" cap="none" normalizeH="0" baseline="0" dirty="0" err="1">
                <a:ln>
                  <a:noFill/>
                </a:ln>
                <a:solidFill>
                  <a:srgbClr val="94558D"/>
                </a:solidFill>
                <a:effectLst/>
                <a:latin typeface="JetBrains Mono"/>
              </a:rPr>
              <a:t>self</a:t>
            </a:r>
            <a:r>
              <a:rPr kumimoji="0" lang="he-IL" altLang="he-IL" sz="1400" b="0" i="0" u="none" strike="noStrike" cap="none" normalizeH="0" baseline="0" dirty="0">
                <a:ln>
                  <a:noFill/>
                </a:ln>
                <a:solidFill>
                  <a:srgbClr val="A9B7C6"/>
                </a:solidFill>
                <a:effectLst/>
                <a:latin typeface="JetBrains Mono"/>
              </a:rPr>
              <a:t>):</a:t>
            </a: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A9B7C6"/>
                </a:solidFill>
                <a:effectLst/>
                <a:latin typeface="JetBrains Mono"/>
              </a:rPr>
              <a:t>        </a:t>
            </a:r>
            <a:r>
              <a:rPr kumimoji="0" lang="he-IL" altLang="he-IL" sz="1400" b="0" i="0" u="none" strike="noStrike" cap="none" normalizeH="0" baseline="0" dirty="0">
                <a:ln>
                  <a:noFill/>
                </a:ln>
                <a:solidFill>
                  <a:srgbClr val="CC7832"/>
                </a:solidFill>
                <a:effectLst/>
                <a:latin typeface="JetBrains Mono"/>
              </a:rPr>
              <a:t>return </a:t>
            </a:r>
            <a:r>
              <a:rPr kumimoji="0" lang="he-IL" altLang="he-IL" sz="1400" b="0" i="0" u="none" strike="noStrike" cap="none" normalizeH="0" baseline="0" dirty="0" err="1">
                <a:ln>
                  <a:noFill/>
                </a:ln>
                <a:solidFill>
                  <a:srgbClr val="94558D"/>
                </a:solidFill>
                <a:effectLst/>
                <a:latin typeface="JetBrains Mono"/>
              </a:rPr>
              <a:t>self</a:t>
            </a:r>
            <a:r>
              <a:rPr lang="he-IL" altLang="he-IL" sz="1400" dirty="0">
                <a:solidFill>
                  <a:srgbClr val="94558D"/>
                </a:solidFill>
                <a:latin typeface="JetBrains Mono"/>
              </a:rPr>
              <a:t>.</a:t>
            </a:r>
            <a:r>
              <a:rPr lang="en-US" altLang="he-IL" sz="1400" dirty="0">
                <a:solidFill>
                  <a:srgbClr val="A9B7C6"/>
                </a:solidFill>
                <a:latin typeface="JetBrains Mono"/>
              </a:rPr>
              <a:t>radius</a:t>
            </a:r>
            <a:r>
              <a:rPr lang="en-US" altLang="he-IL" sz="1400" dirty="0">
                <a:solidFill>
                  <a:srgbClr val="6897BB"/>
                </a:solidFill>
                <a:latin typeface="JetBrains Mono"/>
              </a:rPr>
              <a:t>*3.14 </a:t>
            </a:r>
            <a:r>
              <a:rPr lang="en-US" altLang="he-IL" sz="1400" dirty="0">
                <a:solidFill>
                  <a:srgbClr val="A9B7C6"/>
                </a:solidFill>
                <a:latin typeface="JetBrains Mono"/>
              </a:rPr>
              <a:t>**</a:t>
            </a:r>
            <a:r>
              <a:rPr kumimoji="0" lang="he-IL" altLang="he-IL" sz="1400" b="0" i="0" u="none" strike="noStrike" cap="none" normalizeH="0" baseline="0" dirty="0">
                <a:ln>
                  <a:noFill/>
                </a:ln>
                <a:solidFill>
                  <a:srgbClr val="6897BB"/>
                </a:solidFill>
                <a:effectLst/>
                <a:latin typeface="JetBrains Mono"/>
              </a:rPr>
              <a:t> 2</a:t>
            </a:r>
            <a:br>
              <a:rPr kumimoji="0" lang="he-IL" altLang="he-IL" sz="1400" b="0" i="0" u="none" strike="noStrike" cap="none" normalizeH="0" baseline="0" dirty="0">
                <a:ln>
                  <a:noFill/>
                </a:ln>
                <a:solidFill>
                  <a:srgbClr val="6897BB"/>
                </a:solidFill>
                <a:effectLst/>
                <a:latin typeface="JetBrains Mono"/>
              </a:rPr>
            </a:br>
            <a:r>
              <a:rPr kumimoji="0" lang="he-IL" altLang="he-IL" sz="1400" b="0" i="0" u="none" strike="noStrike" cap="none" normalizeH="0" baseline="0" dirty="0">
                <a:ln>
                  <a:noFill/>
                </a:ln>
                <a:solidFill>
                  <a:srgbClr val="6897BB"/>
                </a:solidFill>
                <a:effectLst/>
                <a:latin typeface="JetBrains Mono"/>
              </a:rPr>
              <a:t/>
            </a:r>
            <a:br>
              <a:rPr kumimoji="0" lang="he-IL" altLang="he-IL" sz="1400" b="0" i="0" u="none" strike="noStrike" cap="none" normalizeH="0" baseline="0" dirty="0">
                <a:ln>
                  <a:noFill/>
                </a:ln>
                <a:solidFill>
                  <a:srgbClr val="6897BB"/>
                </a:solidFill>
                <a:effectLst/>
                <a:latin typeface="JetBrains Mono"/>
              </a:rPr>
            </a:br>
            <a:r>
              <a:rPr kumimoji="0" lang="he-IL" altLang="he-IL" sz="1400" b="0" i="0" u="none" strike="noStrike" cap="none" normalizeH="0" baseline="0" dirty="0">
                <a:ln>
                  <a:noFill/>
                </a:ln>
                <a:solidFill>
                  <a:srgbClr val="CC7832"/>
                </a:solidFill>
                <a:effectLst/>
                <a:latin typeface="JetBrains Mono"/>
              </a:rPr>
              <a:t>class </a:t>
            </a:r>
            <a:r>
              <a:rPr kumimoji="0" lang="he-IL" altLang="he-IL" sz="1400" b="0" i="0" u="none" strike="noStrike" cap="none" normalizeH="0" baseline="0" dirty="0" err="1">
                <a:ln>
                  <a:noFill/>
                </a:ln>
                <a:solidFill>
                  <a:srgbClr val="A9B7C6"/>
                </a:solidFill>
                <a:effectLst/>
                <a:latin typeface="JetBrains Mono"/>
              </a:rPr>
              <a:t>AreaCalculator</a:t>
            </a:r>
            <a:r>
              <a:rPr kumimoji="0" lang="he-IL" altLang="he-IL" sz="1400" b="0" i="0" u="none" strike="noStrike" cap="none" normalizeH="0" baseline="0" dirty="0">
                <a:ln>
                  <a:noFill/>
                </a:ln>
                <a:solidFill>
                  <a:srgbClr val="A9B7C6"/>
                </a:solidFill>
                <a:effectLst/>
                <a:latin typeface="JetBrains Mono"/>
              </a:rPr>
              <a:t>:</a:t>
            </a: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A9B7C6"/>
                </a:solidFill>
                <a:effectLst/>
                <a:latin typeface="JetBrains Mono"/>
              </a:rPr>
              <a:t>    </a:t>
            </a:r>
            <a:r>
              <a:rPr kumimoji="0" lang="he-IL" altLang="he-IL" sz="1400" b="0" i="0" u="none" strike="noStrike" cap="none" normalizeH="0" baseline="0" dirty="0">
                <a:ln>
                  <a:noFill/>
                </a:ln>
                <a:solidFill>
                  <a:srgbClr val="CC7832"/>
                </a:solidFill>
                <a:effectLst/>
                <a:latin typeface="JetBrains Mono"/>
              </a:rPr>
              <a:t>def </a:t>
            </a:r>
            <a:r>
              <a:rPr kumimoji="0" lang="he-IL" altLang="he-IL" sz="1400" b="0" i="0" u="none" strike="noStrike" cap="none" normalizeH="0" baseline="0" dirty="0" err="1">
                <a:ln>
                  <a:noFill/>
                </a:ln>
                <a:solidFill>
                  <a:srgbClr val="FFC66D"/>
                </a:solidFill>
                <a:effectLst/>
                <a:latin typeface="JetBrains Mono"/>
              </a:rPr>
              <a:t>calculate_area</a:t>
            </a:r>
            <a:r>
              <a:rPr kumimoji="0" lang="he-IL" altLang="he-IL" sz="1400" b="0" i="0" u="none" strike="noStrike" cap="none" normalizeH="0" baseline="0" dirty="0">
                <a:ln>
                  <a:noFill/>
                </a:ln>
                <a:solidFill>
                  <a:srgbClr val="A9B7C6"/>
                </a:solidFill>
                <a:effectLst/>
                <a:latin typeface="JetBrains Mono"/>
              </a:rPr>
              <a:t>(</a:t>
            </a:r>
            <a:r>
              <a:rPr kumimoji="0" lang="he-IL" altLang="he-IL" sz="1400" b="0" i="0" u="none" strike="noStrike" cap="none" normalizeH="0" baseline="0" dirty="0" err="1">
                <a:ln>
                  <a:noFill/>
                </a:ln>
                <a:solidFill>
                  <a:srgbClr val="94558D"/>
                </a:solidFill>
                <a:effectLst/>
                <a:latin typeface="JetBrains Mono"/>
              </a:rPr>
              <a:t>self</a:t>
            </a:r>
            <a:r>
              <a:rPr kumimoji="0" lang="he-IL" altLang="he-IL" sz="1400" b="0" i="0" u="none" strike="noStrike" cap="none" normalizeH="0" baseline="0" dirty="0">
                <a:ln>
                  <a:noFill/>
                </a:ln>
                <a:solidFill>
                  <a:srgbClr val="CC7832"/>
                </a:solidFill>
                <a:effectLst/>
                <a:latin typeface="JetBrains Mono"/>
              </a:rPr>
              <a:t>, </a:t>
            </a:r>
            <a:r>
              <a:rPr kumimoji="0" lang="he-IL" altLang="he-IL" sz="1400" b="0" i="0" u="none" strike="noStrike" cap="none" normalizeH="0" baseline="0" dirty="0" err="1">
                <a:ln>
                  <a:noFill/>
                </a:ln>
                <a:solidFill>
                  <a:srgbClr val="A9B7C6"/>
                </a:solidFill>
                <a:effectLst/>
                <a:latin typeface="JetBrains Mono"/>
              </a:rPr>
              <a:t>shape</a:t>
            </a:r>
            <a:r>
              <a:rPr kumimoji="0" lang="he-IL" altLang="he-IL" sz="1400" b="0" i="0" u="none" strike="noStrike" cap="none" normalizeH="0" baseline="0" dirty="0">
                <a:ln>
                  <a:noFill/>
                </a:ln>
                <a:solidFill>
                  <a:srgbClr val="A9B7C6"/>
                </a:solidFill>
                <a:effectLst/>
                <a:latin typeface="JetBrains Mono"/>
              </a:rPr>
              <a:t>):</a:t>
            </a: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A9B7C6"/>
                </a:solidFill>
                <a:effectLst/>
                <a:latin typeface="JetBrains Mono"/>
              </a:rPr>
              <a:t>        </a:t>
            </a:r>
            <a:r>
              <a:rPr kumimoji="0" lang="he-IL" altLang="he-IL" sz="1400" b="0" i="0" u="none" strike="noStrike" cap="none" normalizeH="0" baseline="0" dirty="0">
                <a:ln>
                  <a:noFill/>
                </a:ln>
                <a:solidFill>
                  <a:srgbClr val="808080"/>
                </a:solidFill>
                <a:effectLst/>
                <a:latin typeface="JetBrains Mono"/>
              </a:rPr>
              <a:t># The </a:t>
            </a:r>
            <a:r>
              <a:rPr kumimoji="0" lang="he-IL" altLang="he-IL" sz="1400" b="0" i="0" u="none" strike="noStrike" cap="none" normalizeH="0" baseline="0" dirty="0" err="1">
                <a:ln>
                  <a:noFill/>
                </a:ln>
                <a:solidFill>
                  <a:srgbClr val="808080"/>
                </a:solidFill>
                <a:effectLst/>
                <a:latin typeface="JetBrains Mono"/>
              </a:rPr>
              <a:t>AreaCalculator</a:t>
            </a:r>
            <a:r>
              <a:rPr kumimoji="0" lang="he-IL" altLang="he-IL" sz="1400" b="0" i="0" u="none" strike="noStrike" cap="none" normalizeH="0" baseline="0" dirty="0">
                <a:ln>
                  <a:noFill/>
                </a:ln>
                <a:solidFill>
                  <a:srgbClr val="808080"/>
                </a:solidFill>
                <a:effectLst/>
                <a:latin typeface="JetBrains Mono"/>
              </a:rPr>
              <a:t> class is </a:t>
            </a:r>
            <a:r>
              <a:rPr kumimoji="0" lang="he-IL" altLang="he-IL" sz="1400" b="0" i="0" u="none" strike="noStrike" cap="none" normalizeH="0" baseline="0" dirty="0" err="1">
                <a:ln>
                  <a:noFill/>
                </a:ln>
                <a:solidFill>
                  <a:srgbClr val="808080"/>
                </a:solidFill>
                <a:effectLst/>
                <a:latin typeface="JetBrains Mono"/>
              </a:rPr>
              <a:t>now</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closed</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for</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modification</a:t>
            </a:r>
            <a:r>
              <a:rPr kumimoji="0" lang="he-IL" altLang="he-IL" sz="1400" b="0" i="0" u="none" strike="noStrike" cap="none" normalizeH="0" baseline="0" dirty="0">
                <a:ln>
                  <a:noFill/>
                </a:ln>
                <a:solidFill>
                  <a:srgbClr val="808080"/>
                </a:solidFill>
                <a:effectLst/>
                <a:latin typeface="JetBrains Mono"/>
              </a:rPr>
              <a:t/>
            </a:r>
            <a:br>
              <a:rPr kumimoji="0" lang="he-IL" altLang="he-IL" sz="1400" b="0" i="0" u="none" strike="noStrike" cap="none" normalizeH="0" baseline="0" dirty="0">
                <a:ln>
                  <a:noFill/>
                </a:ln>
                <a:solidFill>
                  <a:srgbClr val="808080"/>
                </a:solidFill>
                <a:effectLst/>
                <a:latin typeface="JetBrains Mono"/>
              </a:rPr>
            </a:br>
            <a:r>
              <a:rPr kumimoji="0" lang="he-IL" altLang="he-IL" sz="1400" b="0" i="0" u="none" strike="noStrike" cap="none" normalizeH="0" baseline="0" dirty="0">
                <a:ln>
                  <a:noFill/>
                </a:ln>
                <a:solidFill>
                  <a:srgbClr val="808080"/>
                </a:solidFill>
                <a:effectLst/>
                <a:latin typeface="JetBrains Mono"/>
              </a:rPr>
              <a:t>        # </a:t>
            </a:r>
            <a:r>
              <a:rPr kumimoji="0" lang="he-IL" altLang="he-IL" sz="1400" b="0" i="0" u="none" strike="noStrike" cap="none" normalizeH="0" baseline="0" dirty="0" err="1">
                <a:ln>
                  <a:noFill/>
                </a:ln>
                <a:solidFill>
                  <a:srgbClr val="808080"/>
                </a:solidFill>
                <a:effectLst/>
                <a:latin typeface="JetBrains Mono"/>
              </a:rPr>
              <a:t>but</a:t>
            </a:r>
            <a:r>
              <a:rPr kumimoji="0" lang="he-IL" altLang="he-IL" sz="1400" b="0" i="0" u="none" strike="noStrike" cap="none" normalizeH="0" baseline="0" dirty="0">
                <a:ln>
                  <a:noFill/>
                </a:ln>
                <a:solidFill>
                  <a:srgbClr val="808080"/>
                </a:solidFill>
                <a:effectLst/>
                <a:latin typeface="JetBrains Mono"/>
              </a:rPr>
              <a:t> open </a:t>
            </a:r>
            <a:r>
              <a:rPr kumimoji="0" lang="he-IL" altLang="he-IL" sz="1400" b="0" i="0" u="none" strike="noStrike" cap="none" normalizeH="0" baseline="0" dirty="0" err="1">
                <a:ln>
                  <a:noFill/>
                </a:ln>
                <a:solidFill>
                  <a:srgbClr val="808080"/>
                </a:solidFill>
                <a:effectLst/>
                <a:latin typeface="JetBrains Mono"/>
              </a:rPr>
              <a:t>for</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extension</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Adding</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support</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for</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new</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shapes</a:t>
            </a:r>
            <a:r>
              <a:rPr kumimoji="0" lang="he-IL" altLang="he-IL" sz="1400" b="0" i="0" u="none" strike="noStrike" cap="none" normalizeH="0" baseline="0" dirty="0">
                <a:ln>
                  <a:noFill/>
                </a:ln>
                <a:solidFill>
                  <a:srgbClr val="808080"/>
                </a:solidFill>
                <a:effectLst/>
                <a:latin typeface="JetBrains Mono"/>
              </a:rPr>
              <a:t> is </a:t>
            </a:r>
            <a:r>
              <a:rPr kumimoji="0" lang="he-IL" altLang="he-IL" sz="1400" b="0" i="0" u="none" strike="noStrike" cap="none" normalizeH="0" baseline="0" dirty="0" err="1">
                <a:ln>
                  <a:noFill/>
                </a:ln>
                <a:solidFill>
                  <a:srgbClr val="808080"/>
                </a:solidFill>
                <a:effectLst/>
                <a:latin typeface="JetBrains Mono"/>
              </a:rPr>
              <a:t>done</a:t>
            </a:r>
            <a:r>
              <a:rPr kumimoji="0" lang="he-IL" altLang="he-IL" sz="1400" b="0" i="0" u="none" strike="noStrike" cap="none" normalizeH="0" baseline="0" dirty="0">
                <a:ln>
                  <a:noFill/>
                </a:ln>
                <a:solidFill>
                  <a:srgbClr val="808080"/>
                </a:solidFill>
                <a:effectLst/>
                <a:latin typeface="JetBrains Mono"/>
              </a:rPr>
              <a:t/>
            </a:r>
            <a:br>
              <a:rPr kumimoji="0" lang="he-IL" altLang="he-IL" sz="1400" b="0" i="0" u="none" strike="noStrike" cap="none" normalizeH="0" baseline="0" dirty="0">
                <a:ln>
                  <a:noFill/>
                </a:ln>
                <a:solidFill>
                  <a:srgbClr val="808080"/>
                </a:solidFill>
                <a:effectLst/>
                <a:latin typeface="JetBrains Mono"/>
              </a:rPr>
            </a:br>
            <a:r>
              <a:rPr kumimoji="0" lang="he-IL" altLang="he-IL" sz="1400" b="0" i="0" u="none" strike="noStrike" cap="none" normalizeH="0" baseline="0" dirty="0">
                <a:ln>
                  <a:noFill/>
                </a:ln>
                <a:solidFill>
                  <a:srgbClr val="808080"/>
                </a:solidFill>
                <a:effectLst/>
                <a:latin typeface="JetBrains Mono"/>
              </a:rPr>
              <a:t>        # </a:t>
            </a:r>
            <a:r>
              <a:rPr kumimoji="0" lang="he-IL" altLang="he-IL" sz="1400" b="0" i="0" u="none" strike="noStrike" cap="none" normalizeH="0" baseline="0" dirty="0" err="1">
                <a:ln>
                  <a:noFill/>
                </a:ln>
                <a:solidFill>
                  <a:srgbClr val="808080"/>
                </a:solidFill>
                <a:effectLst/>
                <a:latin typeface="JetBrains Mono"/>
              </a:rPr>
              <a:t>by</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creating</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new</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classes</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that</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extend</a:t>
            </a:r>
            <a:r>
              <a:rPr kumimoji="0" lang="he-IL" altLang="he-IL" sz="1400" b="0" i="0" u="none" strike="noStrike" cap="none" normalizeH="0" baseline="0" dirty="0">
                <a:ln>
                  <a:noFill/>
                </a:ln>
                <a:solidFill>
                  <a:srgbClr val="808080"/>
                </a:solidFill>
                <a:effectLst/>
                <a:latin typeface="JetBrains Mono"/>
              </a:rPr>
              <a:t> the </a:t>
            </a:r>
            <a:r>
              <a:rPr kumimoji="0" lang="he-IL" altLang="he-IL" sz="1400" b="0" i="0" u="none" strike="noStrike" cap="none" normalizeH="0" baseline="0" dirty="0" err="1">
                <a:ln>
                  <a:noFill/>
                </a:ln>
                <a:solidFill>
                  <a:srgbClr val="808080"/>
                </a:solidFill>
                <a:effectLst/>
                <a:latin typeface="JetBrains Mono"/>
              </a:rPr>
              <a:t>Shape</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base</a:t>
            </a:r>
            <a:r>
              <a:rPr kumimoji="0" lang="he-IL" altLang="he-IL" sz="1400" b="0" i="0" u="none" strike="noStrike" cap="none" normalizeH="0" baseline="0" dirty="0">
                <a:ln>
                  <a:noFill/>
                </a:ln>
                <a:solidFill>
                  <a:srgbClr val="808080"/>
                </a:solidFill>
                <a:effectLst/>
                <a:latin typeface="JetBrains Mono"/>
              </a:rPr>
              <a:t> class.</a:t>
            </a:r>
            <a:br>
              <a:rPr kumimoji="0" lang="he-IL" altLang="he-IL" sz="1400" b="0" i="0" u="none" strike="noStrike" cap="none" normalizeH="0" baseline="0" dirty="0">
                <a:ln>
                  <a:noFill/>
                </a:ln>
                <a:solidFill>
                  <a:srgbClr val="808080"/>
                </a:solidFill>
                <a:effectLst/>
                <a:latin typeface="JetBrains Mono"/>
              </a:rPr>
            </a:b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a:ln>
                  <a:noFill/>
                </a:ln>
                <a:solidFill>
                  <a:srgbClr val="CC7832"/>
                </a:solidFill>
                <a:effectLst/>
                <a:latin typeface="JetBrains Mono"/>
              </a:rPr>
              <a:t>return </a:t>
            </a:r>
            <a:r>
              <a:rPr kumimoji="0" lang="he-IL" altLang="he-IL" sz="1400" b="0" i="0" u="none" strike="noStrike" cap="none" normalizeH="0" baseline="0" dirty="0" err="1">
                <a:ln>
                  <a:noFill/>
                </a:ln>
                <a:solidFill>
                  <a:srgbClr val="A9B7C6"/>
                </a:solidFill>
                <a:effectLst/>
                <a:latin typeface="JetBrains Mono"/>
              </a:rPr>
              <a:t>shape.calculate_area</a:t>
            </a:r>
            <a:r>
              <a:rPr kumimoji="0" lang="he-IL" altLang="he-IL" sz="1400" b="0" i="0" u="none" strike="noStrike" cap="none" normalizeH="0" baseline="0" dirty="0">
                <a:ln>
                  <a:noFill/>
                </a:ln>
                <a:solidFill>
                  <a:srgbClr val="A9B7C6"/>
                </a:solidFill>
                <a:effectLst/>
                <a:latin typeface="JetBrains Mono"/>
              </a:rPr>
              <a:t>()</a:t>
            </a:r>
            <a:endParaRPr kumimoji="0" lang="he-IL" altLang="he-IL" sz="3600" b="0" i="0" u="none" strike="noStrike" cap="none" normalizeH="0" baseline="0" dirty="0">
              <a:ln>
                <a:noFill/>
              </a:ln>
              <a:solidFill>
                <a:schemeClr val="tx1"/>
              </a:solidFill>
              <a:effectLst/>
              <a:latin typeface="Arial" panose="020B0604020202020204" pitchFamily="34" charset="0"/>
            </a:endParaRPr>
          </a:p>
        </p:txBody>
      </p:sp>
      <p:sp>
        <p:nvSpPr>
          <p:cNvPr id="10" name="מלבן 9">
            <a:extLst>
              <a:ext uri="{FF2B5EF4-FFF2-40B4-BE49-F238E27FC236}">
                <a16:creationId xmlns:a16="http://schemas.microsoft.com/office/drawing/2014/main" id="{51CA1A43-675E-9040-797F-F1E9F16DC60A}"/>
              </a:ext>
            </a:extLst>
          </p:cNvPr>
          <p:cNvSpPr/>
          <p:nvPr/>
        </p:nvSpPr>
        <p:spPr>
          <a:xfrm>
            <a:off x="1929471" y="982344"/>
            <a:ext cx="1505540"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rgbClr val="FF0000"/>
                </a:solidFill>
                <a:effectLst>
                  <a:outerShdw blurRad="12700" dist="38100" dir="2700000" algn="tl" rotWithShape="0">
                    <a:srgbClr val="FF0000"/>
                  </a:outerShdw>
                </a:effectLst>
              </a:rPr>
              <a:t>Bad</a:t>
            </a:r>
            <a:endParaRPr lang="he-IL" sz="5400" b="1" dirty="0">
              <a:ln w="9525">
                <a:solidFill>
                  <a:schemeClr val="bg1"/>
                </a:solidFill>
                <a:prstDash val="solid"/>
              </a:ln>
              <a:solidFill>
                <a:srgbClr val="FF0000"/>
              </a:solidFill>
              <a:effectLst>
                <a:outerShdw blurRad="12700" dist="38100" dir="2700000" algn="tl" rotWithShape="0">
                  <a:srgbClr val="FF0000"/>
                </a:outerShdw>
              </a:effectLst>
            </a:endParaRPr>
          </a:p>
        </p:txBody>
      </p:sp>
      <p:sp>
        <p:nvSpPr>
          <p:cNvPr id="11" name="מלבן 10">
            <a:extLst>
              <a:ext uri="{FF2B5EF4-FFF2-40B4-BE49-F238E27FC236}">
                <a16:creationId xmlns:a16="http://schemas.microsoft.com/office/drawing/2014/main" id="{DE401F46-F98E-3A73-A9A9-9984EE885A92}"/>
              </a:ext>
            </a:extLst>
          </p:cNvPr>
          <p:cNvSpPr/>
          <p:nvPr/>
        </p:nvSpPr>
        <p:spPr>
          <a:xfrm>
            <a:off x="9970817" y="674568"/>
            <a:ext cx="199766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Good</a:t>
            </a:r>
            <a:endParaRPr lang="he-IL"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709092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D86BF801-EB32-6468-2999-3EDAEBAF7045}"/>
              </a:ext>
            </a:extLst>
          </p:cNvPr>
          <p:cNvSpPr txBox="1"/>
          <p:nvPr/>
        </p:nvSpPr>
        <p:spPr>
          <a:xfrm>
            <a:off x="878840" y="1327880"/>
            <a:ext cx="10434320" cy="4202241"/>
          </a:xfrm>
          <a:prstGeom prst="rect">
            <a:avLst/>
          </a:prstGeom>
          <a:noFill/>
        </p:spPr>
        <p:txBody>
          <a:bodyPr wrap="square" rtlCol="1">
            <a:spAutoFit/>
          </a:bodyPr>
          <a:lstStyle/>
          <a:p>
            <a:pPr algn="ctr" rtl="1">
              <a:lnSpc>
                <a:spcPct val="150000"/>
              </a:lnSpc>
            </a:pPr>
            <a:r>
              <a:rPr lang="en-US" sz="5400" b="1" u="sng" dirty="0">
                <a:solidFill>
                  <a:schemeClr val="accent1">
                    <a:lumMod val="75000"/>
                  </a:schemeClr>
                </a:solidFill>
              </a:rPr>
              <a:t>L</a:t>
            </a:r>
            <a:r>
              <a:rPr lang="en-US" sz="3200" b="1" u="sng" dirty="0">
                <a:solidFill>
                  <a:schemeClr val="accent1">
                    <a:lumMod val="75000"/>
                  </a:schemeClr>
                </a:solidFill>
              </a:rPr>
              <a:t> - </a:t>
            </a:r>
            <a:r>
              <a:rPr lang="en-US" sz="3200" b="1" u="sng" dirty="0" err="1">
                <a:solidFill>
                  <a:schemeClr val="accent1">
                    <a:lumMod val="75000"/>
                  </a:schemeClr>
                </a:solidFill>
              </a:rPr>
              <a:t>Liskov</a:t>
            </a:r>
            <a:r>
              <a:rPr lang="en-US" sz="3200" b="1" u="sng" dirty="0">
                <a:solidFill>
                  <a:schemeClr val="accent1">
                    <a:lumMod val="75000"/>
                  </a:schemeClr>
                </a:solidFill>
              </a:rPr>
              <a:t> Substitution Principle</a:t>
            </a:r>
          </a:p>
          <a:p>
            <a:pPr algn="ctr" rtl="1">
              <a:lnSpc>
                <a:spcPct val="150000"/>
              </a:lnSpc>
            </a:pPr>
            <a:endParaRPr lang="en-US" sz="3200" dirty="0"/>
          </a:p>
          <a:p>
            <a:pPr algn="ctr" rtl="1">
              <a:lnSpc>
                <a:spcPct val="150000"/>
              </a:lnSpc>
            </a:pPr>
            <a:r>
              <a:rPr lang="en-US" sz="3200" dirty="0"/>
              <a:t> </a:t>
            </a:r>
            <a:r>
              <a:rPr lang="he-IL" sz="3200" dirty="0"/>
              <a:t>פונקציות המשתמשות במשתנים מסוג מחלקת אב, חייבות להיות מסוגלות לפעול בצורה תקינה גם על כל סוגי האובייקטים מסוג הבן </a:t>
            </a:r>
            <a:r>
              <a:rPr lang="he-IL" sz="3200" u="sng" dirty="0"/>
              <a:t>מבלי להיות מודעות לסוג האובייקט בפועל</a:t>
            </a:r>
            <a:endParaRPr lang="he-IL" sz="3200" dirty="0"/>
          </a:p>
        </p:txBody>
      </p:sp>
    </p:spTree>
    <p:extLst>
      <p:ext uri="{BB962C8B-B14F-4D97-AF65-F5344CB8AC3E}">
        <p14:creationId xmlns:p14="http://schemas.microsoft.com/office/powerpoint/2010/main" val="1530154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3">
            <a:extLst>
              <a:ext uri="{FF2B5EF4-FFF2-40B4-BE49-F238E27FC236}">
                <a16:creationId xmlns:a16="http://schemas.microsoft.com/office/drawing/2014/main" id="{DFBE1B45-44F4-A8F7-7322-1A44C78C3A82}"/>
              </a:ext>
            </a:extLst>
          </p:cNvPr>
          <p:cNvPicPr/>
          <p:nvPr/>
        </p:nvPicPr>
        <p:blipFill>
          <a:blip r:embed="rId2" cstate="print"/>
          <a:stretch>
            <a:fillRect/>
          </a:stretch>
        </p:blipFill>
        <p:spPr>
          <a:xfrm>
            <a:off x="1965779" y="1285589"/>
            <a:ext cx="4266461" cy="4839073"/>
          </a:xfrm>
          <a:prstGeom prst="rect">
            <a:avLst/>
          </a:prstGeom>
          <a:ln>
            <a:noFill/>
          </a:ln>
          <a:effectLst>
            <a:outerShdw blurRad="292100" dist="139700" dir="2700000" algn="tl" rotWithShape="0">
              <a:srgbClr val="333333">
                <a:alpha val="65000"/>
              </a:srgbClr>
            </a:outerShdw>
          </a:effectLst>
        </p:spPr>
      </p:pic>
      <p:pic>
        <p:nvPicPr>
          <p:cNvPr id="5" name="object 4">
            <a:extLst>
              <a:ext uri="{FF2B5EF4-FFF2-40B4-BE49-F238E27FC236}">
                <a16:creationId xmlns:a16="http://schemas.microsoft.com/office/drawing/2014/main" id="{27C41B50-B5CE-E194-1D1B-0A830634606F}"/>
              </a:ext>
            </a:extLst>
          </p:cNvPr>
          <p:cNvPicPr/>
          <p:nvPr/>
        </p:nvPicPr>
        <p:blipFill>
          <a:blip r:embed="rId3" cstate="print"/>
          <a:stretch>
            <a:fillRect/>
          </a:stretch>
        </p:blipFill>
        <p:spPr>
          <a:xfrm>
            <a:off x="7156525" y="505129"/>
            <a:ext cx="3409584" cy="3390158"/>
          </a:xfrm>
          <a:prstGeom prst="rect">
            <a:avLst/>
          </a:prstGeom>
          <a:ln>
            <a:noFill/>
          </a:ln>
          <a:effectLst>
            <a:outerShdw blurRad="292100" dist="139700" dir="2700000" algn="tl" rotWithShape="0">
              <a:srgbClr val="333333">
                <a:alpha val="65000"/>
              </a:srgbClr>
            </a:outerShdw>
          </a:effectLst>
        </p:spPr>
      </p:pic>
      <p:pic>
        <p:nvPicPr>
          <p:cNvPr id="6" name="object 5">
            <a:extLst>
              <a:ext uri="{FF2B5EF4-FFF2-40B4-BE49-F238E27FC236}">
                <a16:creationId xmlns:a16="http://schemas.microsoft.com/office/drawing/2014/main" id="{E456F1B1-6214-EDB0-C8FB-AE9679EDF268}"/>
              </a:ext>
            </a:extLst>
          </p:cNvPr>
          <p:cNvPicPr/>
          <p:nvPr/>
        </p:nvPicPr>
        <p:blipFill>
          <a:blip r:embed="rId4" cstate="print"/>
          <a:stretch>
            <a:fillRect/>
          </a:stretch>
        </p:blipFill>
        <p:spPr>
          <a:xfrm>
            <a:off x="6441785" y="4838793"/>
            <a:ext cx="4629876" cy="1228725"/>
          </a:xfrm>
          <a:prstGeom prst="rect">
            <a:avLst/>
          </a:prstGeom>
          <a:ln>
            <a:noFill/>
          </a:ln>
          <a:effectLst>
            <a:outerShdw blurRad="292100" dist="139700" dir="2700000" algn="tl" rotWithShape="0">
              <a:srgbClr val="333333">
                <a:alpha val="65000"/>
              </a:srgbClr>
            </a:outerShdw>
          </a:effectLst>
        </p:spPr>
      </p:pic>
      <p:sp>
        <p:nvSpPr>
          <p:cNvPr id="8" name="מלבן 7">
            <a:extLst>
              <a:ext uri="{FF2B5EF4-FFF2-40B4-BE49-F238E27FC236}">
                <a16:creationId xmlns:a16="http://schemas.microsoft.com/office/drawing/2014/main" id="{51CA1A43-675E-9040-797F-F1E9F16DC60A}"/>
              </a:ext>
            </a:extLst>
          </p:cNvPr>
          <p:cNvSpPr/>
          <p:nvPr/>
        </p:nvSpPr>
        <p:spPr>
          <a:xfrm>
            <a:off x="5334587" y="129359"/>
            <a:ext cx="1505540"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rgbClr val="FF0000"/>
                </a:solidFill>
                <a:effectLst>
                  <a:outerShdw blurRad="12700" dist="38100" dir="2700000" algn="tl" rotWithShape="0">
                    <a:srgbClr val="FF0000"/>
                  </a:outerShdw>
                </a:effectLst>
              </a:rPr>
              <a:t>Bad</a:t>
            </a:r>
            <a:endParaRPr lang="he-IL" sz="5400" b="1" dirty="0">
              <a:ln w="9525">
                <a:solidFill>
                  <a:schemeClr val="bg1"/>
                </a:solidFill>
                <a:prstDash val="solid"/>
              </a:ln>
              <a:solidFill>
                <a:srgbClr val="FF0000"/>
              </a:solidFill>
              <a:effectLst>
                <a:outerShdw blurRad="12700" dist="38100" dir="2700000" algn="tl" rotWithShape="0">
                  <a:srgbClr val="FF0000"/>
                </a:outerShdw>
              </a:effectLst>
            </a:endParaRPr>
          </a:p>
        </p:txBody>
      </p:sp>
    </p:spTree>
    <p:extLst>
      <p:ext uri="{BB962C8B-B14F-4D97-AF65-F5344CB8AC3E}">
        <p14:creationId xmlns:p14="http://schemas.microsoft.com/office/powerpoint/2010/main" val="3786766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D86BF801-EB32-6468-2999-3EDAEBAF7045}"/>
              </a:ext>
            </a:extLst>
          </p:cNvPr>
          <p:cNvSpPr txBox="1"/>
          <p:nvPr/>
        </p:nvSpPr>
        <p:spPr>
          <a:xfrm>
            <a:off x="878840" y="1327880"/>
            <a:ext cx="10434320" cy="4202241"/>
          </a:xfrm>
          <a:prstGeom prst="rect">
            <a:avLst/>
          </a:prstGeom>
          <a:noFill/>
        </p:spPr>
        <p:txBody>
          <a:bodyPr wrap="square" rtlCol="1">
            <a:spAutoFit/>
          </a:bodyPr>
          <a:lstStyle/>
          <a:p>
            <a:pPr algn="ctr" rtl="1">
              <a:lnSpc>
                <a:spcPct val="150000"/>
              </a:lnSpc>
            </a:pPr>
            <a:r>
              <a:rPr lang="en-US" sz="5400" b="1" u="sng" dirty="0">
                <a:solidFill>
                  <a:schemeClr val="accent1">
                    <a:lumMod val="75000"/>
                  </a:schemeClr>
                </a:solidFill>
              </a:rPr>
              <a:t>I</a:t>
            </a:r>
            <a:r>
              <a:rPr lang="en-US" sz="3200" b="1" u="sng" dirty="0">
                <a:solidFill>
                  <a:schemeClr val="accent1">
                    <a:lumMod val="75000"/>
                  </a:schemeClr>
                </a:solidFill>
              </a:rPr>
              <a:t> - Interface Segregation Principle</a:t>
            </a:r>
          </a:p>
          <a:p>
            <a:pPr algn="ctr" rtl="1">
              <a:lnSpc>
                <a:spcPct val="150000"/>
              </a:lnSpc>
            </a:pPr>
            <a:endParaRPr lang="en-US" sz="3200" dirty="0"/>
          </a:p>
          <a:p>
            <a:pPr algn="ctr" rtl="1">
              <a:lnSpc>
                <a:spcPct val="150000"/>
              </a:lnSpc>
            </a:pPr>
            <a:r>
              <a:rPr lang="en-US" sz="3200" dirty="0"/>
              <a:t> </a:t>
            </a:r>
            <a:r>
              <a:rPr lang="he-IL" sz="3200" dirty="0"/>
              <a:t>יש לדאוג לממשקים מצומצמים - לא לאלץ מחלקה לממש ממשק שאין לה צורך מלא בו </a:t>
            </a:r>
            <a:r>
              <a:rPr lang="en-US" sz="3200" dirty="0"/>
              <a:t/>
            </a:r>
            <a:br>
              <a:rPr lang="en-US" sz="3200" dirty="0"/>
            </a:br>
            <a:r>
              <a:rPr lang="he-IL" sz="3200" dirty="0"/>
              <a:t>(כלומר, לדאוג לכימוס מרבי של מידע)</a:t>
            </a:r>
          </a:p>
        </p:txBody>
      </p:sp>
    </p:spTree>
    <p:extLst>
      <p:ext uri="{BB962C8B-B14F-4D97-AF65-F5344CB8AC3E}">
        <p14:creationId xmlns:p14="http://schemas.microsoft.com/office/powerpoint/2010/main" val="2857578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3">
            <a:extLst>
              <a:ext uri="{FF2B5EF4-FFF2-40B4-BE49-F238E27FC236}">
                <a16:creationId xmlns:a16="http://schemas.microsoft.com/office/drawing/2014/main" id="{D660D877-B82C-EA01-3642-939CA0B15B6B}"/>
              </a:ext>
            </a:extLst>
          </p:cNvPr>
          <p:cNvPicPr/>
          <p:nvPr/>
        </p:nvPicPr>
        <p:blipFill>
          <a:blip r:embed="rId2" cstate="print"/>
          <a:stretch>
            <a:fillRect/>
          </a:stretch>
        </p:blipFill>
        <p:spPr>
          <a:xfrm>
            <a:off x="809959" y="2317566"/>
            <a:ext cx="3905324" cy="1550122"/>
          </a:xfrm>
          <a:prstGeom prst="rect">
            <a:avLst/>
          </a:prstGeom>
        </p:spPr>
      </p:pic>
      <p:pic>
        <p:nvPicPr>
          <p:cNvPr id="5" name="object 4">
            <a:extLst>
              <a:ext uri="{FF2B5EF4-FFF2-40B4-BE49-F238E27FC236}">
                <a16:creationId xmlns:a16="http://schemas.microsoft.com/office/drawing/2014/main" id="{85F128B0-0306-5B3C-5A6B-9005470A622C}"/>
              </a:ext>
            </a:extLst>
          </p:cNvPr>
          <p:cNvPicPr/>
          <p:nvPr/>
        </p:nvPicPr>
        <p:blipFill>
          <a:blip r:embed="rId3" cstate="print"/>
          <a:stretch>
            <a:fillRect/>
          </a:stretch>
        </p:blipFill>
        <p:spPr>
          <a:xfrm>
            <a:off x="809959" y="3961408"/>
            <a:ext cx="5422552" cy="2030250"/>
          </a:xfrm>
          <a:prstGeom prst="rect">
            <a:avLst/>
          </a:prstGeom>
        </p:spPr>
      </p:pic>
      <p:sp>
        <p:nvSpPr>
          <p:cNvPr id="7" name="מלבן 6">
            <a:extLst>
              <a:ext uri="{FF2B5EF4-FFF2-40B4-BE49-F238E27FC236}">
                <a16:creationId xmlns:a16="http://schemas.microsoft.com/office/drawing/2014/main" id="{51CA1A43-675E-9040-797F-F1E9F16DC60A}"/>
              </a:ext>
            </a:extLst>
          </p:cNvPr>
          <p:cNvSpPr/>
          <p:nvPr/>
        </p:nvSpPr>
        <p:spPr>
          <a:xfrm>
            <a:off x="809959" y="1300516"/>
            <a:ext cx="1505540"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rgbClr val="FF0000"/>
                </a:solidFill>
                <a:effectLst>
                  <a:outerShdw blurRad="12700" dist="38100" dir="2700000" algn="tl" rotWithShape="0">
                    <a:srgbClr val="FF0000"/>
                  </a:outerShdw>
                </a:effectLst>
              </a:rPr>
              <a:t>Bad</a:t>
            </a:r>
            <a:endParaRPr lang="he-IL" sz="5400" b="1" dirty="0">
              <a:ln w="9525">
                <a:solidFill>
                  <a:schemeClr val="bg1"/>
                </a:solidFill>
                <a:prstDash val="solid"/>
              </a:ln>
              <a:solidFill>
                <a:srgbClr val="FF0000"/>
              </a:solidFill>
              <a:effectLst>
                <a:outerShdw blurRad="12700" dist="38100" dir="2700000" algn="tl" rotWithShape="0">
                  <a:srgbClr val="FF0000"/>
                </a:outerShdw>
              </a:effectLst>
            </a:endParaRPr>
          </a:p>
        </p:txBody>
      </p:sp>
      <p:sp>
        <p:nvSpPr>
          <p:cNvPr id="2" name="מלבן 1">
            <a:extLst>
              <a:ext uri="{FF2B5EF4-FFF2-40B4-BE49-F238E27FC236}">
                <a16:creationId xmlns:a16="http://schemas.microsoft.com/office/drawing/2014/main" id="{3988E615-C833-C51E-3013-13281F7DC324}"/>
              </a:ext>
            </a:extLst>
          </p:cNvPr>
          <p:cNvSpPr/>
          <p:nvPr/>
        </p:nvSpPr>
        <p:spPr>
          <a:xfrm>
            <a:off x="7905487" y="270900"/>
            <a:ext cx="199766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Good</a:t>
            </a:r>
            <a:endParaRPr lang="he-IL"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3" name="object 3">
            <a:extLst>
              <a:ext uri="{FF2B5EF4-FFF2-40B4-BE49-F238E27FC236}">
                <a16:creationId xmlns:a16="http://schemas.microsoft.com/office/drawing/2014/main" id="{5D9E4CB5-271E-2A16-BA96-158439E84619}"/>
              </a:ext>
            </a:extLst>
          </p:cNvPr>
          <p:cNvPicPr/>
          <p:nvPr/>
        </p:nvPicPr>
        <p:blipFill>
          <a:blip r:embed="rId4" cstate="print"/>
          <a:stretch>
            <a:fillRect/>
          </a:stretch>
        </p:blipFill>
        <p:spPr>
          <a:xfrm>
            <a:off x="7131487" y="1385956"/>
            <a:ext cx="3806066" cy="1706671"/>
          </a:xfrm>
          <a:prstGeom prst="rect">
            <a:avLst/>
          </a:prstGeom>
        </p:spPr>
      </p:pic>
      <p:pic>
        <p:nvPicPr>
          <p:cNvPr id="6" name="object 4">
            <a:extLst>
              <a:ext uri="{FF2B5EF4-FFF2-40B4-BE49-F238E27FC236}">
                <a16:creationId xmlns:a16="http://schemas.microsoft.com/office/drawing/2014/main" id="{4B84F006-97B5-2C19-D775-51E6AF18041A}"/>
              </a:ext>
            </a:extLst>
          </p:cNvPr>
          <p:cNvPicPr/>
          <p:nvPr/>
        </p:nvPicPr>
        <p:blipFill>
          <a:blip r:embed="rId5" cstate="print"/>
          <a:stretch>
            <a:fillRect/>
          </a:stretch>
        </p:blipFill>
        <p:spPr>
          <a:xfrm>
            <a:off x="7131487" y="3256791"/>
            <a:ext cx="4683644" cy="1409234"/>
          </a:xfrm>
          <a:prstGeom prst="rect">
            <a:avLst/>
          </a:prstGeom>
        </p:spPr>
      </p:pic>
    </p:spTree>
    <p:extLst>
      <p:ext uri="{BB962C8B-B14F-4D97-AF65-F5344CB8AC3E}">
        <p14:creationId xmlns:p14="http://schemas.microsoft.com/office/powerpoint/2010/main" val="8170692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object 3">
            <a:extLst>
              <a:ext uri="{FF2B5EF4-FFF2-40B4-BE49-F238E27FC236}">
                <a16:creationId xmlns:a16="http://schemas.microsoft.com/office/drawing/2014/main" id="{E6AC0D82-E734-11FB-561B-AAAED2801E09}"/>
              </a:ext>
            </a:extLst>
          </p:cNvPr>
          <p:cNvPicPr/>
          <p:nvPr/>
        </p:nvPicPr>
        <p:blipFill>
          <a:blip r:embed="rId2" cstate="print"/>
          <a:stretch>
            <a:fillRect/>
          </a:stretch>
        </p:blipFill>
        <p:spPr>
          <a:xfrm>
            <a:off x="294131" y="1911095"/>
            <a:ext cx="6866797" cy="2802635"/>
          </a:xfrm>
          <a:prstGeom prst="rect">
            <a:avLst/>
          </a:prstGeom>
        </p:spPr>
      </p:pic>
      <p:pic>
        <p:nvPicPr>
          <p:cNvPr id="10" name="object 4">
            <a:extLst>
              <a:ext uri="{FF2B5EF4-FFF2-40B4-BE49-F238E27FC236}">
                <a16:creationId xmlns:a16="http://schemas.microsoft.com/office/drawing/2014/main" id="{7F458297-5608-3026-D242-7939909F94A5}"/>
              </a:ext>
            </a:extLst>
          </p:cNvPr>
          <p:cNvPicPr/>
          <p:nvPr/>
        </p:nvPicPr>
        <p:blipFill>
          <a:blip r:embed="rId3" cstate="print"/>
          <a:stretch>
            <a:fillRect/>
          </a:stretch>
        </p:blipFill>
        <p:spPr>
          <a:xfrm>
            <a:off x="7452359" y="1309116"/>
            <a:ext cx="4395215" cy="1205484"/>
          </a:xfrm>
          <a:prstGeom prst="rect">
            <a:avLst/>
          </a:prstGeom>
        </p:spPr>
      </p:pic>
      <p:pic>
        <p:nvPicPr>
          <p:cNvPr id="11" name="object 5">
            <a:extLst>
              <a:ext uri="{FF2B5EF4-FFF2-40B4-BE49-F238E27FC236}">
                <a16:creationId xmlns:a16="http://schemas.microsoft.com/office/drawing/2014/main" id="{2917CC0A-2798-CD11-53CA-A653F3A909B6}"/>
              </a:ext>
            </a:extLst>
          </p:cNvPr>
          <p:cNvPicPr/>
          <p:nvPr/>
        </p:nvPicPr>
        <p:blipFill>
          <a:blip r:embed="rId4" cstate="print"/>
          <a:stretch>
            <a:fillRect/>
          </a:stretch>
        </p:blipFill>
        <p:spPr>
          <a:xfrm>
            <a:off x="7452359" y="3419855"/>
            <a:ext cx="3884364" cy="1453896"/>
          </a:xfrm>
          <a:prstGeom prst="rect">
            <a:avLst/>
          </a:prstGeom>
        </p:spPr>
      </p:pic>
      <p:sp>
        <p:nvSpPr>
          <p:cNvPr id="6" name="מלבן 5">
            <a:extLst>
              <a:ext uri="{FF2B5EF4-FFF2-40B4-BE49-F238E27FC236}">
                <a16:creationId xmlns:a16="http://schemas.microsoft.com/office/drawing/2014/main" id="{51CA1A43-675E-9040-797F-F1E9F16DC60A}"/>
              </a:ext>
            </a:extLst>
          </p:cNvPr>
          <p:cNvSpPr/>
          <p:nvPr/>
        </p:nvSpPr>
        <p:spPr>
          <a:xfrm>
            <a:off x="1929471" y="982344"/>
            <a:ext cx="1505540"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rgbClr val="FF0000"/>
                </a:solidFill>
                <a:effectLst>
                  <a:outerShdw blurRad="12700" dist="38100" dir="2700000" algn="tl" rotWithShape="0">
                    <a:srgbClr val="FF0000"/>
                  </a:outerShdw>
                </a:effectLst>
              </a:rPr>
              <a:t>Bad</a:t>
            </a:r>
            <a:endParaRPr lang="he-IL" sz="5400" b="1" dirty="0">
              <a:ln w="9525">
                <a:solidFill>
                  <a:schemeClr val="bg1"/>
                </a:solidFill>
                <a:prstDash val="solid"/>
              </a:ln>
              <a:solidFill>
                <a:srgbClr val="FF0000"/>
              </a:solidFill>
              <a:effectLst>
                <a:outerShdw blurRad="12700" dist="38100" dir="2700000" algn="tl" rotWithShape="0">
                  <a:srgbClr val="FF0000"/>
                </a:outerShdw>
              </a:effectLst>
            </a:endParaRPr>
          </a:p>
        </p:txBody>
      </p:sp>
    </p:spTree>
    <p:extLst>
      <p:ext uri="{BB962C8B-B14F-4D97-AF65-F5344CB8AC3E}">
        <p14:creationId xmlns:p14="http://schemas.microsoft.com/office/powerpoint/2010/main" val="35440828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object 3">
            <a:extLst>
              <a:ext uri="{FF2B5EF4-FFF2-40B4-BE49-F238E27FC236}">
                <a16:creationId xmlns:a16="http://schemas.microsoft.com/office/drawing/2014/main" id="{2D3793DE-F6F2-F760-8245-DEDA0D3DE1DA}"/>
              </a:ext>
            </a:extLst>
          </p:cNvPr>
          <p:cNvPicPr/>
          <p:nvPr/>
        </p:nvPicPr>
        <p:blipFill>
          <a:blip r:embed="rId2" cstate="print"/>
          <a:stretch>
            <a:fillRect/>
          </a:stretch>
        </p:blipFill>
        <p:spPr>
          <a:xfrm>
            <a:off x="4639055" y="423672"/>
            <a:ext cx="6533779" cy="2619755"/>
          </a:xfrm>
          <a:prstGeom prst="rect">
            <a:avLst/>
          </a:prstGeom>
        </p:spPr>
      </p:pic>
      <p:pic>
        <p:nvPicPr>
          <p:cNvPr id="16" name="object 4">
            <a:extLst>
              <a:ext uri="{FF2B5EF4-FFF2-40B4-BE49-F238E27FC236}">
                <a16:creationId xmlns:a16="http://schemas.microsoft.com/office/drawing/2014/main" id="{38B982E7-05E6-FFAC-AD9F-02830B7D56F8}"/>
              </a:ext>
            </a:extLst>
          </p:cNvPr>
          <p:cNvPicPr/>
          <p:nvPr/>
        </p:nvPicPr>
        <p:blipFill>
          <a:blip r:embed="rId3" cstate="print"/>
          <a:stretch>
            <a:fillRect/>
          </a:stretch>
        </p:blipFill>
        <p:spPr>
          <a:xfrm>
            <a:off x="4639055" y="3538218"/>
            <a:ext cx="4181115" cy="1039221"/>
          </a:xfrm>
          <a:prstGeom prst="rect">
            <a:avLst/>
          </a:prstGeom>
        </p:spPr>
      </p:pic>
      <p:pic>
        <p:nvPicPr>
          <p:cNvPr id="17" name="object 5">
            <a:extLst>
              <a:ext uri="{FF2B5EF4-FFF2-40B4-BE49-F238E27FC236}">
                <a16:creationId xmlns:a16="http://schemas.microsoft.com/office/drawing/2014/main" id="{5CB4ACF7-2273-A2E9-00D8-3C0EE97C6603}"/>
              </a:ext>
            </a:extLst>
          </p:cNvPr>
          <p:cNvPicPr/>
          <p:nvPr/>
        </p:nvPicPr>
        <p:blipFill>
          <a:blip r:embed="rId4" cstate="print"/>
          <a:stretch>
            <a:fillRect/>
          </a:stretch>
        </p:blipFill>
        <p:spPr>
          <a:xfrm>
            <a:off x="4620007" y="5128457"/>
            <a:ext cx="3704859" cy="1342644"/>
          </a:xfrm>
          <a:prstGeom prst="rect">
            <a:avLst/>
          </a:prstGeom>
        </p:spPr>
      </p:pic>
      <p:pic>
        <p:nvPicPr>
          <p:cNvPr id="18" name="object 6">
            <a:extLst>
              <a:ext uri="{FF2B5EF4-FFF2-40B4-BE49-F238E27FC236}">
                <a16:creationId xmlns:a16="http://schemas.microsoft.com/office/drawing/2014/main" id="{D924D5DA-3D1B-63DB-0B3A-D0C9854E80AB}"/>
              </a:ext>
            </a:extLst>
          </p:cNvPr>
          <p:cNvPicPr/>
          <p:nvPr/>
        </p:nvPicPr>
        <p:blipFill>
          <a:blip r:embed="rId5" cstate="print"/>
          <a:stretch>
            <a:fillRect/>
          </a:stretch>
        </p:blipFill>
        <p:spPr>
          <a:xfrm>
            <a:off x="534954" y="1773509"/>
            <a:ext cx="2695415" cy="715362"/>
          </a:xfrm>
          <a:prstGeom prst="rect">
            <a:avLst/>
          </a:prstGeom>
        </p:spPr>
      </p:pic>
      <p:pic>
        <p:nvPicPr>
          <p:cNvPr id="19" name="object 7">
            <a:extLst>
              <a:ext uri="{FF2B5EF4-FFF2-40B4-BE49-F238E27FC236}">
                <a16:creationId xmlns:a16="http://schemas.microsoft.com/office/drawing/2014/main" id="{4D92FEC4-2161-F175-E384-CEC68FC9A22F}"/>
              </a:ext>
            </a:extLst>
          </p:cNvPr>
          <p:cNvPicPr/>
          <p:nvPr/>
        </p:nvPicPr>
        <p:blipFill>
          <a:blip r:embed="rId6" cstate="print"/>
          <a:stretch>
            <a:fillRect/>
          </a:stretch>
        </p:blipFill>
        <p:spPr>
          <a:xfrm>
            <a:off x="522122" y="3293263"/>
            <a:ext cx="2750769" cy="665066"/>
          </a:xfrm>
          <a:prstGeom prst="rect">
            <a:avLst/>
          </a:prstGeom>
        </p:spPr>
      </p:pic>
      <p:sp>
        <p:nvSpPr>
          <p:cNvPr id="20" name="מלבן 19">
            <a:extLst>
              <a:ext uri="{FF2B5EF4-FFF2-40B4-BE49-F238E27FC236}">
                <a16:creationId xmlns:a16="http://schemas.microsoft.com/office/drawing/2014/main" id="{AAE2DE71-FABF-DACE-3CFE-24C33B7D46CC}"/>
              </a:ext>
            </a:extLst>
          </p:cNvPr>
          <p:cNvSpPr/>
          <p:nvPr/>
        </p:nvSpPr>
        <p:spPr>
          <a:xfrm>
            <a:off x="1232706" y="447983"/>
            <a:ext cx="199766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Good</a:t>
            </a:r>
            <a:endParaRPr lang="he-IL"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604086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FA48322-37F1-B92C-6D43-2EAA5A47DBAA}"/>
              </a:ext>
            </a:extLst>
          </p:cNvPr>
          <p:cNvSpPr>
            <a:spLocks noGrp="1"/>
          </p:cNvSpPr>
          <p:nvPr>
            <p:ph type="title"/>
          </p:nvPr>
        </p:nvSpPr>
        <p:spPr>
          <a:xfrm>
            <a:off x="1450392" y="539048"/>
            <a:ext cx="9291215" cy="1049235"/>
          </a:xfrm>
        </p:spPr>
        <p:txBody>
          <a:bodyPr/>
          <a:lstStyle/>
          <a:p>
            <a:pPr rtl="0"/>
            <a:r>
              <a:rPr lang="en-US" sz="3200" dirty="0"/>
              <a:t>Types of Design Patterns</a:t>
            </a:r>
            <a:endParaRPr lang="he-IL" dirty="0"/>
          </a:p>
        </p:txBody>
      </p:sp>
      <p:pic>
        <p:nvPicPr>
          <p:cNvPr id="20482" name="Picture 2" descr="Using Design Patterns in JavaScript —The Ultimate Guide | Syncfusion Blogs">
            <a:extLst>
              <a:ext uri="{FF2B5EF4-FFF2-40B4-BE49-F238E27FC236}">
                <a16:creationId xmlns:a16="http://schemas.microsoft.com/office/drawing/2014/main" id="{4417D557-0102-98F8-A26D-BAB0E58E17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4370" y="1441537"/>
            <a:ext cx="6403258" cy="4576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1562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D86BF801-EB32-6468-2999-3EDAEBAF7045}"/>
              </a:ext>
            </a:extLst>
          </p:cNvPr>
          <p:cNvSpPr txBox="1"/>
          <p:nvPr/>
        </p:nvSpPr>
        <p:spPr>
          <a:xfrm>
            <a:off x="878840" y="1696218"/>
            <a:ext cx="10434320" cy="3465564"/>
          </a:xfrm>
          <a:prstGeom prst="rect">
            <a:avLst/>
          </a:prstGeom>
          <a:noFill/>
        </p:spPr>
        <p:txBody>
          <a:bodyPr wrap="square" rtlCol="1">
            <a:spAutoFit/>
          </a:bodyPr>
          <a:lstStyle/>
          <a:p>
            <a:pPr algn="ctr" rtl="1">
              <a:lnSpc>
                <a:spcPct val="150000"/>
              </a:lnSpc>
            </a:pPr>
            <a:r>
              <a:rPr lang="en-US" sz="5400" b="1" u="sng" dirty="0">
                <a:solidFill>
                  <a:schemeClr val="accent1">
                    <a:lumMod val="75000"/>
                  </a:schemeClr>
                </a:solidFill>
              </a:rPr>
              <a:t>D</a:t>
            </a:r>
            <a:r>
              <a:rPr lang="en-US" sz="3200" b="1" u="sng" dirty="0">
                <a:solidFill>
                  <a:schemeClr val="accent1">
                    <a:lumMod val="75000"/>
                  </a:schemeClr>
                </a:solidFill>
              </a:rPr>
              <a:t> - Dependency Inversion Principle</a:t>
            </a:r>
          </a:p>
          <a:p>
            <a:pPr algn="ctr" rtl="1">
              <a:lnSpc>
                <a:spcPct val="150000"/>
              </a:lnSpc>
            </a:pPr>
            <a:endParaRPr lang="en-US" sz="3200" dirty="0"/>
          </a:p>
          <a:p>
            <a:pPr algn="ctr" rtl="1">
              <a:lnSpc>
                <a:spcPct val="150000"/>
              </a:lnSpc>
            </a:pPr>
            <a:r>
              <a:rPr lang="en-US" sz="3200" dirty="0"/>
              <a:t> </a:t>
            </a:r>
            <a:r>
              <a:rPr lang="he-IL" sz="3200" dirty="0"/>
              <a:t>מחלקות</a:t>
            </a:r>
            <a:r>
              <a:rPr lang="en-US" sz="3200" dirty="0"/>
              <a:t> high level </a:t>
            </a:r>
            <a:r>
              <a:rPr lang="he-IL" sz="3200" dirty="0"/>
              <a:t>לא צריכות להשתמש באופן ישיר </a:t>
            </a:r>
            <a:r>
              <a:rPr lang="en-US" sz="3200" dirty="0"/>
              <a:t/>
            </a:r>
            <a:br>
              <a:rPr lang="en-US" sz="3200" dirty="0"/>
            </a:br>
            <a:r>
              <a:rPr lang="he-IL" sz="3200" dirty="0"/>
              <a:t>במחלקות </a:t>
            </a:r>
            <a:r>
              <a:rPr lang="en-US" sz="3200" dirty="0"/>
              <a:t>Low level</a:t>
            </a:r>
            <a:endParaRPr lang="he-IL" sz="3200" dirty="0"/>
          </a:p>
        </p:txBody>
      </p:sp>
    </p:spTree>
    <p:extLst>
      <p:ext uri="{BB962C8B-B14F-4D97-AF65-F5344CB8AC3E}">
        <p14:creationId xmlns:p14="http://schemas.microsoft.com/office/powerpoint/2010/main" val="9635538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3">
            <a:extLst>
              <a:ext uri="{FF2B5EF4-FFF2-40B4-BE49-F238E27FC236}">
                <a16:creationId xmlns:a16="http://schemas.microsoft.com/office/drawing/2014/main" id="{CFF9285C-45E4-AD6C-9B75-1D109EBCC371}"/>
              </a:ext>
            </a:extLst>
          </p:cNvPr>
          <p:cNvPicPr/>
          <p:nvPr/>
        </p:nvPicPr>
        <p:blipFill>
          <a:blip r:embed="rId2" cstate="print"/>
          <a:stretch>
            <a:fillRect/>
          </a:stretch>
        </p:blipFill>
        <p:spPr>
          <a:xfrm>
            <a:off x="259291" y="4725233"/>
            <a:ext cx="3275010" cy="1316915"/>
          </a:xfrm>
          <a:prstGeom prst="rect">
            <a:avLst/>
          </a:prstGeom>
        </p:spPr>
      </p:pic>
      <p:pic>
        <p:nvPicPr>
          <p:cNvPr id="6" name="object 4">
            <a:extLst>
              <a:ext uri="{FF2B5EF4-FFF2-40B4-BE49-F238E27FC236}">
                <a16:creationId xmlns:a16="http://schemas.microsoft.com/office/drawing/2014/main" id="{B360AB51-FD4F-20AE-9044-39921726BBB4}"/>
              </a:ext>
            </a:extLst>
          </p:cNvPr>
          <p:cNvPicPr/>
          <p:nvPr/>
        </p:nvPicPr>
        <p:blipFill>
          <a:blip r:embed="rId3" cstate="print"/>
          <a:stretch>
            <a:fillRect/>
          </a:stretch>
        </p:blipFill>
        <p:spPr>
          <a:xfrm>
            <a:off x="259291" y="2012254"/>
            <a:ext cx="3496773" cy="2536046"/>
          </a:xfrm>
          <a:prstGeom prst="rect">
            <a:avLst/>
          </a:prstGeom>
        </p:spPr>
      </p:pic>
      <p:sp>
        <p:nvSpPr>
          <p:cNvPr id="7" name="מלבן 6">
            <a:extLst>
              <a:ext uri="{FF2B5EF4-FFF2-40B4-BE49-F238E27FC236}">
                <a16:creationId xmlns:a16="http://schemas.microsoft.com/office/drawing/2014/main" id="{51CA1A43-675E-9040-797F-F1E9F16DC60A}"/>
              </a:ext>
            </a:extLst>
          </p:cNvPr>
          <p:cNvSpPr/>
          <p:nvPr/>
        </p:nvSpPr>
        <p:spPr>
          <a:xfrm>
            <a:off x="259291" y="1066319"/>
            <a:ext cx="1505540"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rgbClr val="FF0000"/>
                </a:solidFill>
                <a:effectLst>
                  <a:outerShdw blurRad="12700" dist="38100" dir="2700000" algn="tl" rotWithShape="0">
                    <a:srgbClr val="FF0000"/>
                  </a:outerShdw>
                </a:effectLst>
              </a:rPr>
              <a:t>Bad</a:t>
            </a:r>
            <a:endParaRPr lang="he-IL" sz="5400" b="1" dirty="0">
              <a:ln w="9525">
                <a:solidFill>
                  <a:schemeClr val="bg1"/>
                </a:solidFill>
                <a:prstDash val="solid"/>
              </a:ln>
              <a:solidFill>
                <a:srgbClr val="FF0000"/>
              </a:solidFill>
              <a:effectLst>
                <a:outerShdw blurRad="12700" dist="38100" dir="2700000" algn="tl" rotWithShape="0">
                  <a:srgbClr val="FF0000"/>
                </a:outerShdw>
              </a:effectLst>
            </a:endParaRPr>
          </a:p>
        </p:txBody>
      </p:sp>
      <p:pic>
        <p:nvPicPr>
          <p:cNvPr id="2" name="object 3">
            <a:extLst>
              <a:ext uri="{FF2B5EF4-FFF2-40B4-BE49-F238E27FC236}">
                <a16:creationId xmlns:a16="http://schemas.microsoft.com/office/drawing/2014/main" id="{EB3D4870-6772-C0CB-984C-25B19FB0B44C}"/>
              </a:ext>
            </a:extLst>
          </p:cNvPr>
          <p:cNvPicPr/>
          <p:nvPr/>
        </p:nvPicPr>
        <p:blipFill>
          <a:blip r:embed="rId4" cstate="print"/>
          <a:stretch>
            <a:fillRect/>
          </a:stretch>
        </p:blipFill>
        <p:spPr>
          <a:xfrm>
            <a:off x="4646510" y="1364874"/>
            <a:ext cx="2898981" cy="658560"/>
          </a:xfrm>
          <a:prstGeom prst="rect">
            <a:avLst/>
          </a:prstGeom>
        </p:spPr>
      </p:pic>
      <p:pic>
        <p:nvPicPr>
          <p:cNvPr id="3" name="object 4">
            <a:extLst>
              <a:ext uri="{FF2B5EF4-FFF2-40B4-BE49-F238E27FC236}">
                <a16:creationId xmlns:a16="http://schemas.microsoft.com/office/drawing/2014/main" id="{FF1A8891-BFEB-3905-3B24-AB75FF195F96}"/>
              </a:ext>
            </a:extLst>
          </p:cNvPr>
          <p:cNvPicPr/>
          <p:nvPr/>
        </p:nvPicPr>
        <p:blipFill>
          <a:blip r:embed="rId5" cstate="print"/>
          <a:stretch>
            <a:fillRect/>
          </a:stretch>
        </p:blipFill>
        <p:spPr>
          <a:xfrm>
            <a:off x="4646510" y="2267507"/>
            <a:ext cx="3200829" cy="2322985"/>
          </a:xfrm>
          <a:prstGeom prst="rect">
            <a:avLst/>
          </a:prstGeom>
        </p:spPr>
      </p:pic>
      <p:pic>
        <p:nvPicPr>
          <p:cNvPr id="4" name="object 5">
            <a:extLst>
              <a:ext uri="{FF2B5EF4-FFF2-40B4-BE49-F238E27FC236}">
                <a16:creationId xmlns:a16="http://schemas.microsoft.com/office/drawing/2014/main" id="{96811B31-41AD-C6C3-0B86-16CD1913FD83}"/>
              </a:ext>
            </a:extLst>
          </p:cNvPr>
          <p:cNvPicPr/>
          <p:nvPr/>
        </p:nvPicPr>
        <p:blipFill>
          <a:blip r:embed="rId6" cstate="print"/>
          <a:stretch>
            <a:fillRect/>
          </a:stretch>
        </p:blipFill>
        <p:spPr>
          <a:xfrm>
            <a:off x="8109367" y="1364874"/>
            <a:ext cx="3412312" cy="1332498"/>
          </a:xfrm>
          <a:prstGeom prst="rect">
            <a:avLst/>
          </a:prstGeom>
        </p:spPr>
      </p:pic>
      <p:pic>
        <p:nvPicPr>
          <p:cNvPr id="8" name="object 6">
            <a:extLst>
              <a:ext uri="{FF2B5EF4-FFF2-40B4-BE49-F238E27FC236}">
                <a16:creationId xmlns:a16="http://schemas.microsoft.com/office/drawing/2014/main" id="{A03CE7ED-5711-3CB5-FC1A-C64523712AD8}"/>
              </a:ext>
            </a:extLst>
          </p:cNvPr>
          <p:cNvPicPr/>
          <p:nvPr/>
        </p:nvPicPr>
        <p:blipFill>
          <a:blip r:embed="rId7" cstate="print"/>
          <a:stretch>
            <a:fillRect/>
          </a:stretch>
        </p:blipFill>
        <p:spPr>
          <a:xfrm>
            <a:off x="8109367" y="3203418"/>
            <a:ext cx="3757697" cy="1387074"/>
          </a:xfrm>
          <a:prstGeom prst="rect">
            <a:avLst/>
          </a:prstGeom>
        </p:spPr>
      </p:pic>
      <p:sp>
        <p:nvSpPr>
          <p:cNvPr id="9" name="מלבן 8">
            <a:extLst>
              <a:ext uri="{FF2B5EF4-FFF2-40B4-BE49-F238E27FC236}">
                <a16:creationId xmlns:a16="http://schemas.microsoft.com/office/drawing/2014/main" id="{3EF2F02F-5D14-BD22-5860-380F7DC72904}"/>
              </a:ext>
            </a:extLst>
          </p:cNvPr>
          <p:cNvSpPr/>
          <p:nvPr/>
        </p:nvSpPr>
        <p:spPr>
          <a:xfrm>
            <a:off x="4890306" y="252040"/>
            <a:ext cx="199766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Good</a:t>
            </a:r>
            <a:endParaRPr lang="he-IL"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6714185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C0AACA0-D02A-4129-3E2F-D740D52733F8}"/>
              </a:ext>
            </a:extLst>
          </p:cNvPr>
          <p:cNvSpPr>
            <a:spLocks noGrp="1"/>
          </p:cNvSpPr>
          <p:nvPr>
            <p:ph type="title"/>
          </p:nvPr>
        </p:nvSpPr>
        <p:spPr>
          <a:xfrm>
            <a:off x="1451579" y="132979"/>
            <a:ext cx="9291215" cy="1049235"/>
          </a:xfrm>
        </p:spPr>
        <p:txBody>
          <a:bodyPr/>
          <a:lstStyle/>
          <a:p>
            <a:r>
              <a:rPr lang="en-US" dirty="0"/>
              <a:t>GRASP</a:t>
            </a:r>
            <a:endParaRPr lang="he-IL" dirty="0"/>
          </a:p>
        </p:txBody>
      </p:sp>
      <p:sp>
        <p:nvSpPr>
          <p:cNvPr id="3" name="מציין מיקום תוכן 2">
            <a:extLst>
              <a:ext uri="{FF2B5EF4-FFF2-40B4-BE49-F238E27FC236}">
                <a16:creationId xmlns:a16="http://schemas.microsoft.com/office/drawing/2014/main" id="{4A0C847B-9B6D-75E7-DAF0-526EB82F4130}"/>
              </a:ext>
            </a:extLst>
          </p:cNvPr>
          <p:cNvSpPr>
            <a:spLocks noGrp="1"/>
          </p:cNvSpPr>
          <p:nvPr>
            <p:ph idx="1"/>
          </p:nvPr>
        </p:nvSpPr>
        <p:spPr>
          <a:xfrm>
            <a:off x="1304748" y="1465447"/>
            <a:ext cx="9582505" cy="4346649"/>
          </a:xfrm>
        </p:spPr>
        <p:txBody>
          <a:bodyPr>
            <a:normAutofit lnSpcReduction="10000"/>
          </a:bodyPr>
          <a:lstStyle/>
          <a:p>
            <a:pPr marL="0" indent="0" algn="ctr">
              <a:buNone/>
            </a:pPr>
            <a:r>
              <a:rPr lang="en-US" sz="1800" b="1" u="sng" dirty="0"/>
              <a:t>General Responsibility Assignment Software Patterns</a:t>
            </a:r>
            <a:r>
              <a:rPr lang="en-GB" sz="1800" b="1" u="sng" dirty="0"/>
              <a:t> – GASP</a:t>
            </a:r>
          </a:p>
          <a:p>
            <a:pPr marL="0" indent="0">
              <a:buNone/>
            </a:pPr>
            <a:r>
              <a:rPr lang="he-IL" sz="1800" dirty="0"/>
              <a:t>קבוצה של "תשעה עקרונות יסוד בעיצוב אובייקט והקצאת אחריות"  שפורסם לראשונה על ידי קרייג </a:t>
            </a:r>
            <a:r>
              <a:rPr lang="he-IL" sz="1800" dirty="0" err="1"/>
              <a:t>לארמן</a:t>
            </a:r>
            <a:r>
              <a:rPr lang="he-IL" sz="1800" dirty="0"/>
              <a:t> בספרו מ1997,</a:t>
            </a:r>
            <a:r>
              <a:rPr lang="en-US" sz="1800" dirty="0"/>
              <a:t>Applying UML and Patterns </a:t>
            </a:r>
            <a:r>
              <a:rPr lang="he-IL" sz="1800" dirty="0"/>
              <a:t>.</a:t>
            </a:r>
            <a:endParaRPr lang="en-US" sz="1800" dirty="0"/>
          </a:p>
          <a:p>
            <a:pPr marL="0" indent="0">
              <a:buNone/>
            </a:pPr>
            <a:endParaRPr lang="he-IL" sz="1800" dirty="0"/>
          </a:p>
          <a:p>
            <a:pPr marL="0" indent="0">
              <a:buNone/>
            </a:pPr>
            <a:r>
              <a:rPr lang="he-IL" sz="1800" b="1" u="sng" dirty="0"/>
              <a:t>התבניות והעקרונות השונים המשמשים ב-</a:t>
            </a:r>
            <a:r>
              <a:rPr lang="en-US" sz="1800" b="1" u="sng" dirty="0"/>
              <a:t>GRASP </a:t>
            </a:r>
            <a:r>
              <a:rPr lang="he-IL" sz="1800" b="1" u="sng" dirty="0"/>
              <a:t> הם:</a:t>
            </a:r>
          </a:p>
          <a:p>
            <a:pPr marL="0" indent="0" algn="l">
              <a:buNone/>
            </a:pPr>
            <a:r>
              <a:rPr lang="he-IL" sz="1800" dirty="0"/>
              <a:t> </a:t>
            </a:r>
            <a:r>
              <a:rPr lang="en-US" sz="1800" dirty="0"/>
              <a:t>controller, creator, indirection, information expert, low coupling, high cohesion, polymorphism, protected variations, and pure fabrication.</a:t>
            </a:r>
          </a:p>
          <a:p>
            <a:pPr marL="0" indent="0">
              <a:buNone/>
            </a:pPr>
            <a:endParaRPr lang="he-IL" sz="1800" dirty="0"/>
          </a:p>
          <a:p>
            <a:pPr marL="0" indent="0">
              <a:buNone/>
            </a:pPr>
            <a:r>
              <a:rPr lang="he-IL" sz="1800" dirty="0"/>
              <a:t>כל התבניות הללו פותרות כמה בעיות תוכנה המשותפות לפרויקטים רבים של פיתוח תוכנה.</a:t>
            </a:r>
          </a:p>
          <a:p>
            <a:pPr marL="0" indent="0">
              <a:buNone/>
            </a:pPr>
            <a:r>
              <a:rPr lang="he-IL" sz="1800" dirty="0"/>
              <a:t> טכניקות אלו לא הומצאו כדי ליצור דרכי עבודה חדשות, אלא כדי לתעד ולתקן טוב יותר עקרונות תכנות ישנים, מנוסים ומנוסים בעיצוב מונחה עצמים.</a:t>
            </a:r>
          </a:p>
        </p:txBody>
      </p:sp>
    </p:spTree>
    <p:extLst>
      <p:ext uri="{BB962C8B-B14F-4D97-AF65-F5344CB8AC3E}">
        <p14:creationId xmlns:p14="http://schemas.microsoft.com/office/powerpoint/2010/main" val="2256744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FA48322-37F1-B92C-6D43-2EAA5A47DBAA}"/>
              </a:ext>
            </a:extLst>
          </p:cNvPr>
          <p:cNvSpPr>
            <a:spLocks noGrp="1"/>
          </p:cNvSpPr>
          <p:nvPr>
            <p:ph type="title"/>
          </p:nvPr>
        </p:nvSpPr>
        <p:spPr>
          <a:xfrm>
            <a:off x="1450392" y="185086"/>
            <a:ext cx="9291215" cy="1049235"/>
          </a:xfrm>
        </p:spPr>
        <p:txBody>
          <a:bodyPr/>
          <a:lstStyle/>
          <a:p>
            <a:pPr rtl="0"/>
            <a:r>
              <a:rPr lang="en-US" sz="3200" dirty="0"/>
              <a:t>Types of Design Patterns</a:t>
            </a:r>
            <a:endParaRPr lang="he-IL" dirty="0"/>
          </a:p>
        </p:txBody>
      </p:sp>
      <p:grpSp>
        <p:nvGrpSpPr>
          <p:cNvPr id="5" name="קבוצה 4">
            <a:extLst>
              <a:ext uri="{FF2B5EF4-FFF2-40B4-BE49-F238E27FC236}">
                <a16:creationId xmlns:a16="http://schemas.microsoft.com/office/drawing/2014/main" id="{04488C39-8AED-3D7D-30C0-F58A003561ED}"/>
              </a:ext>
            </a:extLst>
          </p:cNvPr>
          <p:cNvGrpSpPr/>
          <p:nvPr/>
        </p:nvGrpSpPr>
        <p:grpSpPr>
          <a:xfrm>
            <a:off x="119215" y="1032540"/>
            <a:ext cx="11953568" cy="5059591"/>
            <a:chOff x="119216" y="1366837"/>
            <a:chExt cx="11953568" cy="5059591"/>
          </a:xfrm>
        </p:grpSpPr>
        <p:pic>
          <p:nvPicPr>
            <p:cNvPr id="3" name="תמונה 2" descr="תמונה שמכילה טקסט, צילום מסך, גופן, מספר&#10;&#10;התיאור נוצר באופן אוטומטי">
              <a:extLst>
                <a:ext uri="{FF2B5EF4-FFF2-40B4-BE49-F238E27FC236}">
                  <a16:creationId xmlns:a16="http://schemas.microsoft.com/office/drawing/2014/main" id="{09F8D269-6E71-2898-ED82-71578F56B70C}"/>
                </a:ext>
              </a:extLst>
            </p:cNvPr>
            <p:cNvPicPr>
              <a:picLocks noChangeAspect="1"/>
            </p:cNvPicPr>
            <p:nvPr/>
          </p:nvPicPr>
          <p:blipFill rotWithShape="1">
            <a:blip r:embed="rId2"/>
            <a:srcRect l="8644" t="37245" r="7594" b="9995"/>
            <a:stretch/>
          </p:blipFill>
          <p:spPr>
            <a:xfrm>
              <a:off x="2214714" y="1485010"/>
              <a:ext cx="7762569" cy="3124455"/>
            </a:xfrm>
            <a:prstGeom prst="rect">
              <a:avLst/>
            </a:prstGeom>
          </p:spPr>
        </p:pic>
        <p:pic>
          <p:nvPicPr>
            <p:cNvPr id="4" name="תמונה 3" descr="תמונה שמכילה טקסט, צילום מסך, גופן, מספר&#10;&#10;התיאור נוצר באופן אוטומטי">
              <a:extLst>
                <a:ext uri="{FF2B5EF4-FFF2-40B4-BE49-F238E27FC236}">
                  <a16:creationId xmlns:a16="http://schemas.microsoft.com/office/drawing/2014/main" id="{9F3186A3-B58F-DBD5-9771-272A4AC3001A}"/>
                </a:ext>
              </a:extLst>
            </p:cNvPr>
            <p:cNvPicPr>
              <a:picLocks noChangeAspect="1"/>
            </p:cNvPicPr>
            <p:nvPr/>
          </p:nvPicPr>
          <p:blipFill rotWithShape="1">
            <a:blip r:embed="rId2"/>
            <a:srcRect l="8644" t="5807" r="7594" b="67744"/>
            <a:stretch/>
          </p:blipFill>
          <p:spPr>
            <a:xfrm>
              <a:off x="2214714" y="4860154"/>
              <a:ext cx="7762569" cy="1566274"/>
            </a:xfrm>
            <a:prstGeom prst="rect">
              <a:avLst/>
            </a:prstGeom>
          </p:spPr>
        </p:pic>
        <p:pic>
          <p:nvPicPr>
            <p:cNvPr id="22530" name="Picture 2" descr="Example of Abstract Factory">
              <a:extLst>
                <a:ext uri="{FF2B5EF4-FFF2-40B4-BE49-F238E27FC236}">
                  <a16:creationId xmlns:a16="http://schemas.microsoft.com/office/drawing/2014/main" id="{ECD57398-8AE5-28DE-5C97-92E4457D82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7784" y="1366837"/>
              <a:ext cx="1905000" cy="1447800"/>
            </a:xfrm>
            <a:prstGeom prst="rect">
              <a:avLst/>
            </a:prstGeom>
            <a:solidFill>
              <a:schemeClr val="accent1">
                <a:lumMod val="20000"/>
                <a:lumOff val="80000"/>
              </a:schemeClr>
            </a:solidFill>
          </p:spPr>
        </p:pic>
        <p:pic>
          <p:nvPicPr>
            <p:cNvPr id="22532" name="Picture 4">
              <a:extLst>
                <a:ext uri="{FF2B5EF4-FFF2-40B4-BE49-F238E27FC236}">
                  <a16:creationId xmlns:a16="http://schemas.microsoft.com/office/drawing/2014/main" id="{6424B16B-4058-23E9-A325-4A62FAAEE6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216" y="2814637"/>
              <a:ext cx="1905000" cy="1228725"/>
            </a:xfrm>
            <a:prstGeom prst="rect">
              <a:avLst/>
            </a:prstGeom>
            <a:solidFill>
              <a:schemeClr val="accent1">
                <a:lumMod val="20000"/>
                <a:lumOff val="80000"/>
              </a:schemeClr>
            </a:solidFill>
          </p:spPr>
        </p:pic>
        <p:pic>
          <p:nvPicPr>
            <p:cNvPr id="22534" name="Picture 6">
              <a:extLst>
                <a:ext uri="{FF2B5EF4-FFF2-40B4-BE49-F238E27FC236}">
                  <a16:creationId xmlns:a16="http://schemas.microsoft.com/office/drawing/2014/main" id="{F907829E-72C9-17E1-784D-E0A541AF4B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7784" y="4043362"/>
              <a:ext cx="1905000" cy="1685925"/>
            </a:xfrm>
            <a:prstGeom prst="rect">
              <a:avLst/>
            </a:prstGeom>
            <a:solidFill>
              <a:schemeClr val="accent1">
                <a:lumMod val="20000"/>
                <a:lumOff val="80000"/>
              </a:schemeClr>
            </a:solidFill>
          </p:spPr>
        </p:pic>
      </p:grpSp>
    </p:spTree>
    <p:extLst>
      <p:ext uri="{BB962C8B-B14F-4D97-AF65-F5344CB8AC3E}">
        <p14:creationId xmlns:p14="http://schemas.microsoft.com/office/powerpoint/2010/main" val="2080808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1259" y="129138"/>
            <a:ext cx="9829483" cy="566822"/>
          </a:xfrm>
          <a:prstGeom prst="rect">
            <a:avLst/>
          </a:prstGeom>
        </p:spPr>
        <p:txBody>
          <a:bodyPr vert="horz" wrap="square" lIns="0" tIns="12700" rIns="0" bIns="0" rtlCol="0">
            <a:spAutoFit/>
          </a:bodyPr>
          <a:lstStyle/>
          <a:p>
            <a:pPr algn="ctr"/>
            <a:r>
              <a:rPr lang="en-US" sz="3600" dirty="0">
                <a:solidFill>
                  <a:schemeClr val="accent1">
                    <a:lumMod val="75000"/>
                  </a:schemeClr>
                </a:solidFill>
                <a:latin typeface="Trebuchet MS"/>
                <a:cs typeface="Trebuchet MS"/>
              </a:rPr>
              <a:t>Decorator</a:t>
            </a:r>
          </a:p>
        </p:txBody>
      </p:sp>
      <p:sp>
        <p:nvSpPr>
          <p:cNvPr id="6" name="object 3">
            <a:extLst>
              <a:ext uri="{FF2B5EF4-FFF2-40B4-BE49-F238E27FC236}">
                <a16:creationId xmlns:a16="http://schemas.microsoft.com/office/drawing/2014/main" id="{504C54EB-F689-45AF-9B50-A537385B0172}"/>
              </a:ext>
            </a:extLst>
          </p:cNvPr>
          <p:cNvSpPr txBox="1"/>
          <p:nvPr/>
        </p:nvSpPr>
        <p:spPr>
          <a:xfrm>
            <a:off x="627039" y="996210"/>
            <a:ext cx="11050905" cy="793872"/>
          </a:xfrm>
          <a:prstGeom prst="rect">
            <a:avLst/>
          </a:prstGeom>
        </p:spPr>
        <p:txBody>
          <a:bodyPr vert="horz" wrap="square" lIns="0" tIns="12700" rIns="0" bIns="0" rtlCol="0">
            <a:spAutoFit/>
          </a:bodyPr>
          <a:lstStyle/>
          <a:p>
            <a:pPr>
              <a:lnSpc>
                <a:spcPct val="150000"/>
              </a:lnSpc>
            </a:pPr>
            <a:r>
              <a:rPr lang="en-US" b="1" dirty="0"/>
              <a:t>Decorator</a:t>
            </a:r>
            <a:r>
              <a:rPr lang="en-US" dirty="0"/>
              <a:t> is a structural design pattern that lets you attach new behaviors to objects by placing these objects inside special wrapper objects that contain the behaviors</a:t>
            </a:r>
            <a:r>
              <a:rPr lang="en-US" dirty="0" smtClean="0"/>
              <a:t>.</a:t>
            </a:r>
            <a:endParaRPr lang="en-US" dirty="0"/>
          </a:p>
        </p:txBody>
      </p:sp>
      <p:pic>
        <p:nvPicPr>
          <p:cNvPr id="3" name="Picture 2" descr="Decorator design patt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2090332"/>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893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1259" y="129138"/>
            <a:ext cx="9829483" cy="566822"/>
          </a:xfrm>
          <a:prstGeom prst="rect">
            <a:avLst/>
          </a:prstGeom>
        </p:spPr>
        <p:txBody>
          <a:bodyPr vert="horz" wrap="square" lIns="0" tIns="12700" rIns="0" bIns="0" rtlCol="0">
            <a:spAutoFit/>
          </a:bodyPr>
          <a:lstStyle/>
          <a:p>
            <a:pPr algn="ctr"/>
            <a:r>
              <a:rPr lang="en-US" sz="3600" dirty="0">
                <a:solidFill>
                  <a:schemeClr val="accent1">
                    <a:lumMod val="75000"/>
                  </a:schemeClr>
                </a:solidFill>
                <a:latin typeface="Trebuchet MS"/>
                <a:cs typeface="Trebuchet MS"/>
              </a:rPr>
              <a:t>Decorator</a:t>
            </a:r>
          </a:p>
        </p:txBody>
      </p:sp>
      <p:sp>
        <p:nvSpPr>
          <p:cNvPr id="6" name="object 3">
            <a:extLst>
              <a:ext uri="{FF2B5EF4-FFF2-40B4-BE49-F238E27FC236}">
                <a16:creationId xmlns:a16="http://schemas.microsoft.com/office/drawing/2014/main" id="{504C54EB-F689-45AF-9B50-A537385B0172}"/>
              </a:ext>
            </a:extLst>
          </p:cNvPr>
          <p:cNvSpPr txBox="1"/>
          <p:nvPr/>
        </p:nvSpPr>
        <p:spPr>
          <a:xfrm>
            <a:off x="627039" y="996210"/>
            <a:ext cx="11050905" cy="2921313"/>
          </a:xfrm>
          <a:prstGeom prst="rect">
            <a:avLst/>
          </a:prstGeom>
        </p:spPr>
        <p:txBody>
          <a:bodyPr vert="horz" wrap="square" lIns="0" tIns="12700" rIns="0" bIns="0" rtlCol="0">
            <a:spAutoFit/>
          </a:bodyPr>
          <a:lstStyle/>
          <a:p>
            <a:pPr>
              <a:lnSpc>
                <a:spcPct val="150000"/>
              </a:lnSpc>
            </a:pPr>
            <a:r>
              <a:rPr lang="en-US" b="1" dirty="0" smtClean="0"/>
              <a:t>Problem</a:t>
            </a:r>
          </a:p>
          <a:p>
            <a:pPr>
              <a:lnSpc>
                <a:spcPct val="150000"/>
              </a:lnSpc>
            </a:pPr>
            <a:r>
              <a:rPr lang="en-US" dirty="0" smtClean="0"/>
              <a:t>Imagine </a:t>
            </a:r>
            <a:r>
              <a:rPr lang="en-US" dirty="0"/>
              <a:t>that you’re working on a notification library which lets other programs notify their users about important events.</a:t>
            </a:r>
          </a:p>
          <a:p>
            <a:pPr>
              <a:lnSpc>
                <a:spcPct val="150000"/>
              </a:lnSpc>
            </a:pPr>
            <a:endParaRPr lang="en-US" dirty="0"/>
          </a:p>
          <a:p>
            <a:pPr>
              <a:lnSpc>
                <a:spcPct val="150000"/>
              </a:lnSpc>
            </a:pPr>
            <a:r>
              <a:rPr lang="en-US" dirty="0" smtClean="0"/>
              <a:t>The </a:t>
            </a:r>
            <a:r>
              <a:rPr lang="en-US" u="sng" dirty="0"/>
              <a:t>initial version</a:t>
            </a:r>
            <a:r>
              <a:rPr lang="en-US" dirty="0"/>
              <a:t> of the library was based on the </a:t>
            </a:r>
            <a:r>
              <a:rPr lang="en-US" dirty="0" err="1"/>
              <a:t>Notifier</a:t>
            </a:r>
            <a:r>
              <a:rPr lang="en-US" dirty="0"/>
              <a:t> class that had only a few fields, a constructor and a single send method. </a:t>
            </a:r>
            <a:r>
              <a:rPr lang="en-US" dirty="0" smtClean="0"/>
              <a:t/>
            </a:r>
            <a:br>
              <a:rPr lang="en-US" dirty="0" smtClean="0"/>
            </a:br>
            <a:endParaRPr lang="en-US" dirty="0" smtClean="0"/>
          </a:p>
        </p:txBody>
      </p:sp>
      <p:pic>
        <p:nvPicPr>
          <p:cNvPr id="2050" name="Picture 2" descr="Structure of the library before applying the Decorator patt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4444" y="3292792"/>
            <a:ext cx="5143500" cy="2095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8040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1259" y="129138"/>
            <a:ext cx="9829483" cy="566822"/>
          </a:xfrm>
          <a:prstGeom prst="rect">
            <a:avLst/>
          </a:prstGeom>
        </p:spPr>
        <p:txBody>
          <a:bodyPr vert="horz" wrap="square" lIns="0" tIns="12700" rIns="0" bIns="0" rtlCol="0">
            <a:spAutoFit/>
          </a:bodyPr>
          <a:lstStyle/>
          <a:p>
            <a:pPr algn="ctr"/>
            <a:r>
              <a:rPr lang="en-US" sz="3600" dirty="0">
                <a:solidFill>
                  <a:schemeClr val="accent1">
                    <a:lumMod val="75000"/>
                  </a:schemeClr>
                </a:solidFill>
                <a:latin typeface="Trebuchet MS"/>
                <a:cs typeface="Trebuchet MS"/>
              </a:rPr>
              <a:t>Decorator</a:t>
            </a:r>
          </a:p>
        </p:txBody>
      </p:sp>
      <p:sp>
        <p:nvSpPr>
          <p:cNvPr id="6" name="object 3">
            <a:extLst>
              <a:ext uri="{FF2B5EF4-FFF2-40B4-BE49-F238E27FC236}">
                <a16:creationId xmlns:a16="http://schemas.microsoft.com/office/drawing/2014/main" id="{504C54EB-F689-45AF-9B50-A537385B0172}"/>
              </a:ext>
            </a:extLst>
          </p:cNvPr>
          <p:cNvSpPr txBox="1"/>
          <p:nvPr/>
        </p:nvSpPr>
        <p:spPr>
          <a:xfrm>
            <a:off x="627039" y="996210"/>
            <a:ext cx="11050905" cy="2921313"/>
          </a:xfrm>
          <a:prstGeom prst="rect">
            <a:avLst/>
          </a:prstGeom>
        </p:spPr>
        <p:txBody>
          <a:bodyPr vert="horz" wrap="square" lIns="0" tIns="12700" rIns="0" bIns="0" rtlCol="0">
            <a:spAutoFit/>
          </a:bodyPr>
          <a:lstStyle/>
          <a:p>
            <a:pPr>
              <a:lnSpc>
                <a:spcPct val="150000"/>
              </a:lnSpc>
            </a:pPr>
            <a:r>
              <a:rPr lang="en-US" b="1" dirty="0" smtClean="0"/>
              <a:t>Problem</a:t>
            </a:r>
          </a:p>
          <a:p>
            <a:pPr>
              <a:lnSpc>
                <a:spcPct val="150000"/>
              </a:lnSpc>
            </a:pPr>
            <a:r>
              <a:rPr lang="en-US" dirty="0" smtClean="0"/>
              <a:t>At </a:t>
            </a:r>
            <a:r>
              <a:rPr lang="en-US" dirty="0"/>
              <a:t>some point, you realize that users of the library expect more than just email notifications. Many of them would like to receive an SMS about critical issues. Others would like to be notified on Facebook and, of course, the corporate users would love to get Slack notifications.</a:t>
            </a:r>
          </a:p>
          <a:p>
            <a:pPr>
              <a:lnSpc>
                <a:spcPct val="150000"/>
              </a:lnSpc>
            </a:pPr>
            <a:endParaRPr lang="en-US" dirty="0"/>
          </a:p>
          <a:p>
            <a:pPr>
              <a:lnSpc>
                <a:spcPct val="150000"/>
              </a:lnSpc>
            </a:pPr>
            <a:r>
              <a:rPr lang="en-US" dirty="0" smtClean="0"/>
              <a:t>Now </a:t>
            </a:r>
            <a:r>
              <a:rPr lang="en-US" dirty="0"/>
              <a:t>the client was supposed to instantiate the desired notification class and use it for all further notifications</a:t>
            </a:r>
            <a:r>
              <a:rPr lang="en-US" dirty="0" smtClean="0"/>
              <a:t>.</a:t>
            </a:r>
            <a:endParaRPr lang="en-US" dirty="0"/>
          </a:p>
        </p:txBody>
      </p:sp>
      <p:pic>
        <p:nvPicPr>
          <p:cNvPr id="3074" name="Picture 2" descr="Structure of the library after implementing other notification typ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6944" y="3917523"/>
            <a:ext cx="4191000" cy="1619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197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1259" y="129138"/>
            <a:ext cx="9829483" cy="566822"/>
          </a:xfrm>
          <a:prstGeom prst="rect">
            <a:avLst/>
          </a:prstGeom>
        </p:spPr>
        <p:txBody>
          <a:bodyPr vert="horz" wrap="square" lIns="0" tIns="12700" rIns="0" bIns="0" rtlCol="0">
            <a:spAutoFit/>
          </a:bodyPr>
          <a:lstStyle/>
          <a:p>
            <a:pPr algn="ctr"/>
            <a:r>
              <a:rPr lang="en-US" sz="3600" dirty="0">
                <a:solidFill>
                  <a:schemeClr val="accent1">
                    <a:lumMod val="75000"/>
                  </a:schemeClr>
                </a:solidFill>
                <a:latin typeface="Trebuchet MS"/>
                <a:cs typeface="Trebuchet MS"/>
              </a:rPr>
              <a:t>Decorator</a:t>
            </a:r>
          </a:p>
        </p:txBody>
      </p:sp>
      <p:sp>
        <p:nvSpPr>
          <p:cNvPr id="6" name="object 3">
            <a:extLst>
              <a:ext uri="{FF2B5EF4-FFF2-40B4-BE49-F238E27FC236}">
                <a16:creationId xmlns:a16="http://schemas.microsoft.com/office/drawing/2014/main" id="{504C54EB-F689-45AF-9B50-A537385B0172}"/>
              </a:ext>
            </a:extLst>
          </p:cNvPr>
          <p:cNvSpPr txBox="1"/>
          <p:nvPr/>
        </p:nvSpPr>
        <p:spPr>
          <a:xfrm>
            <a:off x="627039" y="996210"/>
            <a:ext cx="11050905" cy="3336811"/>
          </a:xfrm>
          <a:prstGeom prst="rect">
            <a:avLst/>
          </a:prstGeom>
        </p:spPr>
        <p:txBody>
          <a:bodyPr vert="horz" wrap="square" lIns="0" tIns="12700" rIns="0" bIns="0" rtlCol="0">
            <a:spAutoFit/>
          </a:bodyPr>
          <a:lstStyle/>
          <a:p>
            <a:pPr>
              <a:lnSpc>
                <a:spcPct val="150000"/>
              </a:lnSpc>
            </a:pPr>
            <a:r>
              <a:rPr lang="en-US" b="1" dirty="0" smtClean="0"/>
              <a:t>Problem</a:t>
            </a:r>
          </a:p>
          <a:p>
            <a:pPr>
              <a:lnSpc>
                <a:spcPct val="150000"/>
              </a:lnSpc>
            </a:pPr>
            <a:r>
              <a:rPr lang="en-US" dirty="0" smtClean="0"/>
              <a:t>But </a:t>
            </a:r>
            <a:r>
              <a:rPr lang="en-US" dirty="0"/>
              <a:t>then someone reasonably asked you, “Why can’t you use several notification types at once? If your house is on fire, you’d probably want to be informed through every channel.”</a:t>
            </a:r>
          </a:p>
          <a:p>
            <a:pPr>
              <a:lnSpc>
                <a:spcPct val="150000"/>
              </a:lnSpc>
            </a:pPr>
            <a:endParaRPr lang="en-US" dirty="0"/>
          </a:p>
          <a:p>
            <a:pPr>
              <a:lnSpc>
                <a:spcPct val="150000"/>
              </a:lnSpc>
            </a:pPr>
            <a:r>
              <a:rPr lang="en-US" dirty="0"/>
              <a:t>You tried to address that problem by creating special subclasses which combined several notification methods within one class. However, it quickly became apparent that this approach would bloat the code immensely, not only the library code but the client code as well.</a:t>
            </a:r>
          </a:p>
          <a:p>
            <a:pPr>
              <a:lnSpc>
                <a:spcPct val="150000"/>
              </a:lnSpc>
            </a:pPr>
            <a:endParaRPr lang="en-US" dirty="0"/>
          </a:p>
        </p:txBody>
      </p:sp>
      <p:pic>
        <p:nvPicPr>
          <p:cNvPr id="4098" name="Picture 2" descr="Structure of the library after creating class combin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250" y="3619499"/>
            <a:ext cx="6000750" cy="3238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0031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1259" y="129138"/>
            <a:ext cx="9829483" cy="566822"/>
          </a:xfrm>
          <a:prstGeom prst="rect">
            <a:avLst/>
          </a:prstGeom>
        </p:spPr>
        <p:txBody>
          <a:bodyPr vert="horz" wrap="square" lIns="0" tIns="12700" rIns="0" bIns="0" rtlCol="0">
            <a:spAutoFit/>
          </a:bodyPr>
          <a:lstStyle/>
          <a:p>
            <a:pPr algn="ctr"/>
            <a:r>
              <a:rPr lang="en-US" sz="3600" dirty="0">
                <a:solidFill>
                  <a:schemeClr val="accent1">
                    <a:lumMod val="75000"/>
                  </a:schemeClr>
                </a:solidFill>
                <a:latin typeface="Trebuchet MS"/>
                <a:cs typeface="Trebuchet MS"/>
              </a:rPr>
              <a:t>Decorator</a:t>
            </a:r>
          </a:p>
        </p:txBody>
      </p:sp>
      <p:sp>
        <p:nvSpPr>
          <p:cNvPr id="6" name="object 3">
            <a:extLst>
              <a:ext uri="{FF2B5EF4-FFF2-40B4-BE49-F238E27FC236}">
                <a16:creationId xmlns:a16="http://schemas.microsoft.com/office/drawing/2014/main" id="{504C54EB-F689-45AF-9B50-A537385B0172}"/>
              </a:ext>
            </a:extLst>
          </p:cNvPr>
          <p:cNvSpPr txBox="1"/>
          <p:nvPr/>
        </p:nvSpPr>
        <p:spPr>
          <a:xfrm>
            <a:off x="627039" y="996210"/>
            <a:ext cx="11050905" cy="3336811"/>
          </a:xfrm>
          <a:prstGeom prst="rect">
            <a:avLst/>
          </a:prstGeom>
        </p:spPr>
        <p:txBody>
          <a:bodyPr vert="horz" wrap="square" lIns="0" tIns="12700" rIns="0" bIns="0" rtlCol="0">
            <a:spAutoFit/>
          </a:bodyPr>
          <a:lstStyle/>
          <a:p>
            <a:pPr>
              <a:lnSpc>
                <a:spcPct val="150000"/>
              </a:lnSpc>
            </a:pPr>
            <a:r>
              <a:rPr lang="en-US" b="1" dirty="0" smtClean="0"/>
              <a:t>Solution</a:t>
            </a:r>
          </a:p>
          <a:p>
            <a:pPr>
              <a:lnSpc>
                <a:spcPct val="150000"/>
              </a:lnSpc>
            </a:pPr>
            <a:r>
              <a:rPr lang="en-US" dirty="0"/>
              <a:t>Extending a class is the first thing that comes to mind when you need to alter an object’s behavior. However, inheritance has several serious caveats that you need to be aware of.</a:t>
            </a:r>
          </a:p>
          <a:p>
            <a:pPr>
              <a:lnSpc>
                <a:spcPct val="150000"/>
              </a:lnSpc>
            </a:pPr>
            <a:endParaRPr lang="en-US" dirty="0"/>
          </a:p>
          <a:p>
            <a:pPr>
              <a:lnSpc>
                <a:spcPct val="150000"/>
              </a:lnSpc>
            </a:pPr>
            <a:r>
              <a:rPr lang="en-US" u="sng" dirty="0"/>
              <a:t>Inheritance Limitations</a:t>
            </a:r>
            <a:r>
              <a:rPr lang="en-US" u="sng" dirty="0" smtClean="0"/>
              <a:t>:</a:t>
            </a:r>
            <a:endParaRPr lang="en-US" dirty="0"/>
          </a:p>
          <a:p>
            <a:pPr marL="285750" indent="-285750">
              <a:lnSpc>
                <a:spcPct val="150000"/>
              </a:lnSpc>
              <a:buFont typeface="Arial" panose="020B0604020202020204" pitchFamily="34" charset="0"/>
              <a:buChar char="•"/>
            </a:pPr>
            <a:r>
              <a:rPr lang="en-US" dirty="0"/>
              <a:t>Inheritance is static: Once an object is created, its behavior cannot be altered at runtime.</a:t>
            </a:r>
          </a:p>
          <a:p>
            <a:pPr marL="285750" indent="-285750">
              <a:lnSpc>
                <a:spcPct val="150000"/>
              </a:lnSpc>
              <a:buFont typeface="Arial" panose="020B0604020202020204" pitchFamily="34" charset="0"/>
              <a:buChar char="•"/>
            </a:pPr>
            <a:r>
              <a:rPr lang="en-US" dirty="0"/>
              <a:t>Single parent class: Most programming languages don't allow a class to inherit behaviors from multiple classes simultaneously.</a:t>
            </a:r>
            <a:endParaRPr lang="en-US" dirty="0"/>
          </a:p>
        </p:txBody>
      </p:sp>
    </p:spTree>
    <p:extLst>
      <p:ext uri="{BB962C8B-B14F-4D97-AF65-F5344CB8AC3E}">
        <p14:creationId xmlns:p14="http://schemas.microsoft.com/office/powerpoint/2010/main" val="1826486755"/>
      </p:ext>
    </p:extLst>
  </p:cSld>
  <p:clrMapOvr>
    <a:masterClrMapping/>
  </p:clrMapOvr>
</p:sld>
</file>

<file path=ppt/theme/theme1.xml><?xml version="1.0" encoding="utf-8"?>
<a:theme xmlns:a="http://schemas.openxmlformats.org/drawingml/2006/main" name="גלריה">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TM10001114[[fn=גלריה]]</Template>
  <TotalTime>739</TotalTime>
  <Words>2321</Words>
  <Application>Microsoft Office PowerPoint</Application>
  <PresentationFormat>מסך רחב</PresentationFormat>
  <Paragraphs>191</Paragraphs>
  <Slides>32</Slides>
  <Notes>14</Notes>
  <HiddenSlides>0</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32</vt:i4>
      </vt:variant>
    </vt:vector>
  </HeadingPairs>
  <TitlesOfParts>
    <vt:vector size="40" baseType="lpstr">
      <vt:lpstr>Arial</vt:lpstr>
      <vt:lpstr>Calibri</vt:lpstr>
      <vt:lpstr>JetBrains Mono</vt:lpstr>
      <vt:lpstr>Rockwell</vt:lpstr>
      <vt:lpstr>Tahoma</vt:lpstr>
      <vt:lpstr>Times New Roman</vt:lpstr>
      <vt:lpstr>Trebuchet MS</vt:lpstr>
      <vt:lpstr>גלריה</vt:lpstr>
      <vt:lpstr>תכנות מונחה עצמים</vt:lpstr>
      <vt:lpstr>נושאים להיום</vt:lpstr>
      <vt:lpstr>Types of Design Patterns</vt:lpstr>
      <vt:lpstr>Types of Design Patterns</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SOLID</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GRASP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משה עופר</dc:creator>
  <cp:lastModifiedBy>moriya bitton</cp:lastModifiedBy>
  <cp:revision>41</cp:revision>
  <dcterms:created xsi:type="dcterms:W3CDTF">2023-10-01T10:57:20Z</dcterms:created>
  <dcterms:modified xsi:type="dcterms:W3CDTF">2024-02-19T13:39:42Z</dcterms:modified>
</cp:coreProperties>
</file>