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466" r:id="rId2"/>
    <p:sldId id="467" r:id="rId3"/>
    <p:sldId id="440" r:id="rId4"/>
    <p:sldId id="503" r:id="rId5"/>
    <p:sldId id="504" r:id="rId6"/>
    <p:sldId id="505" r:id="rId7"/>
    <p:sldId id="508" r:id="rId8"/>
    <p:sldId id="509" r:id="rId9"/>
    <p:sldId id="5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E7F8D-DBAA-4DC7-93E4-69C6DB9AFAA3}" v="42" dt="2023-10-01T17:00:30.282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40" autoAdjust="0"/>
  </p:normalViewPr>
  <p:slideViewPr>
    <p:cSldViewPr snapToGrid="0" showGuides="1">
      <p:cViewPr varScale="1">
        <p:scale>
          <a:sx n="100" d="100"/>
          <a:sy n="100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fc811f9f4bb3367c" providerId="LiveId" clId="{E14E7F8D-DBAA-4DC7-93E4-69C6DB9AFAA3}"/>
    <pc:docChg chg="undo redo custSel addSld delSld modSld sldOrd">
      <pc:chgData name="משה עופר" userId="fc811f9f4bb3367c" providerId="LiveId" clId="{E14E7F8D-DBAA-4DC7-93E4-69C6DB9AFAA3}" dt="2023-10-01T17:01:49.396" v="424" actId="2710"/>
      <pc:docMkLst>
        <pc:docMk/>
      </pc:docMkLst>
      <pc:sldChg chg="del">
        <pc:chgData name="משה עופר" userId="fc811f9f4bb3367c" providerId="LiveId" clId="{E14E7F8D-DBAA-4DC7-93E4-69C6DB9AFAA3}" dt="2023-10-01T16:55:19.774" v="303" actId="47"/>
        <pc:sldMkLst>
          <pc:docMk/>
          <pc:sldMk cId="1562135323" sldId="256"/>
        </pc:sldMkLst>
      </pc:sldChg>
      <pc:sldChg chg="addSp delSp modSp mod ord">
        <pc:chgData name="משה עופר" userId="fc811f9f4bb3367c" providerId="LiveId" clId="{E14E7F8D-DBAA-4DC7-93E4-69C6DB9AFAA3}" dt="2023-10-01T17:00:30.282" v="423" actId="14861"/>
        <pc:sldMkLst>
          <pc:docMk/>
          <pc:sldMk cId="4273862468" sldId="257"/>
        </pc:sldMkLst>
        <pc:spChg chg="add del">
          <ac:chgData name="משה עופר" userId="fc811f9f4bb3367c" providerId="LiveId" clId="{E14E7F8D-DBAA-4DC7-93E4-69C6DB9AFAA3}" dt="2023-10-01T16:58:50.433" v="408" actId="478"/>
          <ac:spMkLst>
            <pc:docMk/>
            <pc:sldMk cId="4273862468" sldId="257"/>
            <ac:spMk id="3" creationId="{59B4F22C-5AB0-624F-00AA-59D843F8B6DE}"/>
          </ac:spMkLst>
        </pc:spChg>
        <pc:graphicFrameChg chg="mod modGraphic">
          <ac:chgData name="משה עופר" userId="fc811f9f4bb3367c" providerId="LiveId" clId="{E14E7F8D-DBAA-4DC7-93E4-69C6DB9AFAA3}" dt="2023-10-01T17:00:30.282" v="423" actId="14861"/>
          <ac:graphicFrameMkLst>
            <pc:docMk/>
            <pc:sldMk cId="4273862468" sldId="257"/>
            <ac:graphicFrameMk id="8" creationId="{3A72877E-2AF1-4785-3372-0BDC29896F9E}"/>
          </ac:graphicFrameMkLst>
        </pc:graphicFrameChg>
      </pc:sldChg>
      <pc:sldChg chg="modSp mod">
        <pc:chgData name="משה עופר" userId="fc811f9f4bb3367c" providerId="LiveId" clId="{E14E7F8D-DBAA-4DC7-93E4-69C6DB9AFAA3}" dt="2023-10-01T17:01:49.396" v="424" actId="2710"/>
        <pc:sldMkLst>
          <pc:docMk/>
          <pc:sldMk cId="2841443018" sldId="258"/>
        </pc:sldMkLst>
        <pc:spChg chg="mod">
          <ac:chgData name="משה עופר" userId="fc811f9f4bb3367c" providerId="LiveId" clId="{E14E7F8D-DBAA-4DC7-93E4-69C6DB9AFAA3}" dt="2023-10-01T17:01:49.396" v="424" actId="2710"/>
          <ac:spMkLst>
            <pc:docMk/>
            <pc:sldMk cId="2841443018" sldId="258"/>
            <ac:spMk id="6" creationId="{964E2107-DA1C-7DAE-AA54-3C4E9EA2192A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6"/>
        </pc:sldMkLst>
      </pc:sldChg>
      <pc:sldChg chg="modSp add del">
        <pc:chgData name="משה עופר" userId="fc811f9f4bb3367c" providerId="LiveId" clId="{E14E7F8D-DBAA-4DC7-93E4-69C6DB9AFAA3}" dt="2023-10-01T16:09:36.964" v="14" actId="47"/>
        <pc:sldMkLst>
          <pc:docMk/>
          <pc:sldMk cId="0" sldId="267"/>
        </pc:sldMkLst>
        <pc:spChg chg="mod">
          <ac:chgData name="משה עופר" userId="fc811f9f4bb3367c" providerId="LiveId" clId="{E14E7F8D-DBAA-4DC7-93E4-69C6DB9AFAA3}" dt="2023-10-01T16:08:29.997" v="7"/>
          <ac:spMkLst>
            <pc:docMk/>
            <pc:sldMk cId="0" sldId="267"/>
            <ac:spMk id="4" creationId="{00000000-0000-0000-0000-000000000000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8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9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0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1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2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3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4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6"/>
        </pc:sldMkLst>
      </pc:sldChg>
      <pc:sldChg chg="delSp modSp mod">
        <pc:chgData name="משה עופר" userId="fc811f9f4bb3367c" providerId="LiveId" clId="{E14E7F8D-DBAA-4DC7-93E4-69C6DB9AFAA3}" dt="2023-10-01T16:54:54.468" v="301" actId="478"/>
        <pc:sldMkLst>
          <pc:docMk/>
          <pc:sldMk cId="2870993632" sldId="445"/>
        </pc:sldMkLst>
        <pc:spChg chg="mod">
          <ac:chgData name="משה עופר" userId="fc811f9f4bb3367c" providerId="LiveId" clId="{E14E7F8D-DBAA-4DC7-93E4-69C6DB9AFAA3}" dt="2023-10-01T16:54:49.272" v="300" actId="14100"/>
          <ac:spMkLst>
            <pc:docMk/>
            <pc:sldMk cId="2870993632" sldId="445"/>
            <ac:spMk id="11" creationId="{37616933-2258-E151-B7F4-5D3798CC8630}"/>
          </ac:spMkLst>
        </pc:spChg>
        <pc:spChg chg="del">
          <ac:chgData name="משה עופר" userId="fc811f9f4bb3367c" providerId="LiveId" clId="{E14E7F8D-DBAA-4DC7-93E4-69C6DB9AFAA3}" dt="2023-10-01T16:54:54.468" v="301" actId="478"/>
          <ac:spMkLst>
            <pc:docMk/>
            <pc:sldMk cId="2870993632" sldId="445"/>
            <ac:spMk id="12" creationId="{68584FED-4F37-39FE-CA46-9ADA12F4877D}"/>
          </ac:spMkLst>
        </pc:spChg>
      </pc:sldChg>
      <pc:sldChg chg="ord">
        <pc:chgData name="משה עופר" userId="fc811f9f4bb3367c" providerId="LiveId" clId="{E14E7F8D-DBAA-4DC7-93E4-69C6DB9AFAA3}" dt="2023-10-01T16:57:22.789" v="378"/>
        <pc:sldMkLst>
          <pc:docMk/>
          <pc:sldMk cId="568259617" sldId="446"/>
        </pc:sldMkLst>
      </pc:sldChg>
      <pc:sldChg chg="modSp mod">
        <pc:chgData name="משה עופר" userId="fc811f9f4bb3367c" providerId="LiveId" clId="{E14E7F8D-DBAA-4DC7-93E4-69C6DB9AFAA3}" dt="2023-10-01T16:47:09.785" v="298" actId="1076"/>
        <pc:sldMkLst>
          <pc:docMk/>
          <pc:sldMk cId="2256744209" sldId="449"/>
        </pc:sldMkLst>
        <pc:spChg chg="mod">
          <ac:chgData name="משה עופר" userId="fc811f9f4bb3367c" providerId="LiveId" clId="{E14E7F8D-DBAA-4DC7-93E4-69C6DB9AFAA3}" dt="2023-10-01T16:47:07.344" v="297" actId="1076"/>
          <ac:spMkLst>
            <pc:docMk/>
            <pc:sldMk cId="2256744209" sldId="449"/>
            <ac:spMk id="2" creationId="{AC0AACA0-D02A-4129-3E2F-D740D52733F8}"/>
          </ac:spMkLst>
        </pc:spChg>
        <pc:spChg chg="mod">
          <ac:chgData name="משה עופר" userId="fc811f9f4bb3367c" providerId="LiveId" clId="{E14E7F8D-DBAA-4DC7-93E4-69C6DB9AFAA3}" dt="2023-10-01T16:47:09.785" v="298" actId="1076"/>
          <ac:spMkLst>
            <pc:docMk/>
            <pc:sldMk cId="2256744209" sldId="449"/>
            <ac:spMk id="3" creationId="{4A0C847B-9B6D-75E7-DAF0-526EB82F4130}"/>
          </ac:spMkLst>
        </pc:spChg>
      </pc:sldChg>
      <pc:sldChg chg="addSp delSp modSp new mod">
        <pc:chgData name="משה עופר" userId="fc811f9f4bb3367c" providerId="LiveId" clId="{E14E7F8D-DBAA-4DC7-93E4-69C6DB9AFAA3}" dt="2023-10-01T16:10:29.369" v="23" actId="20577"/>
        <pc:sldMkLst>
          <pc:docMk/>
          <pc:sldMk cId="195737879" sldId="450"/>
        </pc:sldMkLst>
        <pc:spChg chg="del">
          <ac:chgData name="משה עופר" userId="fc811f9f4bb3367c" providerId="LiveId" clId="{E14E7F8D-DBAA-4DC7-93E4-69C6DB9AFAA3}" dt="2023-10-01T16:10:02.887" v="16" actId="478"/>
          <ac:spMkLst>
            <pc:docMk/>
            <pc:sldMk cId="195737879" sldId="450"/>
            <ac:spMk id="2" creationId="{5AA0F475-A958-2889-1D1F-4B3EC45E3A93}"/>
          </ac:spMkLst>
        </pc:spChg>
        <pc:spChg chg="del">
          <ac:chgData name="משה עופר" userId="fc811f9f4bb3367c" providerId="LiveId" clId="{E14E7F8D-DBAA-4DC7-93E4-69C6DB9AFAA3}" dt="2023-10-01T16:10:04.500" v="17" actId="478"/>
          <ac:spMkLst>
            <pc:docMk/>
            <pc:sldMk cId="195737879" sldId="450"/>
            <ac:spMk id="3" creationId="{D88804AD-66A8-84C8-5801-0B3761BF5652}"/>
          </ac:spMkLst>
        </pc:spChg>
        <pc:spChg chg="add mod">
          <ac:chgData name="משה עופר" userId="fc811f9f4bb3367c" providerId="LiveId" clId="{E14E7F8D-DBAA-4DC7-93E4-69C6DB9AFAA3}" dt="2023-10-01T16:10:29.369" v="23" actId="20577"/>
          <ac:spMkLst>
            <pc:docMk/>
            <pc:sldMk cId="195737879" sldId="450"/>
            <ac:spMk id="4" creationId="{CFF63871-D2A5-2539-3D96-F62B7C52E4F7}"/>
          </ac:spMkLst>
        </pc:spChg>
      </pc:sldChg>
      <pc:sldChg chg="addSp delSp modSp del mod">
        <pc:chgData name="משה עופר" userId="fc811f9f4bb3367c" providerId="LiveId" clId="{E14E7F8D-DBAA-4DC7-93E4-69C6DB9AFAA3}" dt="2023-10-01T16:09:22.423" v="12" actId="47"/>
        <pc:sldMkLst>
          <pc:docMk/>
          <pc:sldMk cId="2209041212" sldId="450"/>
        </pc:sldMkLst>
        <pc:spChg chg="del">
          <ac:chgData name="משה עופר" userId="fc811f9f4bb3367c" providerId="LiveId" clId="{E14E7F8D-DBAA-4DC7-93E4-69C6DB9AFAA3}" dt="2023-10-01T14:27:20.950" v="0" actId="478"/>
          <ac:spMkLst>
            <pc:docMk/>
            <pc:sldMk cId="2209041212" sldId="450"/>
            <ac:spMk id="2" creationId="{FE33FD1B-53BA-406C-EBFA-C3726E532791}"/>
          </ac:spMkLst>
        </pc:spChg>
        <pc:spChg chg="del">
          <ac:chgData name="משה עופר" userId="fc811f9f4bb3367c" providerId="LiveId" clId="{E14E7F8D-DBAA-4DC7-93E4-69C6DB9AFAA3}" dt="2023-10-01T14:27:22.791" v="1" actId="478"/>
          <ac:spMkLst>
            <pc:docMk/>
            <pc:sldMk cId="2209041212" sldId="450"/>
            <ac:spMk id="3" creationId="{E076FE6D-4348-EF15-47CA-196C66DB9C7D}"/>
          </ac:spMkLst>
        </pc:spChg>
        <pc:spChg chg="add del">
          <ac:chgData name="משה עופר" userId="fc811f9f4bb3367c" providerId="LiveId" clId="{E14E7F8D-DBAA-4DC7-93E4-69C6DB9AFAA3}" dt="2023-10-01T16:06:16.888" v="3" actId="22"/>
          <ac:spMkLst>
            <pc:docMk/>
            <pc:sldMk cId="2209041212" sldId="450"/>
            <ac:spMk id="5" creationId="{BAC6E847-7CF7-A517-768F-2D6AC8F339F2}"/>
          </ac:spMkLst>
        </pc:spChg>
        <pc:spChg chg="add del mod">
          <ac:chgData name="משה עופר" userId="fc811f9f4bb3367c" providerId="LiveId" clId="{E14E7F8D-DBAA-4DC7-93E4-69C6DB9AFAA3}" dt="2023-10-01T16:08:09.429" v="6" actId="478"/>
          <ac:spMkLst>
            <pc:docMk/>
            <pc:sldMk cId="2209041212" sldId="450"/>
            <ac:spMk id="7" creationId="{12454C1E-479C-B7FE-82F9-5543D4899056}"/>
          </ac:spMkLst>
        </pc:spChg>
      </pc:sldChg>
      <pc:sldChg chg="modSp add del mod">
        <pc:chgData name="משה עופר" userId="fc811f9f4bb3367c" providerId="LiveId" clId="{E14E7F8D-DBAA-4DC7-93E4-69C6DB9AFAA3}" dt="2023-10-01T16:09:36.964" v="14" actId="47"/>
        <pc:sldMkLst>
          <pc:docMk/>
          <pc:sldMk cId="2688862063" sldId="451"/>
        </pc:sldMkLst>
        <pc:spChg chg="mod">
          <ac:chgData name="משה עופר" userId="fc811f9f4bb3367c" providerId="LiveId" clId="{E14E7F8D-DBAA-4DC7-93E4-69C6DB9AFAA3}" dt="2023-10-01T16:09:29.145" v="13" actId="782"/>
          <ac:spMkLst>
            <pc:docMk/>
            <pc:sldMk cId="2688862063" sldId="451"/>
            <ac:spMk id="2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0:37.740" v="25" actId="478"/>
          <ac:spMkLst>
            <pc:docMk/>
            <pc:sldMk cId="2688862063" sldId="451"/>
            <ac:spMk id="2" creationId="{1ED3EE47-40D9-BE2D-7378-D8562A522C10}"/>
          </ac:spMkLst>
        </pc:spChg>
        <pc:spChg chg="mod">
          <ac:chgData name="משה עופר" userId="fc811f9f4bb3367c" providerId="LiveId" clId="{E14E7F8D-DBAA-4DC7-93E4-69C6DB9AFAA3}" dt="2023-10-01T16:08:53.183" v="11" actId="1076"/>
          <ac:spMkLst>
            <pc:docMk/>
            <pc:sldMk cId="2688862063" sldId="451"/>
            <ac:spMk id="3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2:51.108" v="26" actId="478"/>
          <ac:spMkLst>
            <pc:docMk/>
            <pc:sldMk cId="2688862063" sldId="451"/>
            <ac:spMk id="3" creationId="{99A3F533-D856-0079-BBA7-4622A2A381FF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688862063" sldId="451"/>
            <ac:spMk id="4" creationId="{00000000-0000-0000-0000-000000000000}"/>
          </ac:spMkLst>
        </pc:spChg>
        <pc:spChg chg="add mod">
          <ac:chgData name="משה עופר" userId="fc811f9f4bb3367c" providerId="LiveId" clId="{E14E7F8D-DBAA-4DC7-93E4-69C6DB9AFAA3}" dt="2023-10-01T16:17:22.555" v="51" actId="1076"/>
          <ac:spMkLst>
            <pc:docMk/>
            <pc:sldMk cId="2688862063" sldId="451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7:58.477" v="61" actId="403"/>
        <pc:sldMkLst>
          <pc:docMk/>
          <pc:sldMk cId="936014403" sldId="452"/>
        </pc:sldMkLst>
        <pc:spChg chg="mod">
          <ac:chgData name="משה עופר" userId="fc811f9f4bb3367c" providerId="LiveId" clId="{E14E7F8D-DBAA-4DC7-93E4-69C6DB9AFAA3}" dt="2023-10-01T16:17:58.477" v="61" actId="403"/>
          <ac:spMkLst>
            <pc:docMk/>
            <pc:sldMk cId="936014403" sldId="452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27.592" v="67" actId="20577"/>
        <pc:sldMkLst>
          <pc:docMk/>
          <pc:sldMk cId="1840482328" sldId="453"/>
        </pc:sldMkLst>
        <pc:spChg chg="mod">
          <ac:chgData name="משה עופר" userId="fc811f9f4bb3367c" providerId="LiveId" clId="{E14E7F8D-DBAA-4DC7-93E4-69C6DB9AFAA3}" dt="2023-10-01T16:18:27.592" v="67" actId="20577"/>
          <ac:spMkLst>
            <pc:docMk/>
            <pc:sldMk cId="1840482328" sldId="453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51.895" v="75" actId="20577"/>
        <pc:sldMkLst>
          <pc:docMk/>
          <pc:sldMk cId="1530154715" sldId="454"/>
        </pc:sldMkLst>
        <pc:spChg chg="mod">
          <ac:chgData name="משה עופר" userId="fc811f9f4bb3367c" providerId="LiveId" clId="{E14E7F8D-DBAA-4DC7-93E4-69C6DB9AFAA3}" dt="2023-10-01T16:18:51.895" v="75" actId="20577"/>
          <ac:spMkLst>
            <pc:docMk/>
            <pc:sldMk cId="1530154715" sldId="454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38:00.040" v="238" actId="20577"/>
        <pc:sldMkLst>
          <pc:docMk/>
          <pc:sldMk cId="2857578551" sldId="455"/>
        </pc:sldMkLst>
        <pc:spChg chg="mod">
          <ac:chgData name="משה עופר" userId="fc811f9f4bb3367c" providerId="LiveId" clId="{E14E7F8D-DBAA-4DC7-93E4-69C6DB9AFAA3}" dt="2023-10-01T16:38:00.040" v="238" actId="20577"/>
          <ac:spMkLst>
            <pc:docMk/>
            <pc:sldMk cId="2857578551" sldId="455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20:10.495" v="106" actId="14100"/>
        <pc:sldMkLst>
          <pc:docMk/>
          <pc:sldMk cId="963553800" sldId="456"/>
        </pc:sldMkLst>
        <pc:spChg chg="mod">
          <ac:chgData name="משה עופר" userId="fc811f9f4bb3367c" providerId="LiveId" clId="{E14E7F8D-DBAA-4DC7-93E4-69C6DB9AFAA3}" dt="2023-10-01T16:20:10.495" v="106" actId="14100"/>
          <ac:spMkLst>
            <pc:docMk/>
            <pc:sldMk cId="963553800" sldId="456"/>
            <ac:spMk id="4" creationId="{D86BF801-EB32-6468-2999-3EDAEBAF7045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3662406753" sldId="457"/>
        </pc:sldMkLst>
        <pc:spChg chg="del">
          <ac:chgData name="משה עופר" userId="fc811f9f4bb3367c" providerId="LiveId" clId="{E14E7F8D-DBAA-4DC7-93E4-69C6DB9AFAA3}" dt="2023-10-01T16:20:34.752" v="109" actId="478"/>
          <ac:spMkLst>
            <pc:docMk/>
            <pc:sldMk cId="3662406753" sldId="457"/>
            <ac:spMk id="2" creationId="{8CDE6F73-7945-2E1B-927E-9877CD9E29F7}"/>
          </ac:spMkLst>
        </pc:spChg>
        <pc:spChg chg="del">
          <ac:chgData name="משה עופר" userId="fc811f9f4bb3367c" providerId="LiveId" clId="{E14E7F8D-DBAA-4DC7-93E4-69C6DB9AFAA3}" dt="2023-10-01T16:20:33.353" v="108" actId="478"/>
          <ac:spMkLst>
            <pc:docMk/>
            <pc:sldMk cId="3662406753" sldId="457"/>
            <ac:spMk id="3" creationId="{635DF766-C093-E254-3CD2-365DBC171434}"/>
          </ac:spMkLst>
        </pc:spChg>
        <pc:spChg chg="add mod">
          <ac:chgData name="משה עופר" userId="fc811f9f4bb3367c" providerId="LiveId" clId="{E14E7F8D-DBAA-4DC7-93E4-69C6DB9AFAA3}" dt="2023-10-01T16:25:30.611" v="146" actId="1076"/>
          <ac:spMkLst>
            <pc:docMk/>
            <pc:sldMk cId="3662406753" sldId="457"/>
            <ac:spMk id="4" creationId="{DCE4EC0F-57DE-94E0-9E81-1BA0C1887E5C}"/>
          </ac:spMkLst>
        </pc:spChg>
        <pc:spChg chg="add del">
          <ac:chgData name="משה עופר" userId="fc811f9f4bb3367c" providerId="LiveId" clId="{E14E7F8D-DBAA-4DC7-93E4-69C6DB9AFAA3}" dt="2023-10-01T16:22:46.741" v="112"/>
          <ac:spMkLst>
            <pc:docMk/>
            <pc:sldMk cId="3662406753" sldId="457"/>
            <ac:spMk id="5" creationId="{CC8A8D5D-B4A1-DDD2-A942-E0D856D6DE31}"/>
          </ac:spMkLst>
        </pc:spChg>
        <pc:spChg chg="add del mod">
          <ac:chgData name="משה עופר" userId="fc811f9f4bb3367c" providerId="LiveId" clId="{E14E7F8D-DBAA-4DC7-93E4-69C6DB9AFAA3}" dt="2023-10-01T16:23:13.264" v="121" actId="478"/>
          <ac:spMkLst>
            <pc:docMk/>
            <pc:sldMk cId="3662406753" sldId="457"/>
            <ac:spMk id="6" creationId="{00F6ADC3-5726-A36A-75F9-46D4588EFC30}"/>
          </ac:spMkLst>
        </pc:spChg>
        <pc:spChg chg="add del mod">
          <ac:chgData name="משה עופר" userId="fc811f9f4bb3367c" providerId="LiveId" clId="{E14E7F8D-DBAA-4DC7-93E4-69C6DB9AFAA3}" dt="2023-10-01T16:23:11.763" v="120" actId="478"/>
          <ac:spMkLst>
            <pc:docMk/>
            <pc:sldMk cId="3662406753" sldId="457"/>
            <ac:spMk id="7" creationId="{3073EB1A-428D-5AAB-B605-FAFCDF6EFDE9}"/>
          </ac:spMkLst>
        </pc:spChg>
        <pc:spChg chg="add mod">
          <ac:chgData name="משה עופר" userId="fc811f9f4bb3367c" providerId="LiveId" clId="{E14E7F8D-DBAA-4DC7-93E4-69C6DB9AFAA3}" dt="2023-10-01T16:25:17.267" v="144" actId="108"/>
          <ac:spMkLst>
            <pc:docMk/>
            <pc:sldMk cId="3662406753" sldId="457"/>
            <ac:spMk id="8" creationId="{350AF6D5-DCF1-FE8B-8C74-2489030FFF0D}"/>
          </ac:spMkLst>
        </pc:spChg>
        <pc:spChg chg="add del mod">
          <ac:chgData name="משה עופר" userId="fc811f9f4bb3367c" providerId="LiveId" clId="{E14E7F8D-DBAA-4DC7-93E4-69C6DB9AFAA3}" dt="2023-10-01T16:25:25.767" v="145" actId="478"/>
          <ac:spMkLst>
            <pc:docMk/>
            <pc:sldMk cId="3662406753" sldId="457"/>
            <ac:spMk id="9" creationId="{084D77EC-F5B9-0A57-1C7F-D6F66BEBD2A0}"/>
          </ac:spMkLst>
        </pc:spChg>
        <pc:spChg chg="add mod">
          <ac:chgData name="משה עופר" userId="fc811f9f4bb3367c" providerId="LiveId" clId="{E14E7F8D-DBAA-4DC7-93E4-69C6DB9AFAA3}" dt="2023-10-01T16:25:51.348" v="165" actId="1076"/>
          <ac:spMkLst>
            <pc:docMk/>
            <pc:sldMk cId="3662406753" sldId="457"/>
            <ac:spMk id="10" creationId="{51CA1A43-675E-9040-797F-F1E9F16DC60A}"/>
          </ac:spMkLst>
        </pc:spChg>
        <pc:spChg chg="add mod">
          <ac:chgData name="משה עופר" userId="fc811f9f4bb3367c" providerId="LiveId" clId="{E14E7F8D-DBAA-4DC7-93E4-69C6DB9AFAA3}" dt="2023-10-01T16:26:08.102" v="171" actId="1076"/>
          <ac:spMkLst>
            <pc:docMk/>
            <pc:sldMk cId="3662406753" sldId="457"/>
            <ac:spMk id="11" creationId="{DE401F46-F98E-3A73-A9A9-9984EE885A92}"/>
          </ac:spMkLst>
        </pc:spChg>
      </pc:sldChg>
      <pc:sldChg chg="addSp delSp modSp add del mod ord">
        <pc:chgData name="משה עופר" userId="fc811f9f4bb3367c" providerId="LiveId" clId="{E14E7F8D-DBAA-4DC7-93E4-69C6DB9AFAA3}" dt="2023-10-01T16:32:34.680" v="225" actId="20577"/>
        <pc:sldMkLst>
          <pc:docMk/>
          <pc:sldMk cId="2709092060" sldId="458"/>
        </pc:sldMkLst>
        <pc:spChg chg="add del mod">
          <ac:chgData name="משה עופר" userId="fc811f9f4bb3367c" providerId="LiveId" clId="{E14E7F8D-DBAA-4DC7-93E4-69C6DB9AFAA3}" dt="2023-10-01T16:29:05.889" v="185" actId="478"/>
          <ac:spMkLst>
            <pc:docMk/>
            <pc:sldMk cId="2709092060" sldId="458"/>
            <ac:spMk id="2" creationId="{739842DA-7472-79F9-2955-66D2DB5270F3}"/>
          </ac:spMkLst>
        </pc:spChg>
        <pc:spChg chg="add del mod">
          <ac:chgData name="משה עופר" userId="fc811f9f4bb3367c" providerId="LiveId" clId="{E14E7F8D-DBAA-4DC7-93E4-69C6DB9AFAA3}" dt="2023-10-01T16:29:04.670" v="184" actId="478"/>
          <ac:spMkLst>
            <pc:docMk/>
            <pc:sldMk cId="2709092060" sldId="458"/>
            <ac:spMk id="3" creationId="{F3FDD779-42A2-E6AD-AD16-AF27814C872C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709092060" sldId="458"/>
            <ac:spMk id="4" creationId="{00000000-0000-0000-0000-000000000000}"/>
          </ac:spMkLst>
        </pc:spChg>
        <pc:spChg chg="mod">
          <ac:chgData name="משה עופר" userId="fc811f9f4bb3367c" providerId="LiveId" clId="{E14E7F8D-DBAA-4DC7-93E4-69C6DB9AFAA3}" dt="2023-10-01T16:28:33.405" v="178" actId="20577"/>
          <ac:spMkLst>
            <pc:docMk/>
            <pc:sldMk cId="2709092060" sldId="458"/>
            <ac:spMk id="4" creationId="{DCE4EC0F-57DE-94E0-9E81-1BA0C1887E5C}"/>
          </ac:spMkLst>
        </pc:spChg>
        <pc:spChg chg="mod">
          <ac:chgData name="משה עופר" userId="fc811f9f4bb3367c" providerId="LiveId" clId="{E14E7F8D-DBAA-4DC7-93E4-69C6DB9AFAA3}" dt="2023-10-01T16:32:34.680" v="225" actId="20577"/>
          <ac:spMkLst>
            <pc:docMk/>
            <pc:sldMk cId="2709092060" sldId="458"/>
            <ac:spMk id="8" creationId="{350AF6D5-DCF1-FE8B-8C74-2489030FFF0D}"/>
          </ac:spMkLst>
        </pc:spChg>
      </pc:sldChg>
      <pc:sldChg chg="addSp delSp modSp new mod">
        <pc:chgData name="משה עופר" userId="fc811f9f4bb3367c" providerId="LiveId" clId="{E14E7F8D-DBAA-4DC7-93E4-69C6DB9AFAA3}" dt="2023-10-01T16:36:54.153" v="236" actId="1076"/>
        <pc:sldMkLst>
          <pc:docMk/>
          <pc:sldMk cId="3786766184" sldId="459"/>
        </pc:sldMkLst>
        <pc:spChg chg="del mod">
          <ac:chgData name="משה עופר" userId="fc811f9f4bb3367c" providerId="LiveId" clId="{E14E7F8D-DBAA-4DC7-93E4-69C6DB9AFAA3}" dt="2023-10-01T16:36:22.504" v="229" actId="478"/>
          <ac:spMkLst>
            <pc:docMk/>
            <pc:sldMk cId="3786766184" sldId="459"/>
            <ac:spMk id="2" creationId="{194E4FBB-A497-A47F-B136-77194BE26A25}"/>
          </ac:spMkLst>
        </pc:spChg>
        <pc:spChg chg="del">
          <ac:chgData name="משה עופר" userId="fc811f9f4bb3367c" providerId="LiveId" clId="{E14E7F8D-DBAA-4DC7-93E4-69C6DB9AFAA3}" dt="2023-10-01T16:36:23.703" v="230" actId="478"/>
          <ac:spMkLst>
            <pc:docMk/>
            <pc:sldMk cId="3786766184" sldId="459"/>
            <ac:spMk id="3" creationId="{7315FF54-D149-65D0-964E-87FE3DA1370D}"/>
          </ac:spMkLst>
        </pc:spChg>
        <pc:spChg chg="add mod">
          <ac:chgData name="משה עופר" userId="fc811f9f4bb3367c" providerId="LiveId" clId="{E14E7F8D-DBAA-4DC7-93E4-69C6DB9AFAA3}" dt="2023-10-01T16:36:54.153" v="236" actId="1076"/>
          <ac:spMkLst>
            <pc:docMk/>
            <pc:sldMk cId="3786766184" sldId="459"/>
            <ac:spMk id="7" creationId="{589E4A6C-A4AB-C677-1665-23F4696BDB31}"/>
          </ac:spMkLst>
        </pc:sp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4" creationId="{DFBE1B45-44F4-A8F7-7322-1A44C78C3A82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5" creationId="{27C41B50-B5CE-E194-1D1B-0A830634606F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6" creationId="{E456F1B1-6214-EDB0-C8FB-AE9679EDF268}"/>
          </ac:picMkLst>
        </pc:picChg>
      </pc:sldChg>
      <pc:sldChg chg="addSp delSp modSp new mod">
        <pc:chgData name="משה עופר" userId="fc811f9f4bb3367c" providerId="LiveId" clId="{E14E7F8D-DBAA-4DC7-93E4-69C6DB9AFAA3}" dt="2023-10-01T16:41:30.948" v="249" actId="1076"/>
        <pc:sldMkLst>
          <pc:docMk/>
          <pc:sldMk cId="817069257" sldId="460"/>
        </pc:sldMkLst>
        <pc:spChg chg="del">
          <ac:chgData name="משה עופר" userId="fc811f9f4bb3367c" providerId="LiveId" clId="{E14E7F8D-DBAA-4DC7-93E4-69C6DB9AFAA3}" dt="2023-10-01T16:40:55.900" v="240" actId="478"/>
          <ac:spMkLst>
            <pc:docMk/>
            <pc:sldMk cId="817069257" sldId="460"/>
            <ac:spMk id="2" creationId="{2B54B0E0-259E-A225-8509-A2F58DCCDF7B}"/>
          </ac:spMkLst>
        </pc:spChg>
        <pc:spChg chg="del">
          <ac:chgData name="משה עופר" userId="fc811f9f4bb3367c" providerId="LiveId" clId="{E14E7F8D-DBAA-4DC7-93E4-69C6DB9AFAA3}" dt="2023-10-01T16:40:59.201" v="242" actId="478"/>
          <ac:spMkLst>
            <pc:docMk/>
            <pc:sldMk cId="817069257" sldId="460"/>
            <ac:spMk id="3" creationId="{269F353E-BA5A-EA89-1238-366D665A665E}"/>
          </ac:spMkLst>
        </pc:spChg>
        <pc:spChg chg="add mod">
          <ac:chgData name="משה עופר" userId="fc811f9f4bb3367c" providerId="LiveId" clId="{E14E7F8D-DBAA-4DC7-93E4-69C6DB9AFAA3}" dt="2023-10-01T16:41:30.948" v="249" actId="1076"/>
          <ac:spMkLst>
            <pc:docMk/>
            <pc:sldMk cId="817069257" sldId="460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1:17.120" v="246" actId="14100"/>
          <ac:picMkLst>
            <pc:docMk/>
            <pc:sldMk cId="817069257" sldId="460"/>
            <ac:picMk id="4" creationId="{D660D877-B82C-EA01-3642-939CA0B15B6B}"/>
          </ac:picMkLst>
        </pc:picChg>
        <pc:picChg chg="add mod">
          <ac:chgData name="משה עופר" userId="fc811f9f4bb3367c" providerId="LiveId" clId="{E14E7F8D-DBAA-4DC7-93E4-69C6DB9AFAA3}" dt="2023-10-01T16:41:20.157" v="247" actId="14100"/>
          <ac:picMkLst>
            <pc:docMk/>
            <pc:sldMk cId="817069257" sldId="460"/>
            <ac:picMk id="5" creationId="{85F128B0-0306-5B3C-5A6B-9005470A622C}"/>
          </ac:picMkLst>
        </pc:picChg>
      </pc:sldChg>
      <pc:sldChg chg="addSp delSp modSp add mod">
        <pc:chgData name="משה עופר" userId="fc811f9f4bb3367c" providerId="LiveId" clId="{E14E7F8D-DBAA-4DC7-93E4-69C6DB9AFAA3}" dt="2023-10-01T16:42:18.286" v="258" actId="1076"/>
        <pc:sldMkLst>
          <pc:docMk/>
          <pc:sldMk cId="2872454159" sldId="461"/>
        </pc:sldMkLst>
        <pc:spChg chg="add mod">
          <ac:chgData name="משה עופר" userId="fc811f9f4bb3367c" providerId="LiveId" clId="{E14E7F8D-DBAA-4DC7-93E4-69C6DB9AFAA3}" dt="2023-10-01T16:41:51.666" v="253" actId="1076"/>
          <ac:spMkLst>
            <pc:docMk/>
            <pc:sldMk cId="2872454159" sldId="461"/>
            <ac:spMk id="2" creationId="{3988E615-C833-C51E-3013-13281F7DC324}"/>
          </ac:spMkLst>
        </pc:spChg>
        <pc:spChg chg="del">
          <ac:chgData name="משה עופר" userId="fc811f9f4bb3367c" providerId="LiveId" clId="{E14E7F8D-DBAA-4DC7-93E4-69C6DB9AFAA3}" dt="2023-10-01T16:41:47.163" v="251" actId="478"/>
          <ac:spMkLst>
            <pc:docMk/>
            <pc:sldMk cId="2872454159" sldId="461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3" creationId="{5D9E4CB5-271E-2A16-BA96-158439E84619}"/>
          </ac:picMkLst>
        </pc:picChg>
        <pc:picChg chg="del">
          <ac:chgData name="משה עופר" userId="fc811f9f4bb3367c" providerId="LiveId" clId="{E14E7F8D-DBAA-4DC7-93E4-69C6DB9AFAA3}" dt="2023-10-01T16:42:08.320" v="256" actId="478"/>
          <ac:picMkLst>
            <pc:docMk/>
            <pc:sldMk cId="2872454159" sldId="461"/>
            <ac:picMk id="4" creationId="{D660D877-B82C-EA01-3642-939CA0B15B6B}"/>
          </ac:picMkLst>
        </pc:picChg>
        <pc:picChg chg="del">
          <ac:chgData name="משה עופר" userId="fc811f9f4bb3367c" providerId="LiveId" clId="{E14E7F8D-DBAA-4DC7-93E4-69C6DB9AFAA3}" dt="2023-10-01T16:42:06.256" v="255" actId="478"/>
          <ac:picMkLst>
            <pc:docMk/>
            <pc:sldMk cId="2872454159" sldId="461"/>
            <ac:picMk id="5" creationId="{85F128B0-0306-5B3C-5A6B-9005470A622C}"/>
          </ac:picMkLst>
        </pc:pic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7" creationId="{4B84F006-97B5-2C19-D775-51E6AF18041A}"/>
          </ac:picMkLst>
        </pc:picChg>
      </pc:sldChg>
      <pc:sldChg chg="addSp delSp modSp new mod setBg">
        <pc:chgData name="משה עופר" userId="fc811f9f4bb3367c" providerId="LiveId" clId="{E14E7F8D-DBAA-4DC7-93E4-69C6DB9AFAA3}" dt="2023-10-01T16:44:11.167" v="275"/>
        <pc:sldMkLst>
          <pc:docMk/>
          <pc:sldMk cId="3544082841" sldId="462"/>
        </pc:sldMkLst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2" creationId="{AE2D1DE3-AFDF-25C0-E745-158F9D24295A}"/>
          </ac:spMkLst>
        </pc:spChg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3" creationId="{3C67074D-BD2E-D483-127D-ADFC1EA48020}"/>
          </ac:spMkLst>
        </pc:spChg>
        <pc:spChg chg="add del mod">
          <ac:chgData name="משה עופר" userId="fc811f9f4bb3367c" providerId="LiveId" clId="{E14E7F8D-DBAA-4DC7-93E4-69C6DB9AFAA3}" dt="2023-10-01T16:44:08.499" v="274"/>
          <ac:spMkLst>
            <pc:docMk/>
            <pc:sldMk cId="3544082841" sldId="462"/>
            <ac:spMk id="4" creationId="{8B623691-F9BF-B853-9251-1E9403AC5B71}"/>
          </ac:spMkLst>
        </pc:spChg>
        <pc:spChg chg="add mod">
          <ac:chgData name="משה עופר" userId="fc811f9f4bb3367c" providerId="LiveId" clId="{E14E7F8D-DBAA-4DC7-93E4-69C6DB9AFAA3}" dt="2023-10-01T16:44:11.167" v="275"/>
          <ac:spMkLst>
            <pc:docMk/>
            <pc:sldMk cId="3544082841" sldId="462"/>
            <ac:spMk id="8" creationId="{A53D555A-0C2F-123A-5D44-76C2CA8AFF10}"/>
          </ac:spMkLst>
        </pc:spChg>
        <pc:spChg chg="add del">
          <ac:chgData name="משה עופר" userId="fc811f9f4bb3367c" providerId="LiveId" clId="{E14E7F8D-DBAA-4DC7-93E4-69C6DB9AFAA3}" dt="2023-10-01T16:43:55.706" v="263" actId="26606"/>
          <ac:spMkLst>
            <pc:docMk/>
            <pc:sldMk cId="3544082841" sldId="462"/>
            <ac:spMk id="12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1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2" creationId="{505DBDC1-D6C6-425B-97F3-E828E5B56BC2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8" creationId="{FED572EF-5943-4CBB-974D-DD502396D501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34" creationId="{2BDE974B-D52F-4F3F-A84E-C1395D36E365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36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42" creationId="{EF749A70-5593-40B9-A084-031390EBE9F0}"/>
          </ac:spMkLst>
        </pc:s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18" creationId="{E3E5342B-B5E8-4A90-9A7C-32F71D65F163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24" creationId="{06521234-287F-4EBA-BBB5-7DE9ACE6B2DA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30" creationId="{A4DF49DD-E4D7-40A7-AFA6-AC5E15A81191}"/>
          </ac:grpSpMkLst>
        </pc:grpChg>
        <pc:grpChg chg="add del">
          <ac:chgData name="משה עופר" userId="fc811f9f4bb3367c" providerId="LiveId" clId="{E14E7F8D-DBAA-4DC7-93E4-69C6DB9AFAA3}" dt="2023-10-01T16:44:08.028" v="273" actId="26606"/>
          <ac:grpSpMkLst>
            <pc:docMk/>
            <pc:sldMk cId="3544082841" sldId="462"/>
            <ac:grpSpMk id="39" creationId="{3F0B93ED-43C2-4E0E-9698-7CB50F659B5F}"/>
          </ac:grpSpMkLst>
        </pc:grp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5" creationId="{7BD405D0-EAFE-F768-F172-81ABD71B52AC}"/>
          </ac:picMkLst>
        </pc:pic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6" creationId="{DE33A867-F90D-F70A-9988-71CC64532420}"/>
          </ac:picMkLst>
        </pc:picChg>
        <pc:picChg chg="add del mo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7" creationId="{16FFACA9-304C-1845-8BFD-43A4E5B6D322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9" creationId="{E6AC0D82-E734-11FB-561B-AAAED2801E09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0" creationId="{7F458297-5608-3026-D242-7939909F94A5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1" creationId="{2917CC0A-2798-CD11-53CA-A653F3A909B6}"/>
          </ac:picMkLst>
        </pc:picChg>
        <pc:picChg chg="add del">
          <ac:chgData name="משה עופר" userId="fc811f9f4bb3367c" providerId="LiveId" clId="{E14E7F8D-DBAA-4DC7-93E4-69C6DB9AFAA3}" dt="2023-10-01T16:43:55.706" v="263" actId="26606"/>
          <ac:picMkLst>
            <pc:docMk/>
            <pc:sldMk cId="3544082841" sldId="462"/>
            <ac:picMk id="14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3:58.855" v="265" actId="26606"/>
          <ac:picMkLst>
            <pc:docMk/>
            <pc:sldMk cId="3544082841" sldId="462"/>
            <ac:picMk id="23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4:08.028" v="273" actId="26606"/>
          <ac:picMkLst>
            <pc:docMk/>
            <pc:sldMk cId="3544082841" sldId="462"/>
            <ac:picMk id="37" creationId="{CBAB5DA9-79DC-46BD-A512-56A8EFF485D2}"/>
          </ac:picMkLst>
        </pc:picChg>
        <pc:cxnChg chg="add del">
          <ac:chgData name="משה עופר" userId="fc811f9f4bb3367c" providerId="LiveId" clId="{E14E7F8D-DBAA-4DC7-93E4-69C6DB9AFAA3}" dt="2023-10-01T16:43:55.706" v="263" actId="26606"/>
          <ac:cxnSpMkLst>
            <pc:docMk/>
            <pc:sldMk cId="3544082841" sldId="462"/>
            <ac:cxnSpMk id="16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3:58.855" v="265" actId="26606"/>
          <ac:cxnSpMkLst>
            <pc:docMk/>
            <pc:sldMk cId="3544082841" sldId="462"/>
            <ac:cxnSpMk id="27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4:08.028" v="273" actId="26606"/>
          <ac:cxnSpMkLst>
            <pc:docMk/>
            <pc:sldMk cId="3544082841" sldId="462"/>
            <ac:cxnSpMk id="38" creationId="{302A9421-39C5-4CA9-8A9B-055532735415}"/>
          </ac:cxnSpMkLst>
        </pc:cxnChg>
      </pc:sldChg>
      <pc:sldChg chg="addSp delSp modSp add mod">
        <pc:chgData name="משה עופר" userId="fc811f9f4bb3367c" providerId="LiveId" clId="{E14E7F8D-DBAA-4DC7-93E4-69C6DB9AFAA3}" dt="2023-10-01T16:45:01.199" v="287" actId="1076"/>
        <pc:sldMkLst>
          <pc:docMk/>
          <pc:sldMk cId="2604086512" sldId="463"/>
        </pc:sldMkLst>
        <pc:spChg chg="add del mod">
          <ac:chgData name="משה עופר" userId="fc811f9f4bb3367c" providerId="LiveId" clId="{E14E7F8D-DBAA-4DC7-93E4-69C6DB9AFAA3}" dt="2023-10-01T16:44:31.990" v="278"/>
          <ac:spMkLst>
            <pc:docMk/>
            <pc:sldMk cId="2604086512" sldId="463"/>
            <ac:spMk id="2" creationId="{2A382C32-D058-C77F-65A9-956E9AE6883B}"/>
          </ac:spMkLst>
        </pc:spChg>
        <pc:spChg chg="del">
          <ac:chgData name="משה עופר" userId="fc811f9f4bb3367c" providerId="LiveId" clId="{E14E7F8D-DBAA-4DC7-93E4-69C6DB9AFAA3}" dt="2023-10-01T16:44:32.868" v="279" actId="478"/>
          <ac:spMkLst>
            <pc:docMk/>
            <pc:sldMk cId="2604086512" sldId="463"/>
            <ac:spMk id="8" creationId="{A53D555A-0C2F-123A-5D44-76C2CA8AFF10}"/>
          </ac:spMkLst>
        </pc:spChg>
        <pc:spChg chg="add del mod">
          <ac:chgData name="משה עופר" userId="fc811f9f4bb3367c" providerId="LiveId" clId="{E14E7F8D-DBAA-4DC7-93E4-69C6DB9AFAA3}" dt="2023-10-01T16:44:36.066" v="281" actId="478"/>
          <ac:spMkLst>
            <pc:docMk/>
            <pc:sldMk cId="2604086512" sldId="463"/>
            <ac:spMk id="13" creationId="{2DD2E722-33E4-0B84-0EB4-286FE9C10658}"/>
          </ac:spMkLst>
        </pc:spChg>
        <pc:spChg chg="add del mod">
          <ac:chgData name="משה עופר" userId="fc811f9f4bb3367c" providerId="LiveId" clId="{E14E7F8D-DBAA-4DC7-93E4-69C6DB9AFAA3}" dt="2023-10-01T16:44:44.398" v="282" actId="478"/>
          <ac:spMkLst>
            <pc:docMk/>
            <pc:sldMk cId="2604086512" sldId="463"/>
            <ac:spMk id="14" creationId="{D02448DC-F196-64EF-95FD-AA27FE571B0E}"/>
          </ac:spMkLst>
        </pc:spChg>
        <pc:spChg chg="add mod">
          <ac:chgData name="משה עופר" userId="fc811f9f4bb3367c" providerId="LiveId" clId="{E14E7F8D-DBAA-4DC7-93E4-69C6DB9AFAA3}" dt="2023-10-01T16:44:52.995" v="286" actId="1076"/>
          <ac:spMkLst>
            <pc:docMk/>
            <pc:sldMk cId="2604086512" sldId="463"/>
            <ac:spMk id="20" creationId="{AAE2DE71-FABF-DACE-3CFE-24C33B7D46CC}"/>
          </ac:spMkLst>
        </pc:sp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3" creationId="{BA2C4872-3384-F2CF-7CFC-EBFE3887B971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4" creationId="{378176B5-2AFD-718B-C89F-F6B1277A6C23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5" creationId="{72C19ECC-0A3F-A88C-06DF-12C8BC3B00E2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6" creationId="{59EF89D6-D4AD-B0B6-1B60-BFC3852FEB9C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7" creationId="{2BB0A5E4-F1EB-DE8E-015C-DE48F4DD9E7C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9" creationId="{E6AC0D82-E734-11FB-561B-AAAED2801E09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0" creationId="{7F458297-5608-3026-D242-7939909F94A5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1" creationId="{2917CC0A-2798-CD11-53CA-A653F3A909B6}"/>
          </ac:picMkLst>
        </pc:picChg>
        <pc:picChg chg="add mod">
          <ac:chgData name="משה עופר" userId="fc811f9f4bb3367c" providerId="LiveId" clId="{E14E7F8D-DBAA-4DC7-93E4-69C6DB9AFAA3}" dt="2023-10-01T16:44:48.349" v="285" actId="1076"/>
          <ac:picMkLst>
            <pc:docMk/>
            <pc:sldMk cId="2604086512" sldId="463"/>
            <ac:picMk id="15" creationId="{2D3793DE-F6F2-F760-8245-DEDA0D3DE1DA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6" creationId="{38B982E7-05E6-FFAC-AD9F-02830B7D56F8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7" creationId="{5CB4ACF7-2273-A2E9-00D8-3C0EE97C6603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8" creationId="{D924D5DA-3D1B-63DB-0B3A-D0C9854E80AB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9" creationId="{4D92FEC4-2161-F175-E384-CEC68FC9A22F}"/>
          </ac:picMkLst>
        </pc:picChg>
      </pc:sldChg>
      <pc:sldChg chg="addSp delSp modSp new mod">
        <pc:chgData name="משה עופר" userId="fc811f9f4bb3367c" providerId="LiveId" clId="{E14E7F8D-DBAA-4DC7-93E4-69C6DB9AFAA3}" dt="2023-10-01T16:46:04.992" v="290"/>
        <pc:sldMkLst>
          <pc:docMk/>
          <pc:sldMk cId="671418524" sldId="464"/>
        </pc:sldMkLst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2" creationId="{1098282B-AA22-B058-A1FB-DFE1EDFDB973}"/>
          </ac:spMkLst>
        </pc:spChg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3" creationId="{FD3066F1-4012-811E-D451-6C9AADB4F93A}"/>
          </ac:spMkLst>
        </pc:spChg>
        <pc:spChg chg="add mod">
          <ac:chgData name="משה עופר" userId="fc811f9f4bb3367c" providerId="LiveId" clId="{E14E7F8D-DBAA-4DC7-93E4-69C6DB9AFAA3}" dt="2023-10-01T16:46:04.992" v="290"/>
          <ac:spMkLst>
            <pc:docMk/>
            <pc:sldMk cId="671418524" sldId="464"/>
            <ac:spMk id="4" creationId="{4FB1C0F8-BC56-065C-BA62-A1E58BDE4ACB}"/>
          </ac:spMkLst>
        </pc:sp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5" creationId="{CFF9285C-45E4-AD6C-9B75-1D109EBCC371}"/>
          </ac:picMkLst>
        </pc:pic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6" creationId="{B360AB51-FD4F-20AE-9044-39921726BBB4}"/>
          </ac:picMkLst>
        </pc:picChg>
      </pc:sldChg>
      <pc:sldChg chg="addSp delSp modSp new mod">
        <pc:chgData name="משה עופר" userId="fc811f9f4bb3367c" providerId="LiveId" clId="{E14E7F8D-DBAA-4DC7-93E4-69C6DB9AFAA3}" dt="2023-10-01T16:46:38.543" v="296" actId="478"/>
        <pc:sldMkLst>
          <pc:docMk/>
          <pc:sldMk cId="2805883459" sldId="465"/>
        </pc:sldMkLst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2" creationId="{34B50AFF-4184-1E75-48BB-27C87CB41003}"/>
          </ac:spMkLst>
        </pc:spChg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3" creationId="{A82CF3E1-1E15-0940-7A3E-E6D3814D7CBD}"/>
          </ac:spMkLst>
        </pc:spChg>
        <pc:spChg chg="add del mod">
          <ac:chgData name="משה עופר" userId="fc811f9f4bb3367c" providerId="LiveId" clId="{E14E7F8D-DBAA-4DC7-93E4-69C6DB9AFAA3}" dt="2023-10-01T16:46:35.628" v="295" actId="478"/>
          <ac:spMkLst>
            <pc:docMk/>
            <pc:sldMk cId="2805883459" sldId="465"/>
            <ac:spMk id="4" creationId="{4B94FB02-6B53-FC6E-322D-F3EFE63D0419}"/>
          </ac:spMkLst>
        </pc:spChg>
        <pc:spChg chg="add mod">
          <ac:chgData name="משה עופר" userId="fc811f9f4bb3367c" providerId="LiveId" clId="{E14E7F8D-DBAA-4DC7-93E4-69C6DB9AFAA3}" dt="2023-10-01T16:46:33.621" v="294"/>
          <ac:spMkLst>
            <pc:docMk/>
            <pc:sldMk cId="2805883459" sldId="465"/>
            <ac:spMk id="9" creationId="{3EF2F02F-5D14-BD22-5860-380F7DC72904}"/>
          </ac:spMkLst>
        </pc:spChg>
        <pc:spChg chg="add del mod">
          <ac:chgData name="משה עופר" userId="fc811f9f4bb3367c" providerId="LiveId" clId="{E14E7F8D-DBAA-4DC7-93E4-69C6DB9AFAA3}" dt="2023-10-01T16:46:38.543" v="296" actId="478"/>
          <ac:spMkLst>
            <pc:docMk/>
            <pc:sldMk cId="2805883459" sldId="465"/>
            <ac:spMk id="11" creationId="{63BB8952-6C38-6112-FE80-98D2D7E3373C}"/>
          </ac:spMkLst>
        </pc:sp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5" creationId="{EB3D4870-6772-C0CB-984C-25B19FB0B44C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6" creationId="{FF1A8891-BFEB-3905-3B24-AB75FF195F96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7" creationId="{96811B31-41AD-C6C3-0B86-16CD1913FD83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8" creationId="{A03CE7ED-5711-3CB5-FC1A-C64523712AD8}"/>
          </ac:picMkLst>
        </pc:picChg>
      </pc:sldChg>
      <pc:sldChg chg="add">
        <pc:chgData name="משה עופר" userId="fc811f9f4bb3367c" providerId="LiveId" clId="{E14E7F8D-DBAA-4DC7-93E4-69C6DB9AFAA3}" dt="2023-10-01T16:55:18.111" v="302"/>
        <pc:sldMkLst>
          <pc:docMk/>
          <pc:sldMk cId="0" sldId="466"/>
        </pc:sldMkLst>
      </pc:sldChg>
      <pc:sldChg chg="modSp add mod">
        <pc:chgData name="משה עופר" userId="fc811f9f4bb3367c" providerId="LiveId" clId="{E14E7F8D-DBAA-4DC7-93E4-69C6DB9AFAA3}" dt="2023-10-01T16:57:57.825" v="406" actId="20577"/>
        <pc:sldMkLst>
          <pc:docMk/>
          <pc:sldMk cId="0" sldId="467"/>
        </pc:sldMkLst>
        <pc:spChg chg="mod">
          <ac:chgData name="משה עופר" userId="fc811f9f4bb3367c" providerId="LiveId" clId="{E14E7F8D-DBAA-4DC7-93E4-69C6DB9AFAA3}" dt="2023-10-01T16:57:57.825" v="406" actId="20577"/>
          <ac:spMkLst>
            <pc:docMk/>
            <pc:sldMk cId="0" sldId="467"/>
            <ac:spMk id="3" creationId="{7929485A-E590-6315-4F32-BAA365C6E684}"/>
          </ac:spMkLst>
        </pc:spChg>
      </pc:sldChg>
      <pc:sldMasterChg chg="delSldLayout">
        <pc:chgData name="משה עופר" userId="fc811f9f4bb3367c" providerId="LiveId" clId="{E14E7F8D-DBAA-4DC7-93E4-69C6DB9AFAA3}" dt="2023-10-01T16:09:36.964" v="14" actId="47"/>
        <pc:sldMasterMkLst>
          <pc:docMk/>
          <pc:sldMasterMk cId="0" sldId="2147483648"/>
        </pc:sldMasterMkLst>
        <pc:sldLayoutChg chg="del">
          <pc:chgData name="משה עופר" userId="fc811f9f4bb3367c" providerId="LiveId" clId="{E14E7F8D-DBAA-4DC7-93E4-69C6DB9AFAA3}" dt="2023-10-01T16:09:36.964" v="14" actId="47"/>
          <pc:sldLayoutMkLst>
            <pc:docMk/>
            <pc:sldMasterMk cId="0" sldId="2147483648"/>
            <pc:sldLayoutMk cId="133359985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CAA52B5-77FE-4A80-AFEA-FC2B708EFBF0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801F83C-E8FF-4EAB-9F3A-F258AED63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4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בפיתון</a:t>
            </a:r>
            <a:r>
              <a:rPr lang="en-US" dirty="0" smtClean="0"/>
              <a:t> </a:t>
            </a:r>
            <a:r>
              <a:rPr lang="he-IL" dirty="0" smtClean="0"/>
              <a:t>קבצים משמשים לאחסון נתונים לצמיתות, אותם ניתן לאחזר ולתפעל במועד מאוחר יותר. </a:t>
            </a:r>
          </a:p>
          <a:p>
            <a:r>
              <a:rPr lang="he-IL" dirty="0" smtClean="0"/>
              <a:t>ישנם בעיקר שני סוגי קבצים: קבצי טקסט וקבצים בינאריים.</a:t>
            </a:r>
          </a:p>
          <a:p>
            <a:endParaRPr lang="he-IL" dirty="0" smtClean="0"/>
          </a:p>
          <a:p>
            <a:pPr marL="228600" indent="-228600">
              <a:buAutoNum type="arabicPeriod"/>
            </a:pPr>
            <a:r>
              <a:rPr lang="he-IL" b="1" i="0" u="sng" dirty="0" smtClean="0"/>
              <a:t>קבצי טקסט</a:t>
            </a:r>
            <a:r>
              <a:rPr lang="he-IL" dirty="0" smtClean="0"/>
              <a:t>: קבצים אלה מאחסנים נתונים בצורה של טקסט רגיל, כאשר כל תו מיוצג על ידי בייט של נתונים.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קבצי טקסט ניתנים לקריאה אנושית וניתן לפתוח ולערוך אותם באמצעות עורך טקסט.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קבצים בינאריים</a:t>
            </a:r>
            <a:r>
              <a:rPr lang="he-IL" dirty="0" smtClean="0"/>
              <a:t>: קבצים אלה מאחסנים נתונים בפורמט בינארי, כלומר הנתונים מיוצגים בצורה שמחשבים יכולים לפרש ישירות.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קבצים בינאריים אינם ניתנים לקריאה על ידי אדם והם משמשים בדרך כלל לאחסון נתונים לא טקסטואליים כמו תמונות, אודיו, וידאו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64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מודול זה מאפשר לך לקיים אינטראקציה עם מערכת ההפעלה בצורה בלתי תלויה בפלטפורמה,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כלומר קוד</a:t>
            </a:r>
            <a:r>
              <a:rPr lang="en-US" dirty="0" smtClean="0"/>
              <a:t>Python </a:t>
            </a:r>
            <a:r>
              <a:rPr lang="he-IL" dirty="0" smtClean="0"/>
              <a:t> שלך יכול לעבוד על פני מערכות הפעלה שונות כגון </a:t>
            </a:r>
            <a:r>
              <a:rPr lang="en-US" dirty="0" smtClean="0"/>
              <a:t>Windows, Linux</a:t>
            </a:r>
            <a:r>
              <a:rPr lang="he-IL" dirty="0" smtClean="0"/>
              <a:t>או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he-IL" dirty="0" smtClean="0"/>
              <a:t> ללא צורך בשינוי.</a:t>
            </a:r>
          </a:p>
          <a:p>
            <a:endParaRPr lang="he-IL" dirty="0" smtClean="0"/>
          </a:p>
          <a:p>
            <a:r>
              <a:rPr lang="he-IL" dirty="0" smtClean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פעולות קבצים וספריות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ניהול תהליכים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משתני סביבה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מידע פלטפורמה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30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פעולות קבצים וספריות</a:t>
            </a:r>
            <a:r>
              <a:rPr lang="he-IL" dirty="0" smtClean="0"/>
              <a:t>: אתה יכול להשתמש בפונקציות מערכת ההפעלה כדי לתפעל קבצים וספריות, כגון יצירה, שינוי שמות, מחיקה או בדיקת קיומם.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ניהול תהליכים</a:t>
            </a:r>
            <a:r>
              <a:rPr lang="he-IL" dirty="0" smtClean="0"/>
              <a:t>: מודול מערכת ההפעלה מאפשר לך ליצור אינטראקציה עם תהליכים, כגון היווצרות תהליכים חדשים, קבלת </a:t>
            </a:r>
            <a:r>
              <a:rPr lang="he-IL" dirty="0" err="1" smtClean="0"/>
              <a:t>מזהי</a:t>
            </a:r>
            <a:r>
              <a:rPr lang="he-IL" dirty="0" smtClean="0"/>
              <a:t> תהליכים וסיום תהליכים.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משתני סביבה</a:t>
            </a:r>
            <a:r>
              <a:rPr lang="he-IL" dirty="0" smtClean="0"/>
              <a:t>: אתה יכול לגשת למשתני סביבה ולשנות אותם באמצעות פונקציות המסופקות על ידי מודול מערכת ההפעלה.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מידע פלטפורמה</a:t>
            </a:r>
            <a:r>
              <a:rPr lang="he-IL" dirty="0" smtClean="0"/>
              <a:t>: מודול מערכת ההפעלה מספק פונקציות לקבלת מידע על הפלטפורמה הבסיסית, כגון שם מערכת ההפעלה או מפריד הנתיבים.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254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פעולות קבצים וספריות</a:t>
            </a:r>
            <a:r>
              <a:rPr lang="he-IL" dirty="0" smtClean="0"/>
              <a:t>: אתה יכול להשתמש בפונקציות מערכת ההפעלה כדי לתפעל קבצים וספריות, כגון יצירה, שינוי שמות, מחיקה או בדיקת קיומם.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ניהול תהליכים</a:t>
            </a:r>
            <a:r>
              <a:rPr lang="he-IL" dirty="0" smtClean="0"/>
              <a:t>: מודול מערכת ההפעלה מאפשר לך ליצור אינטראקציה עם תהליכים, כגון היווצרות תהליכים חדשים, קבלת </a:t>
            </a:r>
            <a:r>
              <a:rPr lang="he-IL" dirty="0" err="1" smtClean="0"/>
              <a:t>מזהי</a:t>
            </a:r>
            <a:r>
              <a:rPr lang="he-IL" dirty="0" smtClean="0"/>
              <a:t> תהליכים וסיום תהליכים.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משתני סביבה</a:t>
            </a:r>
            <a:r>
              <a:rPr lang="he-IL" dirty="0" smtClean="0"/>
              <a:t>: אתה יכול לגשת למשתני סביבה ולשנות אותם באמצעות פונקציות המסופקות על ידי מודול מערכת ההפעלה.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מידע פלטפורמה</a:t>
            </a:r>
            <a:r>
              <a:rPr lang="he-IL" dirty="0" smtClean="0"/>
              <a:t>: מודול מערכת ההפעלה מספק פונקציות לקבלת מידע על הפלטפורמה הבסיסית, כגון שם מערכת ההפעלה או מפריד הנתיבים.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35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להלן כמה משימות נפוצות שתוכל לבצע באמצעות מודול מערכת ההפעלה: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פעולות קבצים וספריות</a:t>
            </a:r>
            <a:r>
              <a:rPr lang="he-IL" dirty="0" smtClean="0"/>
              <a:t>: אתה יכול להשתמש בפונקציות מערכת ההפעלה כדי לתפעל קבצים וספריות, כגון יצירה, שינוי שמות, מחיקה או בדיקת קיומם.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ניהול תהליכים</a:t>
            </a:r>
            <a:r>
              <a:rPr lang="he-IL" dirty="0" smtClean="0"/>
              <a:t>: מודול מערכת ההפעלה מאפשר לך ליצור אינטראקציה עם תהליכים, כגון היווצרות תהליכים חדשים, קבלת </a:t>
            </a:r>
            <a:r>
              <a:rPr lang="he-IL" dirty="0" err="1" smtClean="0"/>
              <a:t>מזהי</a:t>
            </a:r>
            <a:r>
              <a:rPr lang="he-IL" dirty="0" smtClean="0"/>
              <a:t> תהליכים וסיום תהליכים.</a:t>
            </a:r>
          </a:p>
          <a:p>
            <a:pPr marL="228600" indent="-228600">
              <a:buAutoNum type="arabicPeriod"/>
            </a:pPr>
            <a:r>
              <a:rPr lang="he-IL" b="1" u="sng" dirty="0" smtClean="0"/>
              <a:t>משתני סביבה</a:t>
            </a:r>
            <a:r>
              <a:rPr lang="he-IL" dirty="0" smtClean="0"/>
              <a:t>: אתה יכול לגשת למשתני סביבה ולשנות אותם באמצעות פונקציות המסופקות על ידי מודול מערכת ההפעלה.</a:t>
            </a:r>
          </a:p>
          <a:p>
            <a:pPr marL="228600" indent="-228600">
              <a:buAutoNum type="arabicPeriod"/>
            </a:pPr>
            <a:r>
              <a:rPr lang="he-IL" b="1" u="sng" smtClean="0"/>
              <a:t>מידע פלטפורמה</a:t>
            </a:r>
            <a:r>
              <a:rPr lang="he-IL" smtClean="0"/>
              <a:t>: מודול מערכת ההפעלה מספק פונקציות לקבלת מידע על הפלטפורמה הבסיסית, כגון שם מערכת ההפעלה או מפריד הנתיבים.</a:t>
            </a:r>
          </a:p>
          <a:p>
            <a:endParaRPr lang="he-IL" b="1" u="sng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45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he-IL" dirty="0" smtClean="0"/>
              <a:t> מספקת תמיכה עבור מערכים ומטריצות רב-ממדיות, יחד עם מגוון רחב של פונקציות מתמטיות לפעולה על מערכים אלו ביעילות.</a:t>
            </a:r>
          </a:p>
          <a:p>
            <a:endParaRPr lang="he-I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smtClean="0"/>
              <a:t>מערכי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he-IL" dirty="0" smtClean="0"/>
              <a:t>יעילים הרבה יותר מרשימות </a:t>
            </a:r>
            <a:r>
              <a:rPr lang="en-US" dirty="0" smtClean="0"/>
              <a:t>Python </a:t>
            </a:r>
            <a:r>
              <a:rPr lang="he-IL" dirty="0" smtClean="0"/>
              <a:t>עבור פעולות מספריות.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פעולות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he-IL" dirty="0" smtClean="0"/>
              <a:t>מיושמות ב-</a:t>
            </a:r>
            <a:r>
              <a:rPr lang="en-US" dirty="0" smtClean="0"/>
              <a:t>C, </a:t>
            </a:r>
            <a:r>
              <a:rPr lang="he-IL" dirty="0" smtClean="0"/>
              <a:t>מה שהופך אותן למהירות הרבה יותר מפעולות מקבילות המבוצעות באמצעות לולאות </a:t>
            </a:r>
            <a:r>
              <a:rPr lang="en-US" dirty="0" smtClean="0"/>
              <a:t>Python.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smtClean="0"/>
              <a:t>מערכי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he-IL" dirty="0" smtClean="0"/>
              <a:t>יעילים יותר בזיכרון בהשוואה לרשימות </a:t>
            </a:r>
            <a:r>
              <a:rPr lang="en-US" dirty="0" smtClean="0"/>
              <a:t>Python, </a:t>
            </a:r>
            <a:r>
              <a:rPr lang="he-IL" dirty="0" smtClean="0"/>
              <a:t>במיוחד עבור מערכי נתונים גדולים.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92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המטרה העיקרית של </a:t>
            </a:r>
            <a:r>
              <a:rPr lang="en-US" dirty="0" smtClean="0"/>
              <a:t>PADNA</a:t>
            </a:r>
            <a:r>
              <a:rPr lang="he-IL" dirty="0" smtClean="0"/>
              <a:t> היא לספק כלים למניפולציה וניתוח נתונים.</a:t>
            </a:r>
          </a:p>
          <a:p>
            <a:endParaRPr lang="he-IL" dirty="0" smtClean="0"/>
          </a:p>
          <a:p>
            <a:r>
              <a:rPr lang="he-IL" dirty="0" smtClean="0"/>
              <a:t>הוא מספק מבני נתונים ופונקציות שנועדו להפוך את העבודה עם נתונים מובנים למהירה, קלה ואקספרסיבית.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25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38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9528"/>
              <a:ext cx="12191999" cy="728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5129" y="3003884"/>
            <a:ext cx="6441743" cy="85023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194435" marR="5080" indent="-1182370">
              <a:lnSpc>
                <a:spcPts val="5840"/>
              </a:lnSpc>
              <a:spcBef>
                <a:spcPts val="830"/>
              </a:spcBef>
            </a:pPr>
            <a:r>
              <a:rPr lang="he-IL" sz="5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תכנות מונחה עצמים</a:t>
            </a:r>
            <a:endParaRPr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1508761"/>
            <a:ext cx="8686800" cy="3840479"/>
          </a:xfrm>
          <a:custGeom>
            <a:avLst/>
            <a:gdLst/>
            <a:ahLst/>
            <a:cxnLst/>
            <a:rect l="l" t="t" r="r" b="b"/>
            <a:pathLst>
              <a:path w="8686800" h="3840479">
                <a:moveTo>
                  <a:pt x="0" y="0"/>
                </a:moveTo>
                <a:lnTo>
                  <a:pt x="8686800" y="0"/>
                </a:lnTo>
              </a:path>
              <a:path w="8686800" h="3840479">
                <a:moveTo>
                  <a:pt x="0" y="3840479"/>
                </a:moveTo>
                <a:lnTo>
                  <a:pt x="8686800" y="3840479"/>
                </a:lnTo>
              </a:path>
            </a:pathLst>
          </a:custGeom>
          <a:ln w="38100">
            <a:solidFill>
              <a:srgbClr val="FA8B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575" y="903571"/>
            <a:ext cx="69748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he-IL" spc="-10" dirty="0">
                <a:latin typeface="Times New Roman"/>
                <a:cs typeface="Times New Roman"/>
              </a:rPr>
              <a:t>נושאים להיום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29485A-E590-6315-4F32-BAA365C6E684}"/>
              </a:ext>
            </a:extLst>
          </p:cNvPr>
          <p:cNvSpPr txBox="1"/>
          <p:nvPr/>
        </p:nvSpPr>
        <p:spPr>
          <a:xfrm>
            <a:off x="990600" y="1720840"/>
            <a:ext cx="5105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OS - operating system</a:t>
            </a:r>
            <a:endParaRPr lang="en-US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NumPy</a:t>
            </a:r>
            <a:endParaRPr lang="en-US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Panda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Files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Python, files are used for storing data permanently, which can be retrieved and manipulated at a later time.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are primarily two types of files: text files and binary files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 smtClean="0"/>
              <a:t>Text </a:t>
            </a:r>
            <a:r>
              <a:rPr lang="en-US" b="1" u="sng" dirty="0"/>
              <a:t>Files</a:t>
            </a:r>
            <a:r>
              <a:rPr lang="en-US" dirty="0"/>
              <a:t>: These files store data in the form of plain text, where each character is represented by a byte of data.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/>
              <a:t>files are human-readable and can be opened and edited using a text editor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Binary Files</a:t>
            </a:r>
            <a:r>
              <a:rPr lang="en-US" dirty="0"/>
              <a:t>: These files store data in a binary format, which means the data is represented in a form that computers can interpret directly.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</a:t>
            </a:r>
            <a:r>
              <a:rPr lang="en-US" dirty="0"/>
              <a:t>files are not human-readable and are typically used for storing non-textual data like images, audio, video,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module allows you to interact with the operating system in a platform-independent way,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meaning </a:t>
            </a:r>
            <a:r>
              <a:rPr lang="en-US" dirty="0"/>
              <a:t>that your Python code can work across different operating systems such as Windows, Linux, or </a:t>
            </a:r>
            <a:r>
              <a:rPr lang="en-US" dirty="0" err="1"/>
              <a:t>macOS</a:t>
            </a:r>
            <a:r>
              <a:rPr lang="en-US" dirty="0"/>
              <a:t> without needing to be modified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Here are some common tasks you can perform using the </a:t>
            </a:r>
            <a:r>
              <a:rPr lang="en-US" dirty="0" err="1"/>
              <a:t>os</a:t>
            </a:r>
            <a:r>
              <a:rPr lang="en-US" dirty="0"/>
              <a:t> module: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File and Directory </a:t>
            </a:r>
            <a:r>
              <a:rPr lang="en-US" b="1" u="sng" dirty="0" smtClean="0"/>
              <a:t>Operations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 smtClean="0"/>
              <a:t>Process Management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 smtClean="0"/>
              <a:t>Environment Variables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Platform </a:t>
            </a:r>
            <a:r>
              <a:rPr lang="en-US" b="1" u="sng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Here </a:t>
            </a:r>
            <a:r>
              <a:rPr lang="en-US" dirty="0"/>
              <a:t>are some common tasks you can perform using the </a:t>
            </a:r>
            <a:r>
              <a:rPr lang="en-US" dirty="0" err="1"/>
              <a:t>os</a:t>
            </a:r>
            <a:r>
              <a:rPr lang="en-US" dirty="0"/>
              <a:t> module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 smtClean="0"/>
              <a:t>File </a:t>
            </a:r>
            <a:r>
              <a:rPr lang="en-US" b="1" u="sng" dirty="0"/>
              <a:t>and Directory Operations</a:t>
            </a:r>
            <a:r>
              <a:rPr lang="en-US" dirty="0"/>
              <a:t>: You can use </a:t>
            </a:r>
            <a:r>
              <a:rPr lang="en-US" dirty="0" err="1"/>
              <a:t>os</a:t>
            </a:r>
            <a:r>
              <a:rPr lang="en-US" dirty="0"/>
              <a:t> functions to manipulate files and directories, such as creating, renaming, deleting, or checking their </a:t>
            </a:r>
            <a:r>
              <a:rPr lang="en-US" dirty="0" smtClean="0"/>
              <a:t>existence.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 smtClean="0"/>
              <a:t>Process </a:t>
            </a:r>
            <a:r>
              <a:rPr lang="en-US" b="1" u="sng" dirty="0"/>
              <a:t>Management</a:t>
            </a:r>
            <a:r>
              <a:rPr lang="en-US" dirty="0"/>
              <a:t>: The </a:t>
            </a:r>
            <a:r>
              <a:rPr lang="en-US" dirty="0" err="1"/>
              <a:t>os</a:t>
            </a:r>
            <a:r>
              <a:rPr lang="en-US" dirty="0"/>
              <a:t> module allows you to interact with processes, such as spawning new processes, getting process IDs, and terminating </a:t>
            </a:r>
            <a:r>
              <a:rPr lang="en-US" dirty="0" smtClean="0"/>
              <a:t>processes.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 smtClean="0"/>
              <a:t>Environment </a:t>
            </a:r>
            <a:r>
              <a:rPr lang="en-US" b="1" u="sng" dirty="0"/>
              <a:t>Variables</a:t>
            </a:r>
            <a:r>
              <a:rPr lang="en-US" dirty="0"/>
              <a:t>: You can access and modify environment variables using functions provided by the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smtClean="0"/>
              <a:t>module.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 smtClean="0"/>
              <a:t>Platform </a:t>
            </a:r>
            <a:r>
              <a:rPr lang="en-US" b="1" u="sng" dirty="0"/>
              <a:t>Information</a:t>
            </a:r>
            <a:r>
              <a:rPr lang="en-US" dirty="0"/>
              <a:t>: The </a:t>
            </a:r>
            <a:r>
              <a:rPr lang="en-US" dirty="0" err="1"/>
              <a:t>os</a:t>
            </a:r>
            <a:r>
              <a:rPr lang="en-US" dirty="0"/>
              <a:t> module provides functions to get information about the underlying platform, such as the name of the operating system or the path separator.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4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t="4549" b="88415"/>
          <a:stretch/>
        </p:blipFill>
        <p:spPr>
          <a:xfrm>
            <a:off x="621269" y="1005481"/>
            <a:ext cx="5400000" cy="457679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/>
          <a:srcRect t="11584" b="30032"/>
          <a:stretch/>
        </p:blipFill>
        <p:spPr>
          <a:xfrm>
            <a:off x="621269" y="2259698"/>
            <a:ext cx="5400000" cy="3797932"/>
          </a:xfrm>
          <a:prstGeom prst="rect">
            <a:avLst/>
          </a:prstGeom>
        </p:spPr>
      </p:pic>
      <p:sp>
        <p:nvSpPr>
          <p:cNvPr id="10" name="מציין מיקום תוכן 9"/>
          <p:cNvSpPr>
            <a:spLocks noGrp="1"/>
          </p:cNvSpPr>
          <p:nvPr>
            <p:ph sz="half" idx="1"/>
          </p:nvPr>
        </p:nvSpPr>
        <p:spPr>
          <a:xfrm>
            <a:off x="621269" y="1592074"/>
            <a:ext cx="4488654" cy="541822"/>
          </a:xfrm>
        </p:spPr>
        <p:txBody>
          <a:bodyPr/>
          <a:lstStyle/>
          <a:p>
            <a:pPr algn="l" rtl="0"/>
            <a:r>
              <a:rPr lang="en-US" b="1" u="sng" dirty="0"/>
              <a:t>File and Directory Operations</a:t>
            </a:r>
          </a:p>
          <a:p>
            <a:pPr algn="l" rtl="0"/>
            <a:endParaRPr lang="he-IL" dirty="0"/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</p:nvPr>
        </p:nvSpPr>
        <p:spPr>
          <a:xfrm>
            <a:off x="6407788" y="1592074"/>
            <a:ext cx="4488654" cy="551664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b="1" u="sng" dirty="0"/>
              <a:t>Process Management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 rotWithShape="1">
          <a:blip r:embed="rId3"/>
          <a:srcRect t="70564" b="20346"/>
          <a:stretch/>
        </p:blipFill>
        <p:spPr>
          <a:xfrm>
            <a:off x="6529761" y="2220738"/>
            <a:ext cx="5400000" cy="591332"/>
          </a:xfrm>
          <a:prstGeom prst="rect">
            <a:avLst/>
          </a:prstGeom>
        </p:spPr>
      </p:pic>
      <p:sp>
        <p:nvSpPr>
          <p:cNvPr id="13" name="מציין מיקום תוכן 10"/>
          <p:cNvSpPr txBox="1">
            <a:spLocks/>
          </p:cNvSpPr>
          <p:nvPr/>
        </p:nvSpPr>
        <p:spPr>
          <a:xfrm>
            <a:off x="6407788" y="2762561"/>
            <a:ext cx="4488654" cy="60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b="1" u="sng" dirty="0" smtClean="0"/>
              <a:t>Environment Variables</a:t>
            </a:r>
            <a:endParaRPr lang="en-US" dirty="0" smtClean="0"/>
          </a:p>
        </p:txBody>
      </p:sp>
      <p:sp>
        <p:nvSpPr>
          <p:cNvPr id="14" name="מציין מיקום תוכן 10"/>
          <p:cNvSpPr txBox="1">
            <a:spLocks/>
          </p:cNvSpPr>
          <p:nvPr/>
        </p:nvSpPr>
        <p:spPr>
          <a:xfrm>
            <a:off x="6407788" y="3950266"/>
            <a:ext cx="4488654" cy="59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b="1" u="sng" dirty="0" smtClean="0"/>
              <a:t>Platform Information</a:t>
            </a:r>
          </a:p>
          <a:p>
            <a:pPr algn="l" rtl="0"/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3"/>
          <a:srcRect t="79506" b="12149"/>
          <a:stretch/>
        </p:blipFill>
        <p:spPr>
          <a:xfrm>
            <a:off x="6529761" y="3446545"/>
            <a:ext cx="5400000" cy="542862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3"/>
          <a:srcRect t="88298" b="1051"/>
          <a:stretch/>
        </p:blipFill>
        <p:spPr>
          <a:xfrm>
            <a:off x="6529761" y="4618207"/>
            <a:ext cx="5400000" cy="6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OS - operating system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78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Full Code example: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888" t="5895" r="1453" b="1457"/>
          <a:stretch/>
        </p:blipFill>
        <p:spPr>
          <a:xfrm>
            <a:off x="3535680" y="838200"/>
            <a:ext cx="512064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NumPy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NumPy</a:t>
            </a:r>
            <a:r>
              <a:rPr lang="en-US" dirty="0"/>
              <a:t> provides support for multi-dimensional arrays and </a:t>
            </a:r>
            <a:r>
              <a:rPr lang="en-US" dirty="0" smtClean="0"/>
              <a:t>matrices, along with a wide range of mathematical functions to operate on these arrays efficiently.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NumPy</a:t>
            </a:r>
            <a:r>
              <a:rPr lang="en-US" dirty="0"/>
              <a:t> arrays are much more efficient than Python lists for numerical operations.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operations are implemented in C, which makes them much faster than equivalent operations performed using Python </a:t>
            </a:r>
            <a:r>
              <a:rPr lang="en-US" dirty="0" smtClean="0"/>
              <a:t>loops.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arrays are more memory-efficient compared to Python lists, especially for large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0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Panda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624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primary purpose of pandas is to provide tools for data manipulation and analysis.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data structures and functions designed to make working with structured data fast, easy, and expressive.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88584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845</TotalTime>
  <Words>1030</Words>
  <Application>Microsoft Office PowerPoint</Application>
  <PresentationFormat>מסך רחב</PresentationFormat>
  <Paragraphs>85</Paragraphs>
  <Slides>9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Rockwell</vt:lpstr>
      <vt:lpstr>Tahoma</vt:lpstr>
      <vt:lpstr>Times New Roman</vt:lpstr>
      <vt:lpstr>Trebuchet MS</vt:lpstr>
      <vt:lpstr>גלריה</vt:lpstr>
      <vt:lpstr>תכנות מונחה עצמים</vt:lpstr>
      <vt:lpstr>נושאים להיום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 עופר</dc:creator>
  <cp:lastModifiedBy>moriya bitton</cp:lastModifiedBy>
  <cp:revision>51</cp:revision>
  <dcterms:created xsi:type="dcterms:W3CDTF">2023-10-01T10:57:20Z</dcterms:created>
  <dcterms:modified xsi:type="dcterms:W3CDTF">2024-02-26T13:28:34Z</dcterms:modified>
</cp:coreProperties>
</file>