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7" r:id="rId2"/>
    <p:sldId id="542" r:id="rId3"/>
    <p:sldId id="544" r:id="rId4"/>
    <p:sldId id="543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525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858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4323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9159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7200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7849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5741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2732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300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592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201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047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592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040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785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753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BAF0-297F-4193-8050-29DB9D8BA520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636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FBAF0-297F-4193-8050-29DB9D8BA520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12232-8642-447B-8354-21CC90E4DDD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6899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sparrow.blogspot.com/2018/02/how-to-create-quiz-using-python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?section=window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MJJpL9EmJB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CC72-8287-EE4D-8114-149296622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64420"/>
            <a:ext cx="9001462" cy="2387600"/>
          </a:xfrm>
        </p:spPr>
        <p:txBody>
          <a:bodyPr>
            <a:normAutofit/>
          </a:bodyPr>
          <a:lstStyle/>
          <a:p>
            <a:pPr rtl="1"/>
            <a:r>
              <a:rPr lang="he-IL" cap="none" dirty="0"/>
              <a:t>תכנות מונחה עצמים</a:t>
            </a:r>
            <a:br>
              <a:rPr lang="he-IL" cap="none" dirty="0"/>
            </a:br>
            <a:r>
              <a:rPr lang="he-IL" cap="none" dirty="0"/>
              <a:t>P</a:t>
            </a:r>
            <a:r>
              <a:rPr lang="en-US" cap="none" dirty="0"/>
              <a:t>ython</a:t>
            </a:r>
            <a:br>
              <a:rPr lang="he-IL" cap="none" dirty="0"/>
            </a:br>
            <a:endParaRPr lang="en-US" cap="none" dirty="0"/>
          </a:p>
        </p:txBody>
      </p:sp>
      <p:pic>
        <p:nvPicPr>
          <p:cNvPr id="7" name="תמונה 6" descr="תמונה שמכילה טקסט, גופן, צילום מסך, לוגו&#10;&#10;התיאור נוצר באופן אוטומטי">
            <a:extLst>
              <a:ext uri="{FF2B5EF4-FFF2-40B4-BE49-F238E27FC236}">
                <a16:creationId xmlns:a16="http://schemas.microsoft.com/office/drawing/2014/main" id="{7584DAEF-9E4A-9406-FAC7-61510D269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01094" y="3429000"/>
            <a:ext cx="5981700" cy="3143251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1F5CD84-014C-097C-A389-D31906DC73C7}"/>
              </a:ext>
            </a:extLst>
          </p:cNvPr>
          <p:cNvSpPr txBox="1"/>
          <p:nvPr/>
        </p:nvSpPr>
        <p:spPr>
          <a:xfrm>
            <a:off x="3301094" y="6572251"/>
            <a:ext cx="5981700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900" dirty="0">
                <a:hlinkClick r:id="rId3" tooltip="https://wsparrow.blogspot.com/2018/02/how-to-create-quiz-using-python.html"/>
              </a:rPr>
              <a:t>תמונה זו</a:t>
            </a:r>
            <a:r>
              <a:rPr lang="he-IL" sz="900" dirty="0"/>
              <a:t> מאת מחבר לא ידוע ניתן </a:t>
            </a:r>
            <a:r>
              <a:rPr lang="he-IL" sz="900" dirty="0" err="1"/>
              <a:t>ברשיון</a:t>
            </a:r>
            <a:r>
              <a:rPr lang="he-IL" sz="900" dirty="0"/>
              <a:t> במסגרת </a:t>
            </a:r>
            <a:r>
              <a:rPr lang="he-IL" sz="900" dirty="0">
                <a:hlinkClick r:id="rId4" tooltip="https://creativecommons.org/licenses/by-nc-sa/3.0/"/>
              </a:rPr>
              <a:t>CC BY-SA-NC</a:t>
            </a:r>
            <a:endParaRPr lang="he-IL" sz="900" dirty="0"/>
          </a:p>
        </p:txBody>
      </p:sp>
    </p:spTree>
    <p:extLst>
      <p:ext uri="{BB962C8B-B14F-4D97-AF65-F5344CB8AC3E}">
        <p14:creationId xmlns:p14="http://schemas.microsoft.com/office/powerpoint/2010/main" val="85709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383187A0-719F-0E59-AE0F-508EEB5D18E1}"/>
              </a:ext>
            </a:extLst>
          </p:cNvPr>
          <p:cNvSpPr txBox="1">
            <a:spLocks/>
          </p:cNvSpPr>
          <p:nvPr/>
        </p:nvSpPr>
        <p:spPr>
          <a:xfrm>
            <a:off x="5050971" y="272145"/>
            <a:ext cx="6340084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914377">
              <a:lnSpc>
                <a:spcPct val="90000"/>
              </a:lnSpc>
              <a:spcAft>
                <a:spcPts val="600"/>
              </a:spcAft>
            </a:pPr>
            <a:r>
              <a:rPr lang="en-US" sz="3400" b="1" dirty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</a:rPr>
              <a:t>python</a:t>
            </a:r>
          </a:p>
        </p:txBody>
      </p:sp>
      <p:pic>
        <p:nvPicPr>
          <p:cNvPr id="15" name="Picture 14" descr="CPU עם מספרים בינאריים ושרטוט">
            <a:extLst>
              <a:ext uri="{FF2B5EF4-FFF2-40B4-BE49-F238E27FC236}">
                <a16:creationId xmlns:a16="http://schemas.microsoft.com/office/drawing/2014/main" id="{0069D5AB-E322-0E3C-A6CA-7DBA1BB18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38" r="28037"/>
          <a:stretch/>
        </p:blipFill>
        <p:spPr>
          <a:xfrm>
            <a:off x="21" y="10"/>
            <a:ext cx="4635987" cy="685799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C03684A7-A707-6B5F-8F5A-16DDEA026291}"/>
              </a:ext>
            </a:extLst>
          </p:cNvPr>
          <p:cNvSpPr txBox="1"/>
          <p:nvPr/>
        </p:nvSpPr>
        <p:spPr>
          <a:xfrm>
            <a:off x="4927472" y="2096064"/>
            <a:ext cx="6340085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94" algn="ctr" defTabSz="914377">
              <a:lnSpc>
                <a:spcPct val="120000"/>
              </a:lnSpc>
              <a:spcAft>
                <a:spcPts val="600"/>
              </a:spcAft>
            </a:pPr>
            <a:endParaRPr lang="en-US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9D6175C1-08FC-8DFD-5C62-245CE1EB737E}"/>
              </a:ext>
            </a:extLst>
          </p:cNvPr>
          <p:cNvSpPr txBox="1"/>
          <p:nvPr/>
        </p:nvSpPr>
        <p:spPr>
          <a:xfrm>
            <a:off x="5050972" y="1679140"/>
            <a:ext cx="658585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e-IL" sz="2400" dirty="0"/>
              <a:t>פייתון היא שפת תכנות דינמית ופשוטה, הנמצאת בשימוש נרחב בתחום התכנות. </a:t>
            </a:r>
          </a:p>
          <a:p>
            <a:pPr algn="r"/>
            <a:r>
              <a:rPr lang="he-IL" sz="2400" dirty="0"/>
              <a:t>השפה נוצרה בשנת 1991 והתפתחה מאז בהתבסס על עקרונות תכנות פשוטים וקריאים.</a:t>
            </a:r>
          </a:p>
          <a:p>
            <a:pPr algn="r"/>
            <a:r>
              <a:rPr lang="he-IL" sz="2400" dirty="0"/>
              <a:t> המטרה העיקרית של פייתון היא להקל על התכנות ולעשות את הקוד קריא ופשוט להבנה. בעבור מתכנתים, זה יוצר מהירות בכתיבת הקוד ומפשט את התהליך 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D558B9A7-CE9B-24E3-D5C5-BC145D4E0646}"/>
              </a:ext>
            </a:extLst>
          </p:cNvPr>
          <p:cNvSpPr txBox="1"/>
          <p:nvPr/>
        </p:nvSpPr>
        <p:spPr>
          <a:xfrm>
            <a:off x="4958022" y="5210754"/>
            <a:ext cx="7261613" cy="11608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189" algn="just" rtl="1">
              <a:lnSpc>
                <a:spcPct val="150000"/>
              </a:lnSpc>
              <a:spcAft>
                <a:spcPts val="800"/>
              </a:spcAft>
            </a:pPr>
            <a:r>
              <a:rPr lang="he-IL" sz="2400" b="1" kern="100" dirty="0">
                <a:latin typeface="Calibri" panose="020F0502020204030204" pitchFamily="34" charset="0"/>
                <a:ea typeface="Calibri" panose="020F0502020204030204" pitchFamily="34" charset="0"/>
                <a:cs typeface="FrankRuehl" panose="020E0503060101010101" pitchFamily="34" charset="-79"/>
              </a:rPr>
              <a:t>אנו נכתוב </a:t>
            </a:r>
            <a:r>
              <a:rPr lang="he-IL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FrankRuehl" panose="020E0503060101010101" pitchFamily="34" charset="-79"/>
              </a:rPr>
              <a:t>בפייתון</a:t>
            </a:r>
            <a:r>
              <a:rPr lang="he-IL" sz="2400" b="1" kern="100" dirty="0">
                <a:latin typeface="Calibri" panose="020F0502020204030204" pitchFamily="34" charset="0"/>
                <a:ea typeface="Calibri" panose="020F0502020204030204" pitchFamily="34" charset="0"/>
                <a:cs typeface="FrankRuehl" panose="020E0503060101010101" pitchFamily="34" charset="-79"/>
              </a:rPr>
              <a:t> בתוכנת </a:t>
            </a:r>
            <a:r>
              <a:rPr lang="en-US" sz="2400" b="1" kern="100" dirty="0">
                <a:latin typeface="FrankRuehl" panose="020E05030601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PyCharm</a:t>
            </a:r>
            <a:r>
              <a:rPr lang="he-IL" sz="2400" b="1" kern="100" dirty="0">
                <a:latin typeface="Calibri" panose="020F0502020204030204" pitchFamily="34" charset="0"/>
                <a:ea typeface="Calibri" panose="020F0502020204030204" pitchFamily="34" charset="0"/>
                <a:cs typeface="FrankRuehl" panose="020E0503060101010101" pitchFamily="34" charset="-79"/>
              </a:rPr>
              <a:t>, עם </a:t>
            </a:r>
            <a:r>
              <a:rPr lang="he-IL" sz="2400" b="1" kern="100" dirty="0">
                <a:latin typeface="Calibri" panose="020F0502020204030204" pitchFamily="34" charset="0"/>
                <a:ea typeface="Calibri" panose="020F0502020204030204" pitchFamily="34" charset="0"/>
                <a:cs typeface="FrankRuehl" panose="020E0503060101010101" pitchFamily="34" charset="-79"/>
                <a:hlinkClick r:id="rId3"/>
              </a:rPr>
              <a:t>הורדה</a:t>
            </a:r>
            <a:r>
              <a:rPr lang="he-IL" sz="2400" b="1" kern="100" dirty="0">
                <a:latin typeface="Calibri" panose="020F0502020204030204" pitchFamily="34" charset="0"/>
                <a:ea typeface="Calibri" panose="020F0502020204030204" pitchFamily="34" charset="0"/>
                <a:cs typeface="FrankRuehl" panose="020E0503060101010101" pitchFamily="34" charset="-79"/>
              </a:rPr>
              <a:t> והתקנה פשוטה  </a:t>
            </a:r>
          </a:p>
          <a:p>
            <a:pPr marL="457189" algn="just" rtl="1">
              <a:lnSpc>
                <a:spcPct val="150000"/>
              </a:lnSpc>
              <a:spcAft>
                <a:spcPts val="800"/>
              </a:spcAft>
            </a:pPr>
            <a:r>
              <a:rPr lang="he-IL" sz="2000" b="1" kern="100" dirty="0"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סרטון הדרכ</a:t>
            </a:r>
            <a:r>
              <a:rPr lang="he-IL" sz="20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ה להורדה</a:t>
            </a:r>
            <a:endParaRPr lang="en-US" sz="20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8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16523B-E7B2-BCE1-972C-BCFEA237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2" y="402771"/>
            <a:ext cx="9905999" cy="979715"/>
          </a:xfrm>
        </p:spPr>
        <p:txBody>
          <a:bodyPr>
            <a:normAutofit/>
          </a:bodyPr>
          <a:lstStyle/>
          <a:p>
            <a:pPr algn="ctr"/>
            <a:r>
              <a:rPr lang="he-IL" sz="4000" dirty="0"/>
              <a:t>מטרות עיקריות של </a:t>
            </a:r>
            <a:r>
              <a:rPr lang="en-US" sz="4000" dirty="0"/>
              <a:t>python</a:t>
            </a:r>
            <a:endParaRPr lang="he-IL" sz="40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432B79-D4DD-0E3B-5023-A0A8B7C8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43" y="1578427"/>
            <a:ext cx="11058296" cy="5072744"/>
          </a:xfrm>
        </p:spPr>
        <p:txBody>
          <a:bodyPr>
            <a:normAutofit fontScale="47500" lnSpcReduction="20000"/>
          </a:bodyPr>
          <a:lstStyle/>
          <a:p>
            <a:pPr marL="742932" indent="-285744" algn="just"/>
            <a:r>
              <a:rPr lang="he-IL" sz="5100" dirty="0">
                <a:latin typeface="Arial" panose="020B0604020202020204" pitchFamily="34" charset="0"/>
                <a:cs typeface="Arial" panose="020B0604020202020204" pitchFamily="34" charset="0"/>
              </a:rPr>
              <a:t>קריאה וקלה להבנה: פייתון מתאפיינת בקוד שקריא ופשוט להבנה. </a:t>
            </a:r>
            <a:endParaRPr lang="en-US" sz="5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32" indent="-285744" algn="just"/>
            <a:r>
              <a:rPr lang="he-IL" sz="5100" dirty="0">
                <a:latin typeface="Arial" panose="020B0604020202020204" pitchFamily="34" charset="0"/>
                <a:cs typeface="Arial" panose="020B0604020202020204" pitchFamily="34" charset="0"/>
              </a:rPr>
              <a:t>דינמיות: פייתון היא שפת תכנות דינמית, שמאשרת התעלמות מטיפוסים במהלך הכתיבה ומאפשרת החלפת טיפוסים במהלך הריצה, מה שמאפשר כתיבת קוד גמיש ומהיר יותר.</a:t>
            </a:r>
            <a:endParaRPr lang="en-US" sz="5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32" indent="-285744" algn="just"/>
            <a:r>
              <a:rPr lang="he-IL" sz="5100" dirty="0">
                <a:latin typeface="Arial" panose="020B0604020202020204" pitchFamily="34" charset="0"/>
                <a:cs typeface="Arial" panose="020B0604020202020204" pitchFamily="34" charset="0"/>
              </a:rPr>
              <a:t>מגוון פלטפורמות: פייתון זמינה על מגוון רחב של מערכות הפעלה ופלטפורמות ויש לה מערכת ניהול חבילות עוצמתית </a:t>
            </a:r>
            <a:r>
              <a:rPr lang="en-US" sz="5100" dirty="0">
                <a:latin typeface="Arial" panose="020B0604020202020204" pitchFamily="34" charset="0"/>
                <a:cs typeface="Arial" panose="020B0604020202020204" pitchFamily="34" charset="0"/>
              </a:rPr>
              <a:t>(pip)</a:t>
            </a:r>
            <a:r>
              <a:rPr lang="he-IL" sz="5100" dirty="0">
                <a:latin typeface="Arial" panose="020B0604020202020204" pitchFamily="34" charset="0"/>
                <a:cs typeface="Arial" panose="020B0604020202020204" pitchFamily="34" charset="0"/>
              </a:rPr>
              <a:t> המאפשרת התקנת וניהול ספריות חיצוניות בקלות.</a:t>
            </a:r>
            <a:endParaRPr lang="en-US" sz="5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32" indent="-285744" algn="just"/>
            <a:r>
              <a:rPr lang="he-IL" sz="5100" dirty="0">
                <a:latin typeface="Arial" panose="020B0604020202020204" pitchFamily="34" charset="0"/>
                <a:cs typeface="Arial" panose="020B0604020202020204" pitchFamily="34" charset="0"/>
              </a:rPr>
              <a:t>מגוון רחב של שימושים: פייתון מתאימה למגוון רחב של יישומים, כולל פיתוח אפליקציות ואתרי אינטרנט, תכנות מדעי, פיתוח משחקים, תכנות מערכות, תוכנות תחזוקה, ועוד.</a:t>
            </a:r>
            <a:endParaRPr lang="en-US" sz="5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32" indent="-285744" algn="just">
              <a:spcAft>
                <a:spcPts val="800"/>
              </a:spcAft>
            </a:pPr>
            <a:r>
              <a:rPr lang="he-IL" sz="5100" dirty="0">
                <a:latin typeface="Arial" panose="020B0604020202020204" pitchFamily="34" charset="0"/>
                <a:cs typeface="Arial" panose="020B0604020202020204" pitchFamily="34" charset="0"/>
              </a:rPr>
              <a:t>קהילה רחבה ותמיכה עוצמתית: פייתון נמצאת בשימוש נרחב עם קהל משתמשים גדול, קהילה פעילה של מפתחים ומשתמשים שמספקים תמיכה, וכמו כן קיימים מגוון ספריות ותוספות תוכנה מוכנות (</a:t>
            </a:r>
            <a:r>
              <a:rPr lang="en-US" sz="5100" dirty="0">
                <a:latin typeface="Arial" panose="020B0604020202020204" pitchFamily="34" charset="0"/>
                <a:cs typeface="Arial" panose="020B0604020202020204" pitchFamily="34" charset="0"/>
              </a:rPr>
              <a:t>packages</a:t>
            </a:r>
            <a:r>
              <a:rPr lang="he-IL" sz="5100" dirty="0">
                <a:latin typeface="Arial" panose="020B0604020202020204" pitchFamily="34" charset="0"/>
                <a:cs typeface="Arial" panose="020B0604020202020204" pitchFamily="34" charset="0"/>
              </a:rPr>
              <a:t>) שמסייעות בפיתוח.</a:t>
            </a:r>
            <a:endParaRPr lang="en-US" sz="5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685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5A0BAE5-FC63-692D-31DB-C4454CDB5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60294" cy="6858000"/>
          </a:xfrm>
          <a:prstGeom prst="rect">
            <a:avLst/>
          </a:prstGeom>
        </p:spPr>
      </p:pic>
      <p:sp>
        <p:nvSpPr>
          <p:cNvPr id="8" name="כותרת 1">
            <a:extLst>
              <a:ext uri="{FF2B5EF4-FFF2-40B4-BE49-F238E27FC236}">
                <a16:creationId xmlns:a16="http://schemas.microsoft.com/office/drawing/2014/main" id="{E5212FBC-5870-C972-C577-BC9ED75A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059" y="293913"/>
            <a:ext cx="5671456" cy="674915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Python vs java</a:t>
            </a:r>
            <a:endParaRPr lang="he-IL" sz="4000" dirty="0"/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C26FDAAF-1A36-ABAF-177F-599B567F6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9686" y="1197430"/>
            <a:ext cx="5921831" cy="5421087"/>
          </a:xfrm>
        </p:spPr>
        <p:txBody>
          <a:bodyPr>
            <a:normAutofit/>
          </a:bodyPr>
          <a:lstStyle/>
          <a:p>
            <a:pPr marL="457189" algn="just">
              <a:lnSpc>
                <a:spcPct val="150000"/>
              </a:lnSpc>
            </a:pP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בדומה ל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 גם פייתון תומכת בתכנות מונחה עצמים ומשתמשת במחלקות ואובייקטים כדי לארגן ולנהל את הקוד.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algn="just">
              <a:lnSpc>
                <a:spcPct val="150000"/>
              </a:lnSpc>
            </a:pP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בשתי השפות נוכל ליצור מחלקות (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) וליצור אובייקטים מהן, ולהשתמש בתכונות ובשיטות שנמצאות במחלקות בהתאם.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189" algn="just">
              <a:lnSpc>
                <a:spcPct val="150000"/>
              </a:lnSpc>
              <a:spcAft>
                <a:spcPts val="800"/>
              </a:spcAft>
            </a:pP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פייתון יותר קצרה בפשטות ובירידה לפרטים בהגדרת המחלקות והאובייקטים, ומאפשרת להתמקד יותר במימוש המתודות  והאלגוריתמים</a:t>
            </a:r>
            <a:r>
              <a:rPr lang="he-IL" sz="1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116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5FFB-B929-2E48-9899-DE8BF5D9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-247649"/>
            <a:ext cx="9905999" cy="1905000"/>
          </a:xfrm>
        </p:spPr>
        <p:txBody>
          <a:bodyPr/>
          <a:lstStyle/>
          <a:p>
            <a:r>
              <a:rPr lang="en-US" cap="none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B9AE-7DBD-5449-9CE2-407172EBD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47" y="962545"/>
            <a:ext cx="9905999" cy="3124201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var(--font-din)"/>
              </a:rPr>
              <a:t>Python works on different platforms (Windows, Mac, Linux, Raspberry Pi, </a:t>
            </a:r>
            <a:r>
              <a:rPr lang="en-US" sz="1800" dirty="0" err="1">
                <a:effectLst/>
                <a:latin typeface="var(--font-din)"/>
              </a:rPr>
              <a:t>etc</a:t>
            </a:r>
            <a:r>
              <a:rPr lang="en-US" sz="1800" dirty="0">
                <a:effectLst/>
                <a:latin typeface="var(--font-din)"/>
              </a:rPr>
              <a:t>).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var(--font-din)"/>
              </a:rPr>
              <a:t>Python has a simple syntax similar to the English language.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var(--font-din)"/>
              </a:rPr>
              <a:t>Python has syntax that allows developers to write programs with fewer lines than some other programming languages.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var(--font-din)"/>
              </a:rPr>
              <a:t>Python runs on an interpreter system, meaning that code can be executed as soon as it is written. This means that prototyping can be very quick.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var(--font-din)"/>
              </a:rPr>
              <a:t>Python can be treated in a procedural way, an object-oriented way or a functional way.</a:t>
            </a:r>
          </a:p>
          <a:p>
            <a:endParaRPr lang="en-US" sz="18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451ECE6-9B65-A24B-948D-E2787487B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" t="4345" r="-931" b="-512"/>
          <a:stretch/>
        </p:blipFill>
        <p:spPr>
          <a:xfrm>
            <a:off x="3331030" y="3875314"/>
            <a:ext cx="5646692" cy="298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0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134F-B7C8-3846-ADDA-CB2067F1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58" y="0"/>
            <a:ext cx="9905999" cy="1905000"/>
          </a:xfrm>
        </p:spPr>
        <p:txBody>
          <a:bodyPr/>
          <a:lstStyle/>
          <a:p>
            <a:r>
              <a:rPr lang="en-US" cap="none" dirty="0">
                <a:solidFill>
                  <a:schemeClr val="tx1"/>
                </a:solidFill>
                <a:cs typeface="Trebuchet MS"/>
              </a:rPr>
              <a:t>Python Indentation</a:t>
            </a:r>
            <a:br>
              <a:rPr lang="en-US" cap="none" dirty="0">
                <a:solidFill>
                  <a:schemeClr val="tx1"/>
                </a:solidFill>
                <a:cs typeface="Trebuchet MS"/>
              </a:rPr>
            </a:br>
            <a:endParaRPr lang="en-US" cap="none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CD077-154A-3540-850E-B4D633DBE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51" y="1431950"/>
            <a:ext cx="3979227" cy="4265815"/>
          </a:xfrm>
        </p:spPr>
        <p:txBody>
          <a:bodyPr>
            <a:normAutofit/>
          </a:bodyPr>
          <a:lstStyle/>
          <a:p>
            <a:pPr fontAlgn="base"/>
            <a:r>
              <a:rPr lang="en-US" cap="none" dirty="0">
                <a:effectLst/>
                <a:latin typeface="var(--font-din)"/>
              </a:rPr>
              <a:t>Indentation refers to the spaces at the beginning of a code line.</a:t>
            </a:r>
          </a:p>
          <a:p>
            <a:pPr fontAlgn="base"/>
            <a:r>
              <a:rPr lang="en-US" cap="none" dirty="0">
                <a:effectLst/>
                <a:latin typeface="var(--font-din)"/>
              </a:rPr>
              <a:t>Where in other programming languages the indentation in code is for readability only, the indentation in Python is very important.</a:t>
            </a:r>
          </a:p>
          <a:p>
            <a:pPr fontAlgn="base"/>
            <a:r>
              <a:rPr lang="en-US" cap="none" dirty="0">
                <a:effectLst/>
                <a:latin typeface="var(--font-din)"/>
              </a:rPr>
              <a:t>Python uses indentation to indicate a block of code.</a:t>
            </a:r>
          </a:p>
          <a:p>
            <a:endParaRPr lang="en-US" cap="none" dirty="0"/>
          </a:p>
        </p:txBody>
      </p:sp>
      <p:pic>
        <p:nvPicPr>
          <p:cNvPr id="4" name="תמונה 10">
            <a:extLst>
              <a:ext uri="{FF2B5EF4-FFF2-40B4-BE49-F238E27FC236}">
                <a16:creationId xmlns:a16="http://schemas.microsoft.com/office/drawing/2014/main" id="{D0790F20-F202-9540-8A8A-E5FDA7D33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8378" y="1560186"/>
            <a:ext cx="7174612" cy="400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64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אריג דמשק</Template>
  <TotalTime>9</TotalTime>
  <Words>423</Words>
  <Application>Microsoft Office PowerPoint</Application>
  <PresentationFormat>מסך רחב</PresentationFormat>
  <Paragraphs>28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3" baseType="lpstr">
      <vt:lpstr>Arial</vt:lpstr>
      <vt:lpstr>Bookman Old Style</vt:lpstr>
      <vt:lpstr>Calibri</vt:lpstr>
      <vt:lpstr>FrankRuehl</vt:lpstr>
      <vt:lpstr>Rockwell</vt:lpstr>
      <vt:lpstr>var(--font-din)</vt:lpstr>
      <vt:lpstr>Damask</vt:lpstr>
      <vt:lpstr>תכנות מונחה עצמים Python </vt:lpstr>
      <vt:lpstr>מצגת של PowerPoint‏</vt:lpstr>
      <vt:lpstr>מטרות עיקריות של python</vt:lpstr>
      <vt:lpstr>Python vs java</vt:lpstr>
      <vt:lpstr>Why Python?</vt:lpstr>
      <vt:lpstr>Python Indentation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תכנות מונחה עצמים Python </dc:title>
  <dc:creator>אילן שמחון</dc:creator>
  <cp:lastModifiedBy>אילן שמחון</cp:lastModifiedBy>
  <cp:revision>3</cp:revision>
  <dcterms:created xsi:type="dcterms:W3CDTF">2023-10-06T08:47:44Z</dcterms:created>
  <dcterms:modified xsi:type="dcterms:W3CDTF">2024-01-03T11:37:09Z</dcterms:modified>
</cp:coreProperties>
</file>