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20" r:id="rId2"/>
    <p:sldId id="331" r:id="rId3"/>
    <p:sldId id="289" r:id="rId4"/>
    <p:sldId id="318" r:id="rId5"/>
    <p:sldId id="319" r:id="rId6"/>
    <p:sldId id="300" r:id="rId7"/>
    <p:sldId id="304" r:id="rId8"/>
    <p:sldId id="301" r:id="rId9"/>
    <p:sldId id="302" r:id="rId10"/>
    <p:sldId id="305" r:id="rId11"/>
    <p:sldId id="267" r:id="rId12"/>
    <p:sldId id="268" r:id="rId13"/>
    <p:sldId id="332" r:id="rId14"/>
    <p:sldId id="270" r:id="rId15"/>
    <p:sldId id="271" r:id="rId16"/>
    <p:sldId id="272" r:id="rId17"/>
    <p:sldId id="273" r:id="rId18"/>
    <p:sldId id="274" r:id="rId19"/>
    <p:sldId id="275" r:id="rId20"/>
  </p:sldIdLst>
  <p:sldSz cx="12192000" cy="6858000"/>
  <p:notesSz cx="12192000" cy="6858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E1BA6-AF87-41E4-B37B-E7642D74C78C}" v="14" dt="2023-10-01T17:10:55.16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סגנון ערכת נושא 1 - הדגשה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0A1B5D5-9B99-4C35-A422-299274C87663}" styleName="סגנון ביניים 1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סגנון ערכת נושא 1 - הדגשה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סגנון בהיר 2 - הדגשה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884" y="1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fc811f9f4bb3367c" providerId="LiveId" clId="{33EE1BA6-AF87-41E4-B37B-E7642D74C78C}"/>
    <pc:docChg chg="undo redo custSel addSld delSld modSld sldOrd">
      <pc:chgData name="משה עופר" userId="fc811f9f4bb3367c" providerId="LiveId" clId="{33EE1BA6-AF87-41E4-B37B-E7642D74C78C}" dt="2023-10-01T17:10:59.626" v="545" actId="1076"/>
      <pc:docMkLst>
        <pc:docMk/>
      </pc:docMkLst>
      <pc:sldChg chg="add">
        <pc:chgData name="משה עופר" userId="fc811f9f4bb3367c" providerId="LiveId" clId="{33EE1BA6-AF87-41E4-B37B-E7642D74C78C}" dt="2023-10-01T10:27:47.089" v="491"/>
        <pc:sldMkLst>
          <pc:docMk/>
          <pc:sldMk cId="0" sldId="267"/>
        </pc:sldMkLst>
      </pc:sldChg>
      <pc:sldChg chg="add">
        <pc:chgData name="משה עופר" userId="fc811f9f4bb3367c" providerId="LiveId" clId="{33EE1BA6-AF87-41E4-B37B-E7642D74C78C}" dt="2023-10-01T10:27:47.089" v="491"/>
        <pc:sldMkLst>
          <pc:docMk/>
          <pc:sldMk cId="0" sldId="268"/>
        </pc:sldMkLst>
      </pc:sldChg>
      <pc:sldChg chg="modSp add mod">
        <pc:chgData name="משה עופר" userId="fc811f9f4bb3367c" providerId="LiveId" clId="{33EE1BA6-AF87-41E4-B37B-E7642D74C78C}" dt="2023-10-01T10:42:25.712" v="501" actId="1036"/>
        <pc:sldMkLst>
          <pc:docMk/>
          <pc:sldMk cId="0" sldId="269"/>
        </pc:sldMkLst>
        <pc:spChg chg="mod">
          <ac:chgData name="משה עופר" userId="fc811f9f4bb3367c" providerId="LiveId" clId="{33EE1BA6-AF87-41E4-B37B-E7642D74C78C}" dt="2023-10-01T10:42:25.712" v="501" actId="1036"/>
          <ac:spMkLst>
            <pc:docMk/>
            <pc:sldMk cId="0" sldId="269"/>
            <ac:spMk id="4" creationId="{00000000-0000-0000-0000-000000000000}"/>
          </ac:spMkLst>
        </pc:spChg>
      </pc:sldChg>
      <pc:sldChg chg="add">
        <pc:chgData name="משה עופר" userId="fc811f9f4bb3367c" providerId="LiveId" clId="{33EE1BA6-AF87-41E4-B37B-E7642D74C78C}" dt="2023-10-01T10:27:47.089" v="491"/>
        <pc:sldMkLst>
          <pc:docMk/>
          <pc:sldMk cId="0" sldId="270"/>
        </pc:sldMkLst>
      </pc:sldChg>
      <pc:sldChg chg="add">
        <pc:chgData name="משה עופר" userId="fc811f9f4bb3367c" providerId="LiveId" clId="{33EE1BA6-AF87-41E4-B37B-E7642D74C78C}" dt="2023-10-01T10:27:47.089" v="491"/>
        <pc:sldMkLst>
          <pc:docMk/>
          <pc:sldMk cId="0" sldId="271"/>
        </pc:sldMkLst>
      </pc:sldChg>
      <pc:sldChg chg="add">
        <pc:chgData name="משה עופר" userId="fc811f9f4bb3367c" providerId="LiveId" clId="{33EE1BA6-AF87-41E4-B37B-E7642D74C78C}" dt="2023-10-01T10:27:47.089" v="491"/>
        <pc:sldMkLst>
          <pc:docMk/>
          <pc:sldMk cId="0" sldId="272"/>
        </pc:sldMkLst>
      </pc:sldChg>
      <pc:sldChg chg="add">
        <pc:chgData name="משה עופר" userId="fc811f9f4bb3367c" providerId="LiveId" clId="{33EE1BA6-AF87-41E4-B37B-E7642D74C78C}" dt="2023-10-01T10:27:47.089" v="491"/>
        <pc:sldMkLst>
          <pc:docMk/>
          <pc:sldMk cId="0" sldId="273"/>
        </pc:sldMkLst>
      </pc:sldChg>
      <pc:sldChg chg="add">
        <pc:chgData name="משה עופר" userId="fc811f9f4bb3367c" providerId="LiveId" clId="{33EE1BA6-AF87-41E4-B37B-E7642D74C78C}" dt="2023-10-01T10:27:47.089" v="491"/>
        <pc:sldMkLst>
          <pc:docMk/>
          <pc:sldMk cId="0" sldId="274"/>
        </pc:sldMkLst>
      </pc:sldChg>
      <pc:sldChg chg="add">
        <pc:chgData name="משה עופר" userId="fc811f9f4bb3367c" providerId="LiveId" clId="{33EE1BA6-AF87-41E4-B37B-E7642D74C78C}" dt="2023-10-01T10:27:47.089" v="491"/>
        <pc:sldMkLst>
          <pc:docMk/>
          <pc:sldMk cId="0" sldId="275"/>
        </pc:sldMkLst>
      </pc:sldChg>
      <pc:sldChg chg="del">
        <pc:chgData name="משה עופר" userId="fc811f9f4bb3367c" providerId="LiveId" clId="{33EE1BA6-AF87-41E4-B37B-E7642D74C78C}" dt="2023-09-30T19:46:48.177" v="0" actId="2696"/>
        <pc:sldMkLst>
          <pc:docMk/>
          <pc:sldMk cId="0" sldId="276"/>
        </pc:sldMkLst>
      </pc:sldChg>
      <pc:sldChg chg="del">
        <pc:chgData name="משה עופר" userId="fc811f9f4bb3367c" providerId="LiveId" clId="{33EE1BA6-AF87-41E4-B37B-E7642D74C78C}" dt="2023-09-30T19:46:48.177" v="0" actId="2696"/>
        <pc:sldMkLst>
          <pc:docMk/>
          <pc:sldMk cId="0" sldId="277"/>
        </pc:sldMkLst>
      </pc:sldChg>
      <pc:sldChg chg="del">
        <pc:chgData name="משה עופר" userId="fc811f9f4bb3367c" providerId="LiveId" clId="{33EE1BA6-AF87-41E4-B37B-E7642D74C78C}" dt="2023-09-30T19:46:48.177" v="0" actId="2696"/>
        <pc:sldMkLst>
          <pc:docMk/>
          <pc:sldMk cId="0" sldId="278"/>
        </pc:sldMkLst>
      </pc:sldChg>
      <pc:sldChg chg="del">
        <pc:chgData name="משה עופר" userId="fc811f9f4bb3367c" providerId="LiveId" clId="{33EE1BA6-AF87-41E4-B37B-E7642D74C78C}" dt="2023-09-30T19:46:48.177" v="0" actId="2696"/>
        <pc:sldMkLst>
          <pc:docMk/>
          <pc:sldMk cId="0" sldId="280"/>
        </pc:sldMkLst>
      </pc:sldChg>
      <pc:sldChg chg="del">
        <pc:chgData name="משה עופר" userId="fc811f9f4bb3367c" providerId="LiveId" clId="{33EE1BA6-AF87-41E4-B37B-E7642D74C78C}" dt="2023-09-30T19:46:48.177" v="0" actId="2696"/>
        <pc:sldMkLst>
          <pc:docMk/>
          <pc:sldMk cId="0" sldId="282"/>
        </pc:sldMkLst>
      </pc:sldChg>
      <pc:sldChg chg="del">
        <pc:chgData name="משה עופר" userId="fc811f9f4bb3367c" providerId="LiveId" clId="{33EE1BA6-AF87-41E4-B37B-E7642D74C78C}" dt="2023-09-30T19:46:48.177" v="0" actId="2696"/>
        <pc:sldMkLst>
          <pc:docMk/>
          <pc:sldMk cId="0" sldId="283"/>
        </pc:sldMkLst>
      </pc:sldChg>
      <pc:sldChg chg="del">
        <pc:chgData name="משה עופר" userId="fc811f9f4bb3367c" providerId="LiveId" clId="{33EE1BA6-AF87-41E4-B37B-E7642D74C78C}" dt="2023-09-30T19:46:48.177" v="0" actId="2696"/>
        <pc:sldMkLst>
          <pc:docMk/>
          <pc:sldMk cId="0" sldId="284"/>
        </pc:sldMkLst>
      </pc:sldChg>
      <pc:sldChg chg="del">
        <pc:chgData name="משה עופר" userId="fc811f9f4bb3367c" providerId="LiveId" clId="{33EE1BA6-AF87-41E4-B37B-E7642D74C78C}" dt="2023-09-30T19:46:48.177" v="0" actId="2696"/>
        <pc:sldMkLst>
          <pc:docMk/>
          <pc:sldMk cId="0" sldId="285"/>
        </pc:sldMkLst>
      </pc:sldChg>
      <pc:sldChg chg="del">
        <pc:chgData name="משה עופר" userId="fc811f9f4bb3367c" providerId="LiveId" clId="{33EE1BA6-AF87-41E4-B37B-E7642D74C78C}" dt="2023-09-30T19:48:56.923" v="2" actId="2696"/>
        <pc:sldMkLst>
          <pc:docMk/>
          <pc:sldMk cId="0" sldId="286"/>
        </pc:sldMkLst>
      </pc:sldChg>
      <pc:sldChg chg="del">
        <pc:chgData name="משה עופר" userId="fc811f9f4bb3367c" providerId="LiveId" clId="{33EE1BA6-AF87-41E4-B37B-E7642D74C78C}" dt="2023-09-30T19:48:56.923" v="2" actId="2696"/>
        <pc:sldMkLst>
          <pc:docMk/>
          <pc:sldMk cId="0" sldId="287"/>
        </pc:sldMkLst>
      </pc:sldChg>
      <pc:sldChg chg="del">
        <pc:chgData name="משה עופר" userId="fc811f9f4bb3367c" providerId="LiveId" clId="{33EE1BA6-AF87-41E4-B37B-E7642D74C78C}" dt="2023-09-30T19:48:56.923" v="2" actId="2696"/>
        <pc:sldMkLst>
          <pc:docMk/>
          <pc:sldMk cId="0" sldId="288"/>
        </pc:sldMkLst>
      </pc:sldChg>
      <pc:sldChg chg="del">
        <pc:chgData name="משה עופר" userId="fc811f9f4bb3367c" providerId="LiveId" clId="{33EE1BA6-AF87-41E4-B37B-E7642D74C78C}" dt="2023-09-30T19:46:48.177" v="0" actId="2696"/>
        <pc:sldMkLst>
          <pc:docMk/>
          <pc:sldMk cId="0" sldId="290"/>
        </pc:sldMkLst>
      </pc:sldChg>
      <pc:sldChg chg="del">
        <pc:chgData name="משה עופר" userId="fc811f9f4bb3367c" providerId="LiveId" clId="{33EE1BA6-AF87-41E4-B37B-E7642D74C78C}" dt="2023-09-30T19:46:48.177" v="0" actId="2696"/>
        <pc:sldMkLst>
          <pc:docMk/>
          <pc:sldMk cId="0" sldId="291"/>
        </pc:sldMkLst>
      </pc:sldChg>
      <pc:sldChg chg="del">
        <pc:chgData name="משה עופר" userId="fc811f9f4bb3367c" providerId="LiveId" clId="{33EE1BA6-AF87-41E4-B37B-E7642D74C78C}" dt="2023-09-30T19:46:48.177" v="0" actId="2696"/>
        <pc:sldMkLst>
          <pc:docMk/>
          <pc:sldMk cId="0" sldId="292"/>
        </pc:sldMkLst>
      </pc:sldChg>
      <pc:sldChg chg="del">
        <pc:chgData name="משה עופר" userId="fc811f9f4bb3367c" providerId="LiveId" clId="{33EE1BA6-AF87-41E4-B37B-E7642D74C78C}" dt="2023-09-30T19:46:48.177" v="0" actId="2696"/>
        <pc:sldMkLst>
          <pc:docMk/>
          <pc:sldMk cId="0" sldId="293"/>
        </pc:sldMkLst>
      </pc:sldChg>
      <pc:sldChg chg="del">
        <pc:chgData name="משה עופר" userId="fc811f9f4bb3367c" providerId="LiveId" clId="{33EE1BA6-AF87-41E4-B37B-E7642D74C78C}" dt="2023-09-30T19:46:48.177" v="0" actId="2696"/>
        <pc:sldMkLst>
          <pc:docMk/>
          <pc:sldMk cId="0" sldId="294"/>
        </pc:sldMkLst>
      </pc:sldChg>
      <pc:sldChg chg="add del mod modShow">
        <pc:chgData name="משה עופר" userId="fc811f9f4bb3367c" providerId="LiveId" clId="{33EE1BA6-AF87-41E4-B37B-E7642D74C78C}" dt="2023-10-01T09:13:26.293" v="5" actId="729"/>
        <pc:sldMkLst>
          <pc:docMk/>
          <pc:sldMk cId="0" sldId="295"/>
        </pc:sldMkLst>
      </pc:sldChg>
      <pc:sldChg chg="add del mod modShow">
        <pc:chgData name="משה עופר" userId="fc811f9f4bb3367c" providerId="LiveId" clId="{33EE1BA6-AF87-41E4-B37B-E7642D74C78C}" dt="2023-10-01T09:13:26.293" v="5" actId="729"/>
        <pc:sldMkLst>
          <pc:docMk/>
          <pc:sldMk cId="0" sldId="296"/>
        </pc:sldMkLst>
      </pc:sldChg>
      <pc:sldChg chg="mod modShow">
        <pc:chgData name="משה עופר" userId="fc811f9f4bb3367c" providerId="LiveId" clId="{33EE1BA6-AF87-41E4-B37B-E7642D74C78C}" dt="2023-10-01T09:13:26.293" v="5" actId="729"/>
        <pc:sldMkLst>
          <pc:docMk/>
          <pc:sldMk cId="0" sldId="297"/>
        </pc:sldMkLst>
      </pc:sldChg>
      <pc:sldChg chg="mod modShow">
        <pc:chgData name="משה עופר" userId="fc811f9f4bb3367c" providerId="LiveId" clId="{33EE1BA6-AF87-41E4-B37B-E7642D74C78C}" dt="2023-10-01T09:13:16.509" v="4" actId="729"/>
        <pc:sldMkLst>
          <pc:docMk/>
          <pc:sldMk cId="0" sldId="298"/>
        </pc:sldMkLst>
      </pc:sldChg>
      <pc:sldChg chg="mod modShow">
        <pc:chgData name="משה עופר" userId="fc811f9f4bb3367c" providerId="LiveId" clId="{33EE1BA6-AF87-41E4-B37B-E7642D74C78C}" dt="2023-10-01T09:13:16.509" v="4" actId="729"/>
        <pc:sldMkLst>
          <pc:docMk/>
          <pc:sldMk cId="0" sldId="299"/>
        </pc:sldMkLst>
      </pc:sldChg>
      <pc:sldChg chg="add ord">
        <pc:chgData name="משה עופר" userId="fc811f9f4bb3367c" providerId="LiveId" clId="{33EE1BA6-AF87-41E4-B37B-E7642D74C78C}" dt="2023-10-01T10:26:23.717" v="484"/>
        <pc:sldMkLst>
          <pc:docMk/>
          <pc:sldMk cId="0" sldId="300"/>
        </pc:sldMkLst>
      </pc:sldChg>
      <pc:sldChg chg="add ord">
        <pc:chgData name="משה עופר" userId="fc811f9f4bb3367c" providerId="LiveId" clId="{33EE1BA6-AF87-41E4-B37B-E7642D74C78C}" dt="2023-10-01T10:26:23.717" v="484"/>
        <pc:sldMkLst>
          <pc:docMk/>
          <pc:sldMk cId="0" sldId="301"/>
        </pc:sldMkLst>
      </pc:sldChg>
      <pc:sldChg chg="modSp add mod ord">
        <pc:chgData name="משה עופר" userId="fc811f9f4bb3367c" providerId="LiveId" clId="{33EE1BA6-AF87-41E4-B37B-E7642D74C78C}" dt="2023-10-01T10:28:25.684" v="499" actId="6549"/>
        <pc:sldMkLst>
          <pc:docMk/>
          <pc:sldMk cId="0" sldId="302"/>
        </pc:sldMkLst>
        <pc:spChg chg="mod">
          <ac:chgData name="משה עופר" userId="fc811f9f4bb3367c" providerId="LiveId" clId="{33EE1BA6-AF87-41E4-B37B-E7642D74C78C}" dt="2023-10-01T10:28:09.316" v="494" actId="20577"/>
          <ac:spMkLst>
            <pc:docMk/>
            <pc:sldMk cId="0" sldId="302"/>
            <ac:spMk id="3" creationId="{00000000-0000-0000-0000-000000000000}"/>
          </ac:spMkLst>
        </pc:spChg>
        <pc:spChg chg="mod">
          <ac:chgData name="משה עופר" userId="fc811f9f4bb3367c" providerId="LiveId" clId="{33EE1BA6-AF87-41E4-B37B-E7642D74C78C}" dt="2023-10-01T10:28:25.684" v="499" actId="6549"/>
          <ac:spMkLst>
            <pc:docMk/>
            <pc:sldMk cId="0" sldId="302"/>
            <ac:spMk id="4" creationId="{00000000-0000-0000-0000-000000000000}"/>
          </ac:spMkLst>
        </pc:spChg>
      </pc:sldChg>
      <pc:sldChg chg="add ord">
        <pc:chgData name="משה עופר" userId="fc811f9f4bb3367c" providerId="LiveId" clId="{33EE1BA6-AF87-41E4-B37B-E7642D74C78C}" dt="2023-10-01T17:08:33.303" v="537"/>
        <pc:sldMkLst>
          <pc:docMk/>
          <pc:sldMk cId="0" sldId="303"/>
        </pc:sldMkLst>
      </pc:sldChg>
      <pc:sldChg chg="add ord">
        <pc:chgData name="משה עופר" userId="fc811f9f4bb3367c" providerId="LiveId" clId="{33EE1BA6-AF87-41E4-B37B-E7642D74C78C}" dt="2023-10-01T10:27:59.099" v="493"/>
        <pc:sldMkLst>
          <pc:docMk/>
          <pc:sldMk cId="0" sldId="304"/>
        </pc:sldMkLst>
      </pc:sldChg>
      <pc:sldChg chg="add ord">
        <pc:chgData name="משה עופר" userId="fc811f9f4bb3367c" providerId="LiveId" clId="{33EE1BA6-AF87-41E4-B37B-E7642D74C78C}" dt="2023-10-01T10:26:23.717" v="484"/>
        <pc:sldMkLst>
          <pc:docMk/>
          <pc:sldMk cId="0" sldId="305"/>
        </pc:sldMkLst>
      </pc:sldChg>
      <pc:sldChg chg="add">
        <pc:chgData name="משה עופר" userId="fc811f9f4bb3367c" providerId="LiveId" clId="{33EE1BA6-AF87-41E4-B37B-E7642D74C78C}" dt="2023-10-01T10:27:47.089" v="491"/>
        <pc:sldMkLst>
          <pc:docMk/>
          <pc:sldMk cId="0" sldId="309"/>
        </pc:sldMkLst>
      </pc:sldChg>
      <pc:sldChg chg="add">
        <pc:chgData name="משה עופר" userId="fc811f9f4bb3367c" providerId="LiveId" clId="{33EE1BA6-AF87-41E4-B37B-E7642D74C78C}" dt="2023-10-01T10:27:47.089" v="491"/>
        <pc:sldMkLst>
          <pc:docMk/>
          <pc:sldMk cId="0" sldId="310"/>
        </pc:sldMkLst>
      </pc:sldChg>
      <pc:sldChg chg="add">
        <pc:chgData name="משה עופר" userId="fc811f9f4bb3367c" providerId="LiveId" clId="{33EE1BA6-AF87-41E4-B37B-E7642D74C78C}" dt="2023-10-01T10:27:47.089" v="491"/>
        <pc:sldMkLst>
          <pc:docMk/>
          <pc:sldMk cId="0" sldId="311"/>
        </pc:sldMkLst>
      </pc:sldChg>
      <pc:sldChg chg="add">
        <pc:chgData name="משה עופר" userId="fc811f9f4bb3367c" providerId="LiveId" clId="{33EE1BA6-AF87-41E4-B37B-E7642D74C78C}" dt="2023-10-01T10:27:47.089" v="491"/>
        <pc:sldMkLst>
          <pc:docMk/>
          <pc:sldMk cId="0" sldId="312"/>
        </pc:sldMkLst>
      </pc:sldChg>
      <pc:sldChg chg="add">
        <pc:chgData name="משה עופר" userId="fc811f9f4bb3367c" providerId="LiveId" clId="{33EE1BA6-AF87-41E4-B37B-E7642D74C78C}" dt="2023-10-01T10:27:47.089" v="491"/>
        <pc:sldMkLst>
          <pc:docMk/>
          <pc:sldMk cId="0" sldId="313"/>
        </pc:sldMkLst>
      </pc:sldChg>
      <pc:sldChg chg="add">
        <pc:chgData name="משה עופר" userId="fc811f9f4bb3367c" providerId="LiveId" clId="{33EE1BA6-AF87-41E4-B37B-E7642D74C78C}" dt="2023-10-01T10:27:47.089" v="491"/>
        <pc:sldMkLst>
          <pc:docMk/>
          <pc:sldMk cId="0" sldId="314"/>
        </pc:sldMkLst>
      </pc:sldChg>
      <pc:sldChg chg="add">
        <pc:chgData name="משה עופר" userId="fc811f9f4bb3367c" providerId="LiveId" clId="{33EE1BA6-AF87-41E4-B37B-E7642D74C78C}" dt="2023-10-01T10:27:47.089" v="491"/>
        <pc:sldMkLst>
          <pc:docMk/>
          <pc:sldMk cId="0" sldId="315"/>
        </pc:sldMkLst>
      </pc:sldChg>
      <pc:sldChg chg="add">
        <pc:chgData name="משה עופר" userId="fc811f9f4bb3367c" providerId="LiveId" clId="{33EE1BA6-AF87-41E4-B37B-E7642D74C78C}" dt="2023-10-01T10:27:47.089" v="491"/>
        <pc:sldMkLst>
          <pc:docMk/>
          <pc:sldMk cId="0" sldId="316"/>
        </pc:sldMkLst>
      </pc:sldChg>
      <pc:sldChg chg="add">
        <pc:chgData name="משה עופר" userId="fc811f9f4bb3367c" providerId="LiveId" clId="{33EE1BA6-AF87-41E4-B37B-E7642D74C78C}" dt="2023-10-01T10:27:47.089" v="491"/>
        <pc:sldMkLst>
          <pc:docMk/>
          <pc:sldMk cId="0" sldId="317"/>
        </pc:sldMkLst>
      </pc:sldChg>
      <pc:sldChg chg="modSp mod">
        <pc:chgData name="משה עופר" userId="fc811f9f4bb3367c" providerId="LiveId" clId="{33EE1BA6-AF87-41E4-B37B-E7642D74C78C}" dt="2023-10-01T17:08:02.051" v="535" actId="20577"/>
        <pc:sldMkLst>
          <pc:docMk/>
          <pc:sldMk cId="723084029" sldId="320"/>
        </pc:sldMkLst>
        <pc:spChg chg="mod">
          <ac:chgData name="משה עופר" userId="fc811f9f4bb3367c" providerId="LiveId" clId="{33EE1BA6-AF87-41E4-B37B-E7642D74C78C}" dt="2023-10-01T17:08:02.051" v="535" actId="20577"/>
          <ac:spMkLst>
            <pc:docMk/>
            <pc:sldMk cId="723084029" sldId="320"/>
            <ac:spMk id="3" creationId="{100B9A7E-68F6-74E7-82E7-18917A4CA661}"/>
          </ac:spMkLst>
        </pc:spChg>
      </pc:sldChg>
      <pc:sldChg chg="del">
        <pc:chgData name="משה עופר" userId="fc811f9f4bb3367c" providerId="LiveId" clId="{33EE1BA6-AF87-41E4-B37B-E7642D74C78C}" dt="2023-10-01T09:16:10.038" v="6" actId="2696"/>
        <pc:sldMkLst>
          <pc:docMk/>
          <pc:sldMk cId="2220185369" sldId="321"/>
        </pc:sldMkLst>
      </pc:sldChg>
      <pc:sldChg chg="del">
        <pc:chgData name="משה עופר" userId="fc811f9f4bb3367c" providerId="LiveId" clId="{33EE1BA6-AF87-41E4-B37B-E7642D74C78C}" dt="2023-10-01T09:16:10.038" v="6" actId="2696"/>
        <pc:sldMkLst>
          <pc:docMk/>
          <pc:sldMk cId="3240816743" sldId="322"/>
        </pc:sldMkLst>
      </pc:sldChg>
      <pc:sldChg chg="del">
        <pc:chgData name="משה עופר" userId="fc811f9f4bb3367c" providerId="LiveId" clId="{33EE1BA6-AF87-41E4-B37B-E7642D74C78C}" dt="2023-10-01T09:16:10.038" v="6" actId="2696"/>
        <pc:sldMkLst>
          <pc:docMk/>
          <pc:sldMk cId="3118676227" sldId="323"/>
        </pc:sldMkLst>
      </pc:sldChg>
      <pc:sldChg chg="del">
        <pc:chgData name="משה עופר" userId="fc811f9f4bb3367c" providerId="LiveId" clId="{33EE1BA6-AF87-41E4-B37B-E7642D74C78C}" dt="2023-10-01T09:16:10.038" v="6" actId="2696"/>
        <pc:sldMkLst>
          <pc:docMk/>
          <pc:sldMk cId="67801042" sldId="324"/>
        </pc:sldMkLst>
      </pc:sldChg>
      <pc:sldChg chg="del">
        <pc:chgData name="משה עופר" userId="fc811f9f4bb3367c" providerId="LiveId" clId="{33EE1BA6-AF87-41E4-B37B-E7642D74C78C}" dt="2023-10-01T09:16:10.038" v="6" actId="2696"/>
        <pc:sldMkLst>
          <pc:docMk/>
          <pc:sldMk cId="1665469008" sldId="325"/>
        </pc:sldMkLst>
      </pc:sldChg>
      <pc:sldChg chg="del">
        <pc:chgData name="משה עופר" userId="fc811f9f4bb3367c" providerId="LiveId" clId="{33EE1BA6-AF87-41E4-B37B-E7642D74C78C}" dt="2023-10-01T09:16:10.038" v="6" actId="2696"/>
        <pc:sldMkLst>
          <pc:docMk/>
          <pc:sldMk cId="2599252132" sldId="326"/>
        </pc:sldMkLst>
      </pc:sldChg>
      <pc:sldChg chg="del">
        <pc:chgData name="משה עופר" userId="fc811f9f4bb3367c" providerId="LiveId" clId="{33EE1BA6-AF87-41E4-B37B-E7642D74C78C}" dt="2023-10-01T09:16:10.038" v="6" actId="2696"/>
        <pc:sldMkLst>
          <pc:docMk/>
          <pc:sldMk cId="3500795743" sldId="327"/>
        </pc:sldMkLst>
      </pc:sldChg>
      <pc:sldChg chg="del">
        <pc:chgData name="משה עופר" userId="fc811f9f4bb3367c" providerId="LiveId" clId="{33EE1BA6-AF87-41E4-B37B-E7642D74C78C}" dt="2023-10-01T09:16:10.038" v="6" actId="2696"/>
        <pc:sldMkLst>
          <pc:docMk/>
          <pc:sldMk cId="909659231" sldId="328"/>
        </pc:sldMkLst>
      </pc:sldChg>
      <pc:sldChg chg="del">
        <pc:chgData name="משה עופר" userId="fc811f9f4bb3367c" providerId="LiveId" clId="{33EE1BA6-AF87-41E4-B37B-E7642D74C78C}" dt="2023-10-01T09:16:10.038" v="6" actId="2696"/>
        <pc:sldMkLst>
          <pc:docMk/>
          <pc:sldMk cId="2995230092" sldId="329"/>
        </pc:sldMkLst>
      </pc:sldChg>
      <pc:sldChg chg="del">
        <pc:chgData name="משה עופר" userId="fc811f9f4bb3367c" providerId="LiveId" clId="{33EE1BA6-AF87-41E4-B37B-E7642D74C78C}" dt="2023-10-01T09:16:10.038" v="6" actId="2696"/>
        <pc:sldMkLst>
          <pc:docMk/>
          <pc:sldMk cId="2862780515" sldId="330"/>
        </pc:sldMkLst>
      </pc:sldChg>
      <pc:sldChg chg="del">
        <pc:chgData name="משה עופר" userId="fc811f9f4bb3367c" providerId="LiveId" clId="{33EE1BA6-AF87-41E4-B37B-E7642D74C78C}" dt="2023-09-30T19:46:48.177" v="0" actId="2696"/>
        <pc:sldMkLst>
          <pc:docMk/>
          <pc:sldMk cId="1436853641" sldId="332"/>
        </pc:sldMkLst>
      </pc:sldChg>
      <pc:sldChg chg="addSp modSp new mod">
        <pc:chgData name="משה עופר" userId="fc811f9f4bb3367c" providerId="LiveId" clId="{33EE1BA6-AF87-41E4-B37B-E7642D74C78C}" dt="2023-10-01T09:27:31.110" v="77" actId="20577"/>
        <pc:sldMkLst>
          <pc:docMk/>
          <pc:sldMk cId="4153421470" sldId="332"/>
        </pc:sldMkLst>
        <pc:spChg chg="mod">
          <ac:chgData name="משה עופר" userId="fc811f9f4bb3367c" providerId="LiveId" clId="{33EE1BA6-AF87-41E4-B37B-E7642D74C78C}" dt="2023-10-01T09:24:22.227" v="28" actId="14100"/>
          <ac:spMkLst>
            <pc:docMk/>
            <pc:sldMk cId="4153421470" sldId="332"/>
            <ac:spMk id="2" creationId="{F6E6E990-8C5D-4079-0327-B39720923B2A}"/>
          </ac:spMkLst>
        </pc:spChg>
        <pc:spChg chg="add mod">
          <ac:chgData name="משה עופר" userId="fc811f9f4bb3367c" providerId="LiveId" clId="{33EE1BA6-AF87-41E4-B37B-E7642D74C78C}" dt="2023-10-01T09:27:31.110" v="77" actId="20577"/>
          <ac:spMkLst>
            <pc:docMk/>
            <pc:sldMk cId="4153421470" sldId="332"/>
            <ac:spMk id="3" creationId="{00478375-4784-D422-DA53-5518E3B8C0E3}"/>
          </ac:spMkLst>
        </pc:spChg>
      </pc:sldChg>
      <pc:sldChg chg="addSp modSp new mod">
        <pc:chgData name="משה עופר" userId="fc811f9f4bb3367c" providerId="LiveId" clId="{33EE1BA6-AF87-41E4-B37B-E7642D74C78C}" dt="2023-10-01T09:45:29.961" v="409" actId="20577"/>
        <pc:sldMkLst>
          <pc:docMk/>
          <pc:sldMk cId="2221595184" sldId="333"/>
        </pc:sldMkLst>
        <pc:spChg chg="mod">
          <ac:chgData name="משה עופר" userId="fc811f9f4bb3367c" providerId="LiveId" clId="{33EE1BA6-AF87-41E4-B37B-E7642D74C78C}" dt="2023-10-01T09:40:23.945" v="264" actId="1076"/>
          <ac:spMkLst>
            <pc:docMk/>
            <pc:sldMk cId="2221595184" sldId="333"/>
            <ac:spMk id="2" creationId="{587CE280-3EBB-6845-6FC0-09D51FF80BEE}"/>
          </ac:spMkLst>
        </pc:spChg>
        <pc:spChg chg="add mod">
          <ac:chgData name="משה עופר" userId="fc811f9f4bb3367c" providerId="LiveId" clId="{33EE1BA6-AF87-41E4-B37B-E7642D74C78C}" dt="2023-10-01T09:44:47.618" v="373" actId="1076"/>
          <ac:spMkLst>
            <pc:docMk/>
            <pc:sldMk cId="2221595184" sldId="333"/>
            <ac:spMk id="3" creationId="{B8B91BD9-9076-C4FE-3DB5-B436379E2F03}"/>
          </ac:spMkLst>
        </pc:spChg>
        <pc:spChg chg="add mod">
          <ac:chgData name="משה עופר" userId="fc811f9f4bb3367c" providerId="LiveId" clId="{33EE1BA6-AF87-41E4-B37B-E7642D74C78C}" dt="2023-10-01T09:45:29.961" v="409" actId="20577"/>
          <ac:spMkLst>
            <pc:docMk/>
            <pc:sldMk cId="2221595184" sldId="333"/>
            <ac:spMk id="4" creationId="{118A146E-BDC5-3ACC-8C53-D26C65C9CFE9}"/>
          </ac:spMkLst>
        </pc:spChg>
      </pc:sldChg>
      <pc:sldChg chg="del">
        <pc:chgData name="משה עופר" userId="fc811f9f4bb3367c" providerId="LiveId" clId="{33EE1BA6-AF87-41E4-B37B-E7642D74C78C}" dt="2023-09-30T19:48:56.923" v="2" actId="2696"/>
        <pc:sldMkLst>
          <pc:docMk/>
          <pc:sldMk cId="3979987595" sldId="333"/>
        </pc:sldMkLst>
      </pc:sldChg>
      <pc:sldChg chg="addSp delSp modSp new mod">
        <pc:chgData name="משה עופר" userId="fc811f9f4bb3367c" providerId="LiveId" clId="{33EE1BA6-AF87-41E4-B37B-E7642D74C78C}" dt="2023-10-01T17:10:59.626" v="545" actId="1076"/>
        <pc:sldMkLst>
          <pc:docMk/>
          <pc:sldMk cId="3040296819" sldId="334"/>
        </pc:sldMkLst>
        <pc:spChg chg="mod">
          <ac:chgData name="משה עופר" userId="fc811f9f4bb3367c" providerId="LiveId" clId="{33EE1BA6-AF87-41E4-B37B-E7642D74C78C}" dt="2023-10-01T17:08:38.728" v="538" actId="1076"/>
          <ac:spMkLst>
            <pc:docMk/>
            <pc:sldMk cId="3040296819" sldId="334"/>
            <ac:spMk id="2" creationId="{46BEE503-AD4E-8F33-3381-34C6F329D472}"/>
          </ac:spMkLst>
        </pc:spChg>
        <pc:spChg chg="add del mod">
          <ac:chgData name="משה עופר" userId="fc811f9f4bb3367c" providerId="LiveId" clId="{33EE1BA6-AF87-41E4-B37B-E7642D74C78C}" dt="2023-10-01T10:18:11.579" v="438"/>
          <ac:spMkLst>
            <pc:docMk/>
            <pc:sldMk cId="3040296819" sldId="334"/>
            <ac:spMk id="3" creationId="{A80348DA-2BFE-94CD-11F6-9CBE1F376E6B}"/>
          </ac:spMkLst>
        </pc:spChg>
        <pc:spChg chg="add del mod">
          <ac:chgData name="משה עופר" userId="fc811f9f4bb3367c" providerId="LiveId" clId="{33EE1BA6-AF87-41E4-B37B-E7642D74C78C}" dt="2023-10-01T10:24:36.362" v="476" actId="478"/>
          <ac:spMkLst>
            <pc:docMk/>
            <pc:sldMk cId="3040296819" sldId="334"/>
            <ac:spMk id="4" creationId="{B06D6449-DD8E-FECB-000C-B238F2E67D18}"/>
          </ac:spMkLst>
        </pc:spChg>
        <pc:spChg chg="add mod">
          <ac:chgData name="משה עופר" userId="fc811f9f4bb3367c" providerId="LiveId" clId="{33EE1BA6-AF87-41E4-B37B-E7642D74C78C}" dt="2023-10-01T17:10:59.626" v="545" actId="1076"/>
          <ac:spMkLst>
            <pc:docMk/>
            <pc:sldMk cId="3040296819" sldId="334"/>
            <ac:spMk id="5" creationId="{24CBF2F5-B556-ACC4-A207-0E1E318C27F5}"/>
          </ac:spMkLst>
        </pc:spChg>
        <pc:spChg chg="add del mod">
          <ac:chgData name="משה עופר" userId="fc811f9f4bb3367c" providerId="LiveId" clId="{33EE1BA6-AF87-41E4-B37B-E7642D74C78C}" dt="2023-10-01T10:19:33.229" v="455" actId="478"/>
          <ac:spMkLst>
            <pc:docMk/>
            <pc:sldMk cId="3040296819" sldId="334"/>
            <ac:spMk id="5" creationId="{C706932F-915E-0EDB-E411-980926C26430}"/>
          </ac:spMkLst>
        </pc:spChg>
        <pc:picChg chg="add mod">
          <ac:chgData name="משה עופר" userId="fc811f9f4bb3367c" providerId="LiveId" clId="{33EE1BA6-AF87-41E4-B37B-E7642D74C78C}" dt="2023-10-01T17:10:59.626" v="545" actId="1076"/>
          <ac:picMkLst>
            <pc:docMk/>
            <pc:sldMk cId="3040296819" sldId="334"/>
            <ac:picMk id="4" creationId="{EBA5ECEF-5F1F-EBA7-E9BF-49467EEEE215}"/>
          </ac:picMkLst>
        </pc:picChg>
        <pc:picChg chg="add mod modCrop">
          <ac:chgData name="משה עופר" userId="fc811f9f4bb3367c" providerId="LiveId" clId="{33EE1BA6-AF87-41E4-B37B-E7642D74C78C}" dt="2023-10-01T10:24:43.339" v="478" actId="1076"/>
          <ac:picMkLst>
            <pc:docMk/>
            <pc:sldMk cId="3040296819" sldId="334"/>
            <ac:picMk id="7" creationId="{75FA8988-F755-1966-83D4-BF13017D7280}"/>
          </ac:picMkLst>
        </pc:picChg>
        <pc:picChg chg="add mod modCrop">
          <ac:chgData name="משה עופר" userId="fc811f9f4bb3367c" providerId="LiveId" clId="{33EE1BA6-AF87-41E4-B37B-E7642D74C78C}" dt="2023-10-01T10:24:54.676" v="482" actId="1440"/>
          <ac:picMkLst>
            <pc:docMk/>
            <pc:sldMk cId="3040296819" sldId="334"/>
            <ac:picMk id="8" creationId="{1A81E4DC-B939-6C41-7B58-0DC3FA5282B8}"/>
          </ac:picMkLst>
        </pc:picChg>
      </pc:sldChg>
      <pc:sldChg chg="del">
        <pc:chgData name="משה עופר" userId="fc811f9f4bb3367c" providerId="LiveId" clId="{33EE1BA6-AF87-41E4-B37B-E7642D74C78C}" dt="2023-10-01T09:16:10.038" v="6" actId="2696"/>
        <pc:sldMkLst>
          <pc:docMk/>
          <pc:sldMk cId="4212231960" sldId="334"/>
        </pc:sldMkLst>
      </pc:sldChg>
      <pc:sldChg chg="modSp add mod ord">
        <pc:chgData name="משה עופר" userId="fc811f9f4bb3367c" providerId="LiveId" clId="{33EE1BA6-AF87-41E4-B37B-E7642D74C78C}" dt="2023-10-01T10:26:38.850" v="490" actId="20577"/>
        <pc:sldMkLst>
          <pc:docMk/>
          <pc:sldMk cId="1556952805" sldId="335"/>
        </pc:sldMkLst>
        <pc:spChg chg="mod">
          <ac:chgData name="משה עופר" userId="fc811f9f4bb3367c" providerId="LiveId" clId="{33EE1BA6-AF87-41E4-B37B-E7642D74C78C}" dt="2023-10-01T10:26:38.850" v="490" actId="20577"/>
          <ac:spMkLst>
            <pc:docMk/>
            <pc:sldMk cId="1556952805" sldId="335"/>
            <ac:spMk id="2" creationId="{8D0B24A1-75CD-FAA1-65C1-A19B88A3CD5D}"/>
          </ac:spMkLst>
        </pc:spChg>
      </pc:sldChg>
      <pc:sldChg chg="del">
        <pc:chgData name="משה עופר" userId="fc811f9f4bb3367c" providerId="LiveId" clId="{33EE1BA6-AF87-41E4-B37B-E7642D74C78C}" dt="2023-10-01T09:16:10.038" v="6" actId="2696"/>
        <pc:sldMkLst>
          <pc:docMk/>
          <pc:sldMk cId="2657990650" sldId="335"/>
        </pc:sldMkLst>
      </pc:sldChg>
      <pc:sldChg chg="del">
        <pc:chgData name="משה עופר" userId="fc811f9f4bb3367c" providerId="LiveId" clId="{33EE1BA6-AF87-41E4-B37B-E7642D74C78C}" dt="2023-10-01T09:16:10.038" v="6" actId="2696"/>
        <pc:sldMkLst>
          <pc:docMk/>
          <pc:sldMk cId="527312250" sldId="336"/>
        </pc:sldMkLst>
      </pc:sldChg>
      <pc:sldChg chg="del">
        <pc:chgData name="משה עופר" userId="fc811f9f4bb3367c" providerId="LiveId" clId="{33EE1BA6-AF87-41E4-B37B-E7642D74C78C}" dt="2023-10-01T09:16:10.038" v="6" actId="2696"/>
        <pc:sldMkLst>
          <pc:docMk/>
          <pc:sldMk cId="2191579679" sldId="337"/>
        </pc:sldMkLst>
      </pc:sldChg>
      <pc:sldChg chg="del">
        <pc:chgData name="משה עופר" userId="fc811f9f4bb3367c" providerId="LiveId" clId="{33EE1BA6-AF87-41E4-B37B-E7642D74C78C}" dt="2023-09-30T19:46:48.177" v="0" actId="2696"/>
        <pc:sldMkLst>
          <pc:docMk/>
          <pc:sldMk cId="615837616" sldId="34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6908800" y="0"/>
            <a:ext cx="5283200" cy="3444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3175" y="0"/>
            <a:ext cx="5283200" cy="344488"/>
          </a:xfrm>
          <a:prstGeom prst="rect">
            <a:avLst/>
          </a:prstGeom>
        </p:spPr>
        <p:txBody>
          <a:bodyPr vert="horz" lIns="91440" tIns="45720" rIns="91440" bIns="45720" rtlCol="1"/>
          <a:lstStyle>
            <a:lvl1pPr algn="l">
              <a:defRPr sz="1200"/>
            </a:lvl1pPr>
          </a:lstStyle>
          <a:p>
            <a:fld id="{8636B0F7-DCF7-4593-B7FA-329A266A6830}" type="datetimeFigureOut">
              <a:rPr lang="he-IL" smtClean="0"/>
              <a:t>כ"ט/טבת/תשפ"ד</a:t>
            </a:fld>
            <a:endParaRPr lang="he-IL"/>
          </a:p>
        </p:txBody>
      </p:sp>
      <p:sp>
        <p:nvSpPr>
          <p:cNvPr id="4" name="מציין מיקום של תמונת שקופית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1219200" y="3300413"/>
            <a:ext cx="9753600" cy="2700337"/>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6908800" y="6513513"/>
            <a:ext cx="5283200" cy="3444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3175" y="6513513"/>
            <a:ext cx="5283200" cy="344487"/>
          </a:xfrm>
          <a:prstGeom prst="rect">
            <a:avLst/>
          </a:prstGeom>
        </p:spPr>
        <p:txBody>
          <a:bodyPr vert="horz" lIns="91440" tIns="45720" rIns="91440" bIns="45720" rtlCol="1" anchor="b"/>
          <a:lstStyle>
            <a:lvl1pPr algn="l">
              <a:defRPr sz="1200"/>
            </a:lvl1pPr>
          </a:lstStyle>
          <a:p>
            <a:fld id="{B2519064-B242-46F3-94AD-D065C02F4670}" type="slidenum">
              <a:rPr lang="he-IL" smtClean="0"/>
              <a:t>‹#›</a:t>
            </a:fld>
            <a:endParaRPr lang="he-IL"/>
          </a:p>
        </p:txBody>
      </p:sp>
    </p:spTree>
    <p:extLst>
      <p:ext uri="{BB962C8B-B14F-4D97-AF65-F5344CB8AC3E}">
        <p14:creationId xmlns:p14="http://schemas.microsoft.com/office/powerpoint/2010/main" val="26616683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3622548"/>
            <a:ext cx="12192000" cy="2505456"/>
          </a:xfrm>
          <a:prstGeom prst="rect">
            <a:avLst/>
          </a:prstGeom>
        </p:spPr>
      </p:pic>
      <p:pic>
        <p:nvPicPr>
          <p:cNvPr id="18" name="bg object 18"/>
          <p:cNvPicPr/>
          <p:nvPr/>
        </p:nvPicPr>
        <p:blipFill>
          <a:blip r:embed="rId4" cstate="print"/>
          <a:stretch>
            <a:fillRect/>
          </a:stretch>
        </p:blipFill>
        <p:spPr>
          <a:xfrm>
            <a:off x="0" y="6129529"/>
            <a:ext cx="12191999" cy="728468"/>
          </a:xfrm>
          <a:prstGeom prst="rect">
            <a:avLst/>
          </a:prstGeom>
        </p:spPr>
      </p:pic>
      <p:sp>
        <p:nvSpPr>
          <p:cNvPr id="19" name="bg object 19"/>
          <p:cNvSpPr/>
          <p:nvPr/>
        </p:nvSpPr>
        <p:spPr>
          <a:xfrm>
            <a:off x="0" y="6138672"/>
            <a:ext cx="12192000" cy="0"/>
          </a:xfrm>
          <a:custGeom>
            <a:avLst/>
            <a:gdLst/>
            <a:ahLst/>
            <a:cxnLst/>
            <a:rect l="l" t="t" r="r" b="b"/>
            <a:pathLst>
              <a:path w="12192000">
                <a:moveTo>
                  <a:pt x="0" y="0"/>
                </a:moveTo>
                <a:lnTo>
                  <a:pt x="12192000"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ctrTitle"/>
          </p:nvPr>
        </p:nvSpPr>
        <p:spPr>
          <a:xfrm>
            <a:off x="5068697" y="1034922"/>
            <a:ext cx="2054605" cy="513715"/>
          </a:xfrm>
          <a:prstGeom prst="rect">
            <a:avLst/>
          </a:prstGeom>
        </p:spPr>
        <p:txBody>
          <a:bodyPr wrap="square" lIns="0" tIns="0" rIns="0" bIns="0">
            <a:spAutoFit/>
          </a:bodyPr>
          <a:lstStyle>
            <a:lvl1pPr>
              <a:defRPr sz="3200" b="0" i="0">
                <a:solidFill>
                  <a:srgbClr val="FA8B29"/>
                </a:solidFill>
                <a:latin typeface="Cambria"/>
                <a:cs typeface="Cambr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3622547"/>
            <a:ext cx="12192000" cy="2505456"/>
          </a:xfrm>
          <a:prstGeom prst="rect">
            <a:avLst/>
          </a:prstGeom>
        </p:spPr>
      </p:pic>
      <p:pic>
        <p:nvPicPr>
          <p:cNvPr id="18" name="bg object 18"/>
          <p:cNvPicPr/>
          <p:nvPr/>
        </p:nvPicPr>
        <p:blipFill>
          <a:blip r:embed="rId4" cstate="print"/>
          <a:stretch>
            <a:fillRect/>
          </a:stretch>
        </p:blipFill>
        <p:spPr>
          <a:xfrm>
            <a:off x="0" y="6129529"/>
            <a:ext cx="12191999" cy="728468"/>
          </a:xfrm>
          <a:prstGeom prst="rect">
            <a:avLst/>
          </a:prstGeom>
        </p:spPr>
      </p:pic>
      <p:sp>
        <p:nvSpPr>
          <p:cNvPr id="19" name="bg object 19"/>
          <p:cNvSpPr/>
          <p:nvPr/>
        </p:nvSpPr>
        <p:spPr>
          <a:xfrm>
            <a:off x="0" y="6138672"/>
            <a:ext cx="12192000" cy="0"/>
          </a:xfrm>
          <a:custGeom>
            <a:avLst/>
            <a:gdLst/>
            <a:ahLst/>
            <a:cxnLst/>
            <a:rect l="l" t="t" r="r" b="b"/>
            <a:pathLst>
              <a:path w="12192000">
                <a:moveTo>
                  <a:pt x="0" y="0"/>
                </a:moveTo>
                <a:lnTo>
                  <a:pt x="12192000"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rgbClr val="FA8B29"/>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A8B29"/>
                </a:solidFill>
                <a:latin typeface="Segoe UI"/>
                <a:cs typeface="Segoe U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3622547"/>
            <a:ext cx="12192000" cy="2505456"/>
          </a:xfrm>
          <a:prstGeom prst="rect">
            <a:avLst/>
          </a:prstGeom>
        </p:spPr>
      </p:pic>
      <p:pic>
        <p:nvPicPr>
          <p:cNvPr id="18" name="bg object 18"/>
          <p:cNvPicPr/>
          <p:nvPr/>
        </p:nvPicPr>
        <p:blipFill>
          <a:blip r:embed="rId4" cstate="print"/>
          <a:stretch>
            <a:fillRect/>
          </a:stretch>
        </p:blipFill>
        <p:spPr>
          <a:xfrm>
            <a:off x="0" y="6129529"/>
            <a:ext cx="12191999" cy="728468"/>
          </a:xfrm>
          <a:prstGeom prst="rect">
            <a:avLst/>
          </a:prstGeom>
        </p:spPr>
      </p:pic>
      <p:sp>
        <p:nvSpPr>
          <p:cNvPr id="19" name="bg object 19"/>
          <p:cNvSpPr/>
          <p:nvPr/>
        </p:nvSpPr>
        <p:spPr>
          <a:xfrm>
            <a:off x="0" y="6138671"/>
            <a:ext cx="12192000" cy="0"/>
          </a:xfrm>
          <a:custGeom>
            <a:avLst/>
            <a:gdLst/>
            <a:ahLst/>
            <a:cxnLst/>
            <a:rect l="l" t="t" r="r" b="b"/>
            <a:pathLst>
              <a:path w="12192000">
                <a:moveTo>
                  <a:pt x="0" y="0"/>
                </a:moveTo>
                <a:lnTo>
                  <a:pt x="12192000"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rgbClr val="FA8B29"/>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3622548"/>
            <a:ext cx="12192000" cy="2505456"/>
          </a:xfrm>
          <a:prstGeom prst="rect">
            <a:avLst/>
          </a:prstGeom>
        </p:spPr>
      </p:pic>
      <p:pic>
        <p:nvPicPr>
          <p:cNvPr id="18" name="bg object 18"/>
          <p:cNvPicPr/>
          <p:nvPr/>
        </p:nvPicPr>
        <p:blipFill>
          <a:blip r:embed="rId9" cstate="print"/>
          <a:stretch>
            <a:fillRect/>
          </a:stretch>
        </p:blipFill>
        <p:spPr>
          <a:xfrm>
            <a:off x="0" y="6129528"/>
            <a:ext cx="12191999" cy="728468"/>
          </a:xfrm>
          <a:prstGeom prst="rect">
            <a:avLst/>
          </a:prstGeom>
        </p:spPr>
      </p:pic>
      <p:sp>
        <p:nvSpPr>
          <p:cNvPr id="2" name="Holder 2"/>
          <p:cNvSpPr>
            <a:spLocks noGrp="1"/>
          </p:cNvSpPr>
          <p:nvPr>
            <p:ph type="title"/>
          </p:nvPr>
        </p:nvSpPr>
        <p:spPr>
          <a:xfrm>
            <a:off x="4849495" y="290830"/>
            <a:ext cx="2493009" cy="513715"/>
          </a:xfrm>
          <a:prstGeom prst="rect">
            <a:avLst/>
          </a:prstGeom>
        </p:spPr>
        <p:txBody>
          <a:bodyPr wrap="square" lIns="0" tIns="0" rIns="0" bIns="0">
            <a:spAutoFit/>
          </a:bodyPr>
          <a:lstStyle>
            <a:lvl1pPr>
              <a:defRPr sz="3200" b="0" i="0">
                <a:solidFill>
                  <a:srgbClr val="FA8B29"/>
                </a:solidFill>
                <a:latin typeface="Segoe UI"/>
                <a:cs typeface="Segoe UI"/>
              </a:defRPr>
            </a:lvl1pPr>
          </a:lstStyle>
          <a:p>
            <a:endParaRPr/>
          </a:p>
        </p:txBody>
      </p:sp>
      <p:sp>
        <p:nvSpPr>
          <p:cNvPr id="3" name="Holder 3"/>
          <p:cNvSpPr>
            <a:spLocks noGrp="1"/>
          </p:cNvSpPr>
          <p:nvPr>
            <p:ph type="body" idx="1"/>
          </p:nvPr>
        </p:nvSpPr>
        <p:spPr>
          <a:xfrm>
            <a:off x="1066736" y="1970659"/>
            <a:ext cx="10058526" cy="1671954"/>
          </a:xfrm>
          <a:prstGeom prst="rect">
            <a:avLst/>
          </a:prstGeom>
        </p:spPr>
        <p:txBody>
          <a:bodyPr wrap="square" lIns="0" tIns="0" rIns="0" bIns="0">
            <a:spAutoFit/>
          </a:bodyPr>
          <a:lstStyle>
            <a:lvl1pPr>
              <a:defRPr sz="18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QaCYMgyprt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QaCYMgyprt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7E42007-43A3-4590-DD17-DA58ABEC12A3}"/>
              </a:ext>
            </a:extLst>
          </p:cNvPr>
          <p:cNvSpPr txBox="1">
            <a:spLocks/>
          </p:cNvSpPr>
          <p:nvPr/>
        </p:nvSpPr>
        <p:spPr>
          <a:xfrm>
            <a:off x="4900929" y="964818"/>
            <a:ext cx="2386965" cy="627736"/>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he-IL" sz="4000" kern="0" spc="-10" dirty="0">
                <a:solidFill>
                  <a:srgbClr val="FFC000"/>
                </a:solidFill>
                <a:latin typeface="Times New Roman"/>
                <a:cs typeface="Times New Roman"/>
              </a:rPr>
              <a:t>נושאים להיום</a:t>
            </a:r>
            <a:endParaRPr lang="he-IL" sz="4000" kern="0" dirty="0">
              <a:solidFill>
                <a:srgbClr val="FFC000"/>
              </a:solidFill>
              <a:latin typeface="Times New Roman"/>
              <a:cs typeface="Times New Roman"/>
            </a:endParaRPr>
          </a:p>
        </p:txBody>
      </p:sp>
      <p:sp>
        <p:nvSpPr>
          <p:cNvPr id="3" name="תיבת טקסט 2">
            <a:extLst>
              <a:ext uri="{FF2B5EF4-FFF2-40B4-BE49-F238E27FC236}">
                <a16:creationId xmlns:a16="http://schemas.microsoft.com/office/drawing/2014/main" id="{100B9A7E-68F6-74E7-82E7-18917A4CA661}"/>
              </a:ext>
            </a:extLst>
          </p:cNvPr>
          <p:cNvSpPr txBox="1"/>
          <p:nvPr/>
        </p:nvSpPr>
        <p:spPr>
          <a:xfrm>
            <a:off x="6781800" y="1828800"/>
            <a:ext cx="5105400" cy="2062103"/>
          </a:xfrm>
          <a:prstGeom prst="rect">
            <a:avLst/>
          </a:prstGeom>
          <a:noFill/>
        </p:spPr>
        <p:txBody>
          <a:bodyPr wrap="square" rtlCol="1">
            <a:spAutoFit/>
          </a:bodyPr>
          <a:lstStyle/>
          <a:p>
            <a:pPr marL="285750" indent="-285750">
              <a:buFont typeface="Arial" panose="020B0604020202020204" pitchFamily="34" charset="0"/>
              <a:buChar char="•"/>
            </a:pPr>
            <a:r>
              <a:rPr lang="he-IL" sz="3200" dirty="0">
                <a:solidFill>
                  <a:schemeClr val="bg1"/>
                </a:solidFill>
              </a:rPr>
              <a:t>מתודות ושדות סטטיים</a:t>
            </a:r>
            <a:endParaRPr lang="en-US" sz="3200" dirty="0">
              <a:solidFill>
                <a:schemeClr val="bg1"/>
              </a:solidFill>
            </a:endParaRPr>
          </a:p>
          <a:p>
            <a:pPr marL="285750" indent="-285750">
              <a:buFont typeface="Arial" panose="020B0604020202020204" pitchFamily="34" charset="0"/>
              <a:buChar char="•"/>
            </a:pPr>
            <a:r>
              <a:rPr lang="en-US" sz="3200" dirty="0">
                <a:solidFill>
                  <a:schemeClr val="bg1"/>
                </a:solidFill>
              </a:rPr>
              <a:t>ENCAPSULATION</a:t>
            </a:r>
          </a:p>
          <a:p>
            <a:pPr marL="285750" indent="-285750">
              <a:buFont typeface="Arial" panose="020B0604020202020204" pitchFamily="34" charset="0"/>
              <a:buChar char="•"/>
            </a:pPr>
            <a:r>
              <a:rPr lang="he-IL" sz="3200" dirty="0">
                <a:solidFill>
                  <a:schemeClr val="bg1"/>
                </a:solidFill>
              </a:rPr>
              <a:t>כלים שימושיים</a:t>
            </a:r>
            <a:endParaRPr lang="en-US" sz="3200" dirty="0">
              <a:solidFill>
                <a:schemeClr val="bg1"/>
              </a:solidFill>
            </a:endParaRPr>
          </a:p>
          <a:p>
            <a:pPr marL="285750" indent="-285750">
              <a:buFont typeface="Arial" panose="020B0604020202020204" pitchFamily="34" charset="0"/>
              <a:buChar char="•"/>
            </a:pPr>
            <a:endParaRPr lang="he-IL" sz="3200" dirty="0">
              <a:solidFill>
                <a:schemeClr val="bg1"/>
              </a:solidFill>
            </a:endParaRPr>
          </a:p>
        </p:txBody>
      </p:sp>
    </p:spTree>
    <p:extLst>
      <p:ext uri="{BB962C8B-B14F-4D97-AF65-F5344CB8AC3E}">
        <p14:creationId xmlns:p14="http://schemas.microsoft.com/office/powerpoint/2010/main" val="72308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12391" y="1063752"/>
            <a:ext cx="8589264" cy="5582412"/>
          </a:xfrm>
          <a:prstGeom prst="rect">
            <a:avLst/>
          </a:prstGeom>
        </p:spPr>
      </p:pic>
      <p:sp>
        <p:nvSpPr>
          <p:cNvPr id="3" name="object 3"/>
          <p:cNvSpPr txBox="1">
            <a:spLocks noGrp="1"/>
          </p:cNvSpPr>
          <p:nvPr>
            <p:ph type="title"/>
          </p:nvPr>
        </p:nvSpPr>
        <p:spPr>
          <a:xfrm>
            <a:off x="4198620" y="211836"/>
            <a:ext cx="3794760" cy="513715"/>
          </a:xfrm>
          <a:prstGeom prst="rect">
            <a:avLst/>
          </a:prstGeom>
        </p:spPr>
        <p:txBody>
          <a:bodyPr vert="horz" wrap="square" lIns="0" tIns="12700" rIns="0" bIns="0" rtlCol="0">
            <a:spAutoFit/>
          </a:bodyPr>
          <a:lstStyle/>
          <a:p>
            <a:pPr marL="12700">
              <a:lnSpc>
                <a:spcPct val="100000"/>
              </a:lnSpc>
              <a:spcBef>
                <a:spcPts val="100"/>
              </a:spcBef>
            </a:pPr>
            <a:r>
              <a:rPr spc="190" dirty="0">
                <a:latin typeface="Cambria"/>
                <a:cs typeface="Cambria"/>
              </a:rPr>
              <a:t>CLASSES</a:t>
            </a:r>
            <a:r>
              <a:rPr spc="15" dirty="0">
                <a:latin typeface="Cambria"/>
                <a:cs typeface="Cambria"/>
              </a:rPr>
              <a:t> </a:t>
            </a:r>
            <a:r>
              <a:rPr spc="120" dirty="0">
                <a:latin typeface="Cambria"/>
                <a:cs typeface="Cambria"/>
              </a:rPr>
              <a:t>MODIFIER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53867" y="1426463"/>
            <a:ext cx="6891528" cy="4005072"/>
          </a:xfrm>
          <a:prstGeom prst="rect">
            <a:avLst/>
          </a:prstGeom>
        </p:spPr>
      </p:pic>
      <p:sp>
        <p:nvSpPr>
          <p:cNvPr id="3" name="object 3"/>
          <p:cNvSpPr txBox="1">
            <a:spLocks noGrp="1"/>
          </p:cNvSpPr>
          <p:nvPr>
            <p:ph type="title"/>
          </p:nvPr>
        </p:nvSpPr>
        <p:spPr>
          <a:xfrm>
            <a:off x="3844797" y="770001"/>
            <a:ext cx="4756785" cy="513715"/>
          </a:xfrm>
          <a:prstGeom prst="rect">
            <a:avLst/>
          </a:prstGeom>
        </p:spPr>
        <p:txBody>
          <a:bodyPr vert="horz" wrap="square" lIns="0" tIns="13335" rIns="0" bIns="0" rtlCol="0">
            <a:spAutoFit/>
          </a:bodyPr>
          <a:lstStyle/>
          <a:p>
            <a:pPr marL="12700">
              <a:lnSpc>
                <a:spcPct val="100000"/>
              </a:lnSpc>
              <a:spcBef>
                <a:spcPts val="105"/>
              </a:spcBef>
            </a:pPr>
            <a:r>
              <a:rPr spc="195" dirty="0">
                <a:latin typeface="Cambria"/>
                <a:cs typeface="Cambria"/>
              </a:rPr>
              <a:t>NAMING</a:t>
            </a:r>
            <a:r>
              <a:rPr spc="20" dirty="0">
                <a:latin typeface="Cambria"/>
                <a:cs typeface="Cambria"/>
              </a:rPr>
              <a:t> </a:t>
            </a:r>
            <a:r>
              <a:rPr spc="225" dirty="0">
                <a:latin typeface="Cambria"/>
                <a:cs typeface="Cambria"/>
              </a:rPr>
              <a:t>CONVENTIONS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79545" y="299084"/>
            <a:ext cx="4611370" cy="487313"/>
          </a:xfrm>
          <a:prstGeom prst="rect">
            <a:avLst/>
          </a:prstGeom>
        </p:spPr>
        <p:txBody>
          <a:bodyPr vert="horz" wrap="square" lIns="0" tIns="12700" rIns="0" bIns="0" rtlCol="0">
            <a:spAutoFit/>
          </a:bodyPr>
          <a:lstStyle/>
          <a:p>
            <a:pPr algn="ctr">
              <a:lnSpc>
                <a:spcPts val="3650"/>
              </a:lnSpc>
            </a:pPr>
            <a:r>
              <a:rPr spc="110" dirty="0">
                <a:latin typeface="Cambria"/>
                <a:cs typeface="Cambria"/>
              </a:rPr>
              <a:t>DEEP</a:t>
            </a:r>
            <a:r>
              <a:rPr spc="65" dirty="0">
                <a:latin typeface="Cambria"/>
                <a:cs typeface="Cambria"/>
              </a:rPr>
              <a:t> </a:t>
            </a:r>
            <a:r>
              <a:rPr spc="270" dirty="0">
                <a:latin typeface="Cambria"/>
                <a:cs typeface="Cambria"/>
              </a:rPr>
              <a:t>CO</a:t>
            </a:r>
            <a:r>
              <a:rPr lang="en-US" spc="270" dirty="0">
                <a:latin typeface="Cambria"/>
                <a:cs typeface="Cambria"/>
              </a:rPr>
              <a:t>PY</a:t>
            </a:r>
            <a:endParaRPr spc="-5" dirty="0">
              <a:latin typeface="Times New Roman"/>
              <a:cs typeface="Times New Roman"/>
            </a:endParaRPr>
          </a:p>
        </p:txBody>
      </p:sp>
      <p:sp>
        <p:nvSpPr>
          <p:cNvPr id="6" name="object 6"/>
          <p:cNvSpPr txBox="1"/>
          <p:nvPr/>
        </p:nvSpPr>
        <p:spPr>
          <a:xfrm>
            <a:off x="6552438" y="5620003"/>
            <a:ext cx="4677410" cy="269240"/>
          </a:xfrm>
          <a:prstGeom prst="rect">
            <a:avLst/>
          </a:prstGeom>
        </p:spPr>
        <p:txBody>
          <a:bodyPr vert="horz" wrap="square" lIns="0" tIns="12065" rIns="0" bIns="0" rtlCol="0">
            <a:spAutoFit/>
          </a:bodyPr>
          <a:lstStyle/>
          <a:p>
            <a:pPr marL="12700">
              <a:lnSpc>
                <a:spcPct val="100000"/>
              </a:lnSpc>
              <a:spcBef>
                <a:spcPts val="95"/>
              </a:spcBef>
            </a:pPr>
            <a:r>
              <a:rPr sz="1600" u="sng" spc="50" dirty="0">
                <a:solidFill>
                  <a:srgbClr val="FAAD29"/>
                </a:solidFill>
                <a:uFill>
                  <a:solidFill>
                    <a:srgbClr val="FAAD29"/>
                  </a:solidFill>
                </a:uFill>
                <a:latin typeface="Cambria"/>
                <a:cs typeface="Cambria"/>
                <a:hlinkClick r:id="rId2"/>
              </a:rPr>
              <a:t>https://www.</a:t>
            </a:r>
            <a:r>
              <a:rPr sz="1400" u="sng" spc="50" dirty="0">
                <a:solidFill>
                  <a:srgbClr val="FAAD29"/>
                </a:solidFill>
                <a:uFill>
                  <a:solidFill>
                    <a:srgbClr val="FAAD29"/>
                  </a:solidFill>
                </a:uFill>
                <a:latin typeface="Cambria"/>
                <a:cs typeface="Cambria"/>
                <a:hlinkClick r:id="rId2"/>
              </a:rPr>
              <a:t>youtube</a:t>
            </a:r>
            <a:r>
              <a:rPr sz="1600" u="sng" spc="50" dirty="0">
                <a:solidFill>
                  <a:srgbClr val="FAAD29"/>
                </a:solidFill>
                <a:uFill>
                  <a:solidFill>
                    <a:srgbClr val="FAAD29"/>
                  </a:solidFill>
                </a:uFill>
                <a:latin typeface="Cambria"/>
                <a:cs typeface="Cambria"/>
                <a:hlinkClick r:id="rId2"/>
              </a:rPr>
              <a:t>.com/watch?v=QaCYMgyprtc</a:t>
            </a:r>
            <a:endParaRPr sz="1600">
              <a:latin typeface="Cambria"/>
              <a:cs typeface="Cambria"/>
            </a:endParaRPr>
          </a:p>
        </p:txBody>
      </p:sp>
      <p:pic>
        <p:nvPicPr>
          <p:cNvPr id="9" name="תמונה 8">
            <a:extLst>
              <a:ext uri="{FF2B5EF4-FFF2-40B4-BE49-F238E27FC236}">
                <a16:creationId xmlns:a16="http://schemas.microsoft.com/office/drawing/2014/main" id="{98CDA1C9-83B2-4247-45C6-CDE3CEC72F83}"/>
              </a:ext>
            </a:extLst>
          </p:cNvPr>
          <p:cNvPicPr>
            <a:picLocks noChangeAspect="1"/>
          </p:cNvPicPr>
          <p:nvPr/>
        </p:nvPicPr>
        <p:blipFill rotWithShape="1">
          <a:blip r:embed="rId3"/>
          <a:srcRect t="19427"/>
          <a:stretch/>
        </p:blipFill>
        <p:spPr>
          <a:xfrm>
            <a:off x="1409700" y="1452943"/>
            <a:ext cx="9372600" cy="39521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30015" y="481444"/>
            <a:ext cx="4611370" cy="487313"/>
          </a:xfrm>
          <a:prstGeom prst="rect">
            <a:avLst/>
          </a:prstGeom>
        </p:spPr>
        <p:txBody>
          <a:bodyPr vert="horz" wrap="square" lIns="0" tIns="12700" rIns="0" bIns="0" rtlCol="0">
            <a:spAutoFit/>
          </a:bodyPr>
          <a:lstStyle/>
          <a:p>
            <a:pPr algn="ctr">
              <a:lnSpc>
                <a:spcPts val="3650"/>
              </a:lnSpc>
            </a:pPr>
            <a:r>
              <a:rPr spc="110" dirty="0">
                <a:latin typeface="Cambria"/>
                <a:cs typeface="Cambria"/>
              </a:rPr>
              <a:t>DEEP</a:t>
            </a:r>
            <a:r>
              <a:rPr spc="65" dirty="0">
                <a:latin typeface="Cambria"/>
                <a:cs typeface="Cambria"/>
              </a:rPr>
              <a:t> </a:t>
            </a:r>
            <a:r>
              <a:rPr spc="270" dirty="0">
                <a:latin typeface="Cambria"/>
                <a:cs typeface="Cambria"/>
              </a:rPr>
              <a:t>CO</a:t>
            </a:r>
            <a:r>
              <a:rPr lang="en-US" spc="270" dirty="0">
                <a:latin typeface="Cambria"/>
                <a:cs typeface="Cambria"/>
              </a:rPr>
              <a:t>PY</a:t>
            </a:r>
            <a:endParaRPr spc="-5" dirty="0">
              <a:latin typeface="Times New Roman"/>
              <a:cs typeface="Times New Roman"/>
            </a:endParaRPr>
          </a:p>
        </p:txBody>
      </p:sp>
      <p:sp>
        <p:nvSpPr>
          <p:cNvPr id="6" name="object 6"/>
          <p:cNvSpPr txBox="1"/>
          <p:nvPr/>
        </p:nvSpPr>
        <p:spPr>
          <a:xfrm>
            <a:off x="6552438" y="5620003"/>
            <a:ext cx="4677410" cy="269240"/>
          </a:xfrm>
          <a:prstGeom prst="rect">
            <a:avLst/>
          </a:prstGeom>
        </p:spPr>
        <p:txBody>
          <a:bodyPr vert="horz" wrap="square" lIns="0" tIns="12065" rIns="0" bIns="0" rtlCol="0">
            <a:spAutoFit/>
          </a:bodyPr>
          <a:lstStyle/>
          <a:p>
            <a:pPr marL="12700">
              <a:lnSpc>
                <a:spcPct val="100000"/>
              </a:lnSpc>
              <a:spcBef>
                <a:spcPts val="95"/>
              </a:spcBef>
            </a:pPr>
            <a:r>
              <a:rPr sz="1600" u="sng" spc="50" dirty="0">
                <a:solidFill>
                  <a:srgbClr val="FAAD29"/>
                </a:solidFill>
                <a:uFill>
                  <a:solidFill>
                    <a:srgbClr val="FAAD29"/>
                  </a:solidFill>
                </a:uFill>
                <a:latin typeface="Cambria"/>
                <a:cs typeface="Cambria"/>
                <a:hlinkClick r:id="rId2"/>
              </a:rPr>
              <a:t>https://www.</a:t>
            </a:r>
            <a:r>
              <a:rPr sz="1400" u="sng" spc="50" dirty="0">
                <a:solidFill>
                  <a:srgbClr val="FAAD29"/>
                </a:solidFill>
                <a:uFill>
                  <a:solidFill>
                    <a:srgbClr val="FAAD29"/>
                  </a:solidFill>
                </a:uFill>
                <a:latin typeface="Cambria"/>
                <a:cs typeface="Cambria"/>
                <a:hlinkClick r:id="rId2"/>
              </a:rPr>
              <a:t>youtube</a:t>
            </a:r>
            <a:r>
              <a:rPr sz="1600" u="sng" spc="50" dirty="0">
                <a:solidFill>
                  <a:srgbClr val="FAAD29"/>
                </a:solidFill>
                <a:uFill>
                  <a:solidFill>
                    <a:srgbClr val="FAAD29"/>
                  </a:solidFill>
                </a:uFill>
                <a:latin typeface="Cambria"/>
                <a:cs typeface="Cambria"/>
                <a:hlinkClick r:id="rId2"/>
              </a:rPr>
              <a:t>.com/watch?v=QaCYMgyprtc</a:t>
            </a:r>
            <a:endParaRPr sz="1600">
              <a:latin typeface="Cambria"/>
              <a:cs typeface="Cambria"/>
            </a:endParaRPr>
          </a:p>
        </p:txBody>
      </p:sp>
      <p:graphicFrame>
        <p:nvGraphicFramePr>
          <p:cNvPr id="3" name="טבלה 2">
            <a:extLst>
              <a:ext uri="{FF2B5EF4-FFF2-40B4-BE49-F238E27FC236}">
                <a16:creationId xmlns:a16="http://schemas.microsoft.com/office/drawing/2014/main" id="{A4CBCC1A-02DB-2334-B10A-40343B284C24}"/>
              </a:ext>
            </a:extLst>
          </p:cNvPr>
          <p:cNvGraphicFramePr>
            <a:graphicFrameLocks noGrp="1"/>
          </p:cNvGraphicFramePr>
          <p:nvPr>
            <p:extLst>
              <p:ext uri="{D42A27DB-BD31-4B8C-83A1-F6EECF244321}">
                <p14:modId xmlns:p14="http://schemas.microsoft.com/office/powerpoint/2010/main" val="2762201050"/>
              </p:ext>
            </p:extLst>
          </p:nvPr>
        </p:nvGraphicFramePr>
        <p:xfrm>
          <a:off x="1752600" y="1981200"/>
          <a:ext cx="8966200" cy="2514599"/>
        </p:xfrm>
        <a:graphic>
          <a:graphicData uri="http://schemas.openxmlformats.org/drawingml/2006/table">
            <a:tbl>
              <a:tblPr rtl="1" firstRow="1" bandRow="1">
                <a:tableStyleId>{10A1B5D5-9B99-4C35-A422-299274C87663}</a:tableStyleId>
              </a:tblPr>
              <a:tblGrid>
                <a:gridCol w="4483100">
                  <a:extLst>
                    <a:ext uri="{9D8B030D-6E8A-4147-A177-3AD203B41FA5}">
                      <a16:colId xmlns:a16="http://schemas.microsoft.com/office/drawing/2014/main" val="1582428038"/>
                    </a:ext>
                  </a:extLst>
                </a:gridCol>
                <a:gridCol w="4483100">
                  <a:extLst>
                    <a:ext uri="{9D8B030D-6E8A-4147-A177-3AD203B41FA5}">
                      <a16:colId xmlns:a16="http://schemas.microsoft.com/office/drawing/2014/main" val="836616103"/>
                    </a:ext>
                  </a:extLst>
                </a:gridCol>
              </a:tblGrid>
              <a:tr h="875273">
                <a:tc>
                  <a:txBody>
                    <a:bodyPr/>
                    <a:lstStyle/>
                    <a:p>
                      <a:pPr algn="ctr" rtl="1"/>
                      <a:r>
                        <a:rPr lang="en-US" sz="2800" dirty="0"/>
                        <a:t>Deep copy</a:t>
                      </a:r>
                      <a:endParaRPr lang="he-IL" sz="2800" dirty="0"/>
                    </a:p>
                  </a:txBody>
                  <a:tcPr/>
                </a:tc>
                <a:tc>
                  <a:txBody>
                    <a:bodyPr/>
                    <a:lstStyle/>
                    <a:p>
                      <a:pPr algn="ctr" rtl="1"/>
                      <a:r>
                        <a:rPr lang="en-US" sz="2800" dirty="0"/>
                        <a:t>Shallow copy</a:t>
                      </a:r>
                      <a:endParaRPr lang="he-IL" sz="2800" dirty="0"/>
                    </a:p>
                  </a:txBody>
                  <a:tcPr/>
                </a:tc>
                <a:extLst>
                  <a:ext uri="{0D108BD9-81ED-4DB2-BD59-A6C34878D82A}">
                    <a16:rowId xmlns:a16="http://schemas.microsoft.com/office/drawing/2014/main" val="400107066"/>
                  </a:ext>
                </a:extLst>
              </a:tr>
              <a:tr h="819663">
                <a:tc>
                  <a:txBody>
                    <a:bodyPr/>
                    <a:lstStyle/>
                    <a:p>
                      <a:pPr algn="ctr" rtl="1"/>
                      <a:r>
                        <a:rPr lang="he-IL" sz="2800" b="1" dirty="0"/>
                        <a:t>מחלקות</a:t>
                      </a:r>
                    </a:p>
                  </a:txBody>
                  <a:tcPr/>
                </a:tc>
                <a:tc>
                  <a:txBody>
                    <a:bodyPr/>
                    <a:lstStyle/>
                    <a:p>
                      <a:pPr algn="ctr" rtl="1"/>
                      <a:r>
                        <a:rPr lang="he-IL" sz="2800" b="1" dirty="0"/>
                        <a:t>משתנים </a:t>
                      </a:r>
                      <a:r>
                        <a:rPr lang="he-IL" sz="2800" b="1" dirty="0" err="1"/>
                        <a:t>פרימטיביים</a:t>
                      </a:r>
                      <a:endParaRPr lang="he-IL" sz="2800" b="1" dirty="0"/>
                    </a:p>
                  </a:txBody>
                  <a:tcPr/>
                </a:tc>
                <a:extLst>
                  <a:ext uri="{0D108BD9-81ED-4DB2-BD59-A6C34878D82A}">
                    <a16:rowId xmlns:a16="http://schemas.microsoft.com/office/drawing/2014/main" val="278787732"/>
                  </a:ext>
                </a:extLst>
              </a:tr>
              <a:tr h="819663">
                <a:tc>
                  <a:txBody>
                    <a:bodyPr/>
                    <a:lstStyle/>
                    <a:p>
                      <a:pPr algn="ctr" rtl="1"/>
                      <a:r>
                        <a:rPr lang="he-IL" sz="2800" b="1" dirty="0"/>
                        <a:t>מערכים</a:t>
                      </a:r>
                    </a:p>
                  </a:txBody>
                  <a:tcPr/>
                </a:tc>
                <a:tc>
                  <a:txBody>
                    <a:bodyPr/>
                    <a:lstStyle/>
                    <a:p>
                      <a:pPr algn="ctr" rtl="1"/>
                      <a:r>
                        <a:rPr lang="he-IL" sz="2800" b="1" dirty="0"/>
                        <a:t>מחלקות שלא ניתנות לשינוי</a:t>
                      </a:r>
                    </a:p>
                  </a:txBody>
                  <a:tcPr/>
                </a:tc>
                <a:extLst>
                  <a:ext uri="{0D108BD9-81ED-4DB2-BD59-A6C34878D82A}">
                    <a16:rowId xmlns:a16="http://schemas.microsoft.com/office/drawing/2014/main" val="3544073164"/>
                  </a:ext>
                </a:extLst>
              </a:tr>
            </a:tbl>
          </a:graphicData>
        </a:graphic>
      </p:graphicFrame>
    </p:spTree>
    <p:extLst>
      <p:ext uri="{BB962C8B-B14F-4D97-AF65-F5344CB8AC3E}">
        <p14:creationId xmlns:p14="http://schemas.microsoft.com/office/powerpoint/2010/main" val="48980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5958" y="570991"/>
            <a:ext cx="2623820" cy="574040"/>
          </a:xfrm>
          <a:prstGeom prst="rect">
            <a:avLst/>
          </a:prstGeom>
        </p:spPr>
        <p:txBody>
          <a:bodyPr vert="horz" wrap="square" lIns="0" tIns="12700" rIns="0" bIns="0" rtlCol="0">
            <a:spAutoFit/>
          </a:bodyPr>
          <a:lstStyle/>
          <a:p>
            <a:pPr marL="12700">
              <a:lnSpc>
                <a:spcPct val="100000"/>
              </a:lnSpc>
              <a:spcBef>
                <a:spcPts val="100"/>
              </a:spcBef>
            </a:pPr>
            <a:r>
              <a:rPr sz="3600" spc="130" dirty="0">
                <a:latin typeface="Cambria"/>
                <a:cs typeface="Cambria"/>
              </a:rPr>
              <a:t>SHORTEN</a:t>
            </a:r>
            <a:r>
              <a:rPr sz="3600" spc="40" dirty="0">
                <a:latin typeface="Cambria"/>
                <a:cs typeface="Cambria"/>
              </a:rPr>
              <a:t> </a:t>
            </a:r>
            <a:r>
              <a:rPr sz="3600" spc="5" dirty="0">
                <a:latin typeface="Cambria"/>
                <a:cs typeface="Cambria"/>
              </a:rPr>
              <a:t>IF</a:t>
            </a:r>
            <a:endParaRPr sz="3600">
              <a:latin typeface="Cambria"/>
              <a:cs typeface="Cambria"/>
            </a:endParaRPr>
          </a:p>
        </p:txBody>
      </p:sp>
      <p:sp>
        <p:nvSpPr>
          <p:cNvPr id="3" name="object 3"/>
          <p:cNvSpPr txBox="1"/>
          <p:nvPr/>
        </p:nvSpPr>
        <p:spPr>
          <a:xfrm>
            <a:off x="809650" y="1474977"/>
            <a:ext cx="10253980" cy="878205"/>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rgbClr val="EBEBEB"/>
                </a:solidFill>
                <a:latin typeface="Cambria"/>
                <a:cs typeface="Cambria"/>
              </a:rPr>
              <a:t>The</a:t>
            </a:r>
            <a:r>
              <a:rPr sz="1400" b="1" spc="40" dirty="0">
                <a:solidFill>
                  <a:srgbClr val="EBEBEB"/>
                </a:solidFill>
                <a:latin typeface="Cambria"/>
                <a:cs typeface="Cambria"/>
              </a:rPr>
              <a:t> </a:t>
            </a:r>
            <a:r>
              <a:rPr sz="1400" b="1" spc="50" dirty="0">
                <a:solidFill>
                  <a:srgbClr val="EBEBEB"/>
                </a:solidFill>
                <a:latin typeface="Cambria"/>
                <a:cs typeface="Cambria"/>
              </a:rPr>
              <a:t>value</a:t>
            </a:r>
            <a:r>
              <a:rPr sz="1400" b="1" spc="45" dirty="0">
                <a:solidFill>
                  <a:srgbClr val="EBEBEB"/>
                </a:solidFill>
                <a:latin typeface="Cambria"/>
                <a:cs typeface="Cambria"/>
              </a:rPr>
              <a:t> </a:t>
            </a:r>
            <a:r>
              <a:rPr sz="1400" b="1" spc="20" dirty="0">
                <a:solidFill>
                  <a:srgbClr val="EBEBEB"/>
                </a:solidFill>
                <a:latin typeface="Cambria"/>
                <a:cs typeface="Cambria"/>
              </a:rPr>
              <a:t>of</a:t>
            </a:r>
            <a:r>
              <a:rPr sz="1400" b="1" spc="45" dirty="0">
                <a:solidFill>
                  <a:srgbClr val="EBEBEB"/>
                </a:solidFill>
                <a:latin typeface="Cambria"/>
                <a:cs typeface="Cambria"/>
              </a:rPr>
              <a:t> </a:t>
            </a:r>
            <a:r>
              <a:rPr sz="1400" b="1" spc="65" dirty="0">
                <a:solidFill>
                  <a:srgbClr val="EBEBEB"/>
                </a:solidFill>
                <a:latin typeface="Cambria"/>
                <a:cs typeface="Cambria"/>
              </a:rPr>
              <a:t>a</a:t>
            </a:r>
            <a:r>
              <a:rPr sz="1400" b="1" spc="45" dirty="0">
                <a:solidFill>
                  <a:srgbClr val="EBEBEB"/>
                </a:solidFill>
                <a:latin typeface="Cambria"/>
                <a:cs typeface="Cambria"/>
              </a:rPr>
              <a:t> </a:t>
            </a:r>
            <a:r>
              <a:rPr sz="1400" b="1" spc="40" dirty="0">
                <a:solidFill>
                  <a:srgbClr val="EBEBEB"/>
                </a:solidFill>
                <a:latin typeface="Cambria"/>
                <a:cs typeface="Cambria"/>
              </a:rPr>
              <a:t>variable</a:t>
            </a:r>
            <a:r>
              <a:rPr sz="1400" b="1" spc="50" dirty="0">
                <a:solidFill>
                  <a:srgbClr val="EBEBEB"/>
                </a:solidFill>
                <a:latin typeface="Cambria"/>
                <a:cs typeface="Cambria"/>
              </a:rPr>
              <a:t> </a:t>
            </a:r>
            <a:r>
              <a:rPr sz="1400" b="1" spc="15" dirty="0">
                <a:solidFill>
                  <a:srgbClr val="EBEBEB"/>
                </a:solidFill>
                <a:latin typeface="Cambria"/>
                <a:cs typeface="Cambria"/>
              </a:rPr>
              <a:t>often</a:t>
            </a:r>
            <a:r>
              <a:rPr sz="1400" b="1" spc="50" dirty="0">
                <a:solidFill>
                  <a:srgbClr val="EBEBEB"/>
                </a:solidFill>
                <a:latin typeface="Cambria"/>
                <a:cs typeface="Cambria"/>
              </a:rPr>
              <a:t> </a:t>
            </a:r>
            <a:r>
              <a:rPr sz="1400" b="1" spc="40" dirty="0">
                <a:solidFill>
                  <a:srgbClr val="EBEBEB"/>
                </a:solidFill>
                <a:latin typeface="Cambria"/>
                <a:cs typeface="Cambria"/>
              </a:rPr>
              <a:t>depends</a:t>
            </a:r>
            <a:r>
              <a:rPr sz="1400" b="1" spc="30" dirty="0">
                <a:solidFill>
                  <a:srgbClr val="EBEBEB"/>
                </a:solidFill>
                <a:latin typeface="Cambria"/>
                <a:cs typeface="Cambria"/>
              </a:rPr>
              <a:t> </a:t>
            </a:r>
            <a:r>
              <a:rPr sz="1400" b="1" spc="15" dirty="0">
                <a:solidFill>
                  <a:srgbClr val="EBEBEB"/>
                </a:solidFill>
                <a:latin typeface="Cambria"/>
                <a:cs typeface="Cambria"/>
              </a:rPr>
              <a:t>on</a:t>
            </a:r>
            <a:r>
              <a:rPr sz="1400" b="1" spc="45" dirty="0">
                <a:solidFill>
                  <a:srgbClr val="EBEBEB"/>
                </a:solidFill>
                <a:latin typeface="Cambria"/>
                <a:cs typeface="Cambria"/>
              </a:rPr>
              <a:t> </a:t>
            </a:r>
            <a:r>
              <a:rPr sz="1400" b="1" spc="15" dirty="0">
                <a:solidFill>
                  <a:srgbClr val="EBEBEB"/>
                </a:solidFill>
                <a:latin typeface="Cambria"/>
                <a:cs typeface="Cambria"/>
              </a:rPr>
              <a:t>whether</a:t>
            </a:r>
            <a:r>
              <a:rPr sz="1400" b="1" spc="25" dirty="0">
                <a:solidFill>
                  <a:srgbClr val="EBEBEB"/>
                </a:solidFill>
                <a:latin typeface="Cambria"/>
                <a:cs typeface="Cambria"/>
              </a:rPr>
              <a:t> </a:t>
            </a:r>
            <a:r>
              <a:rPr sz="1400" b="1" spc="65" dirty="0">
                <a:solidFill>
                  <a:srgbClr val="EBEBEB"/>
                </a:solidFill>
                <a:latin typeface="Cambria"/>
                <a:cs typeface="Cambria"/>
              </a:rPr>
              <a:t>a</a:t>
            </a:r>
            <a:r>
              <a:rPr sz="1400" b="1" spc="45" dirty="0">
                <a:solidFill>
                  <a:srgbClr val="EBEBEB"/>
                </a:solidFill>
                <a:latin typeface="Cambria"/>
                <a:cs typeface="Cambria"/>
              </a:rPr>
              <a:t> </a:t>
            </a:r>
            <a:r>
              <a:rPr sz="1400" b="1" spc="40" dirty="0">
                <a:solidFill>
                  <a:srgbClr val="EBEBEB"/>
                </a:solidFill>
                <a:latin typeface="Cambria"/>
                <a:cs typeface="Cambria"/>
              </a:rPr>
              <a:t>particular</a:t>
            </a:r>
            <a:r>
              <a:rPr sz="1400" b="1" spc="65" dirty="0">
                <a:solidFill>
                  <a:srgbClr val="EBEBEB"/>
                </a:solidFill>
                <a:latin typeface="Cambria"/>
                <a:cs typeface="Cambria"/>
              </a:rPr>
              <a:t> </a:t>
            </a:r>
            <a:r>
              <a:rPr sz="1400" b="1" spc="35" dirty="0">
                <a:solidFill>
                  <a:srgbClr val="EBEBEB"/>
                </a:solidFill>
                <a:latin typeface="Cambria"/>
                <a:cs typeface="Cambria"/>
              </a:rPr>
              <a:t>Boolean</a:t>
            </a:r>
            <a:r>
              <a:rPr sz="1400" b="1" spc="20" dirty="0">
                <a:solidFill>
                  <a:srgbClr val="EBEBEB"/>
                </a:solidFill>
                <a:latin typeface="Cambria"/>
                <a:cs typeface="Cambria"/>
              </a:rPr>
              <a:t> </a:t>
            </a:r>
            <a:r>
              <a:rPr sz="1400" b="1" spc="40" dirty="0">
                <a:solidFill>
                  <a:srgbClr val="EBEBEB"/>
                </a:solidFill>
                <a:latin typeface="Cambria"/>
                <a:cs typeface="Cambria"/>
              </a:rPr>
              <a:t>expression</a:t>
            </a:r>
            <a:r>
              <a:rPr sz="1400" b="1" spc="30" dirty="0">
                <a:solidFill>
                  <a:srgbClr val="EBEBEB"/>
                </a:solidFill>
                <a:latin typeface="Cambria"/>
                <a:cs typeface="Cambria"/>
              </a:rPr>
              <a:t> </a:t>
            </a:r>
            <a:r>
              <a:rPr sz="1400" b="1" spc="60" dirty="0">
                <a:solidFill>
                  <a:srgbClr val="EBEBEB"/>
                </a:solidFill>
                <a:latin typeface="Cambria"/>
                <a:cs typeface="Cambria"/>
              </a:rPr>
              <a:t>is</a:t>
            </a:r>
            <a:r>
              <a:rPr sz="1400" b="1" spc="50" dirty="0">
                <a:solidFill>
                  <a:srgbClr val="EBEBEB"/>
                </a:solidFill>
                <a:latin typeface="Cambria"/>
                <a:cs typeface="Cambria"/>
              </a:rPr>
              <a:t> </a:t>
            </a:r>
            <a:r>
              <a:rPr sz="1400" b="1" spc="-10" dirty="0">
                <a:solidFill>
                  <a:srgbClr val="EBEBEB"/>
                </a:solidFill>
                <a:latin typeface="Cambria"/>
                <a:cs typeface="Cambria"/>
              </a:rPr>
              <a:t>or</a:t>
            </a:r>
            <a:r>
              <a:rPr sz="1400" b="1" spc="45" dirty="0">
                <a:solidFill>
                  <a:srgbClr val="EBEBEB"/>
                </a:solidFill>
                <a:latin typeface="Cambria"/>
                <a:cs typeface="Cambria"/>
              </a:rPr>
              <a:t> </a:t>
            </a:r>
            <a:r>
              <a:rPr sz="1400" b="1" spc="60" dirty="0">
                <a:solidFill>
                  <a:srgbClr val="EBEBEB"/>
                </a:solidFill>
                <a:latin typeface="Cambria"/>
                <a:cs typeface="Cambria"/>
              </a:rPr>
              <a:t>is</a:t>
            </a:r>
            <a:r>
              <a:rPr sz="1400" b="1" spc="50" dirty="0">
                <a:solidFill>
                  <a:srgbClr val="EBEBEB"/>
                </a:solidFill>
                <a:latin typeface="Cambria"/>
                <a:cs typeface="Cambria"/>
              </a:rPr>
              <a:t> </a:t>
            </a:r>
            <a:r>
              <a:rPr sz="1400" b="1" dirty="0">
                <a:solidFill>
                  <a:srgbClr val="EBEBEB"/>
                </a:solidFill>
                <a:latin typeface="Cambria"/>
                <a:cs typeface="Cambria"/>
              </a:rPr>
              <a:t>not</a:t>
            </a:r>
            <a:r>
              <a:rPr sz="1400" b="1" spc="40" dirty="0">
                <a:solidFill>
                  <a:srgbClr val="EBEBEB"/>
                </a:solidFill>
                <a:latin typeface="Cambria"/>
                <a:cs typeface="Cambria"/>
              </a:rPr>
              <a:t> </a:t>
            </a:r>
            <a:r>
              <a:rPr sz="1400" b="1" spc="25" dirty="0">
                <a:solidFill>
                  <a:srgbClr val="EBEBEB"/>
                </a:solidFill>
                <a:latin typeface="Cambria"/>
                <a:cs typeface="Cambria"/>
              </a:rPr>
              <a:t>true</a:t>
            </a:r>
            <a:r>
              <a:rPr sz="1400" b="1" spc="55" dirty="0">
                <a:solidFill>
                  <a:srgbClr val="EBEBEB"/>
                </a:solidFill>
                <a:latin typeface="Cambria"/>
                <a:cs typeface="Cambria"/>
              </a:rPr>
              <a:t> </a:t>
            </a:r>
            <a:r>
              <a:rPr sz="1400" b="1" spc="45" dirty="0">
                <a:solidFill>
                  <a:srgbClr val="EBEBEB"/>
                </a:solidFill>
                <a:latin typeface="Cambria"/>
                <a:cs typeface="Cambria"/>
              </a:rPr>
              <a:t>and </a:t>
            </a:r>
            <a:r>
              <a:rPr sz="1400" b="1" spc="15" dirty="0">
                <a:solidFill>
                  <a:srgbClr val="EBEBEB"/>
                </a:solidFill>
                <a:latin typeface="Cambria"/>
                <a:cs typeface="Cambria"/>
              </a:rPr>
              <a:t>on</a:t>
            </a:r>
            <a:r>
              <a:rPr sz="1400" b="1" spc="45" dirty="0">
                <a:solidFill>
                  <a:srgbClr val="EBEBEB"/>
                </a:solidFill>
                <a:latin typeface="Cambria"/>
                <a:cs typeface="Cambria"/>
              </a:rPr>
              <a:t> </a:t>
            </a:r>
            <a:r>
              <a:rPr sz="1400" b="1" spc="35" dirty="0">
                <a:solidFill>
                  <a:srgbClr val="EBEBEB"/>
                </a:solidFill>
                <a:latin typeface="Cambria"/>
                <a:cs typeface="Cambria"/>
              </a:rPr>
              <a:t>nothing</a:t>
            </a:r>
            <a:r>
              <a:rPr sz="1400" b="1" spc="45" dirty="0">
                <a:solidFill>
                  <a:srgbClr val="EBEBEB"/>
                </a:solidFill>
                <a:latin typeface="Cambria"/>
                <a:cs typeface="Cambria"/>
              </a:rPr>
              <a:t> </a:t>
            </a:r>
            <a:r>
              <a:rPr sz="1400" b="1" spc="75" dirty="0">
                <a:solidFill>
                  <a:srgbClr val="EBEBEB"/>
                </a:solidFill>
                <a:latin typeface="Cambria"/>
                <a:cs typeface="Cambria"/>
              </a:rPr>
              <a:t>else.</a:t>
            </a:r>
            <a:endParaRPr sz="1400" dirty="0">
              <a:latin typeface="Cambria"/>
              <a:cs typeface="Cambria"/>
            </a:endParaRPr>
          </a:p>
          <a:p>
            <a:pPr marL="12700" marR="176530" indent="43815">
              <a:lnSpc>
                <a:spcPct val="120000"/>
              </a:lnSpc>
              <a:spcBef>
                <a:spcPts val="995"/>
              </a:spcBef>
            </a:pPr>
            <a:r>
              <a:rPr sz="1400" b="1" spc="-10" dirty="0">
                <a:solidFill>
                  <a:srgbClr val="EBEBEB"/>
                </a:solidFill>
                <a:latin typeface="Cambria"/>
                <a:cs typeface="Cambria"/>
              </a:rPr>
              <a:t>For</a:t>
            </a:r>
            <a:r>
              <a:rPr sz="1400" b="1" spc="30" dirty="0">
                <a:solidFill>
                  <a:srgbClr val="EBEBEB"/>
                </a:solidFill>
                <a:latin typeface="Cambria"/>
                <a:cs typeface="Cambria"/>
              </a:rPr>
              <a:t> </a:t>
            </a:r>
            <a:r>
              <a:rPr sz="1400" b="1" spc="60" dirty="0">
                <a:solidFill>
                  <a:srgbClr val="EBEBEB"/>
                </a:solidFill>
                <a:latin typeface="Cambria"/>
                <a:cs typeface="Cambria"/>
              </a:rPr>
              <a:t>instance,</a:t>
            </a:r>
            <a:r>
              <a:rPr sz="1400" b="1" spc="40" dirty="0">
                <a:solidFill>
                  <a:srgbClr val="EBEBEB"/>
                </a:solidFill>
                <a:latin typeface="Cambria"/>
                <a:cs typeface="Cambria"/>
              </a:rPr>
              <a:t> </a:t>
            </a:r>
            <a:r>
              <a:rPr sz="1400" b="1" spc="30" dirty="0">
                <a:solidFill>
                  <a:srgbClr val="EBEBEB"/>
                </a:solidFill>
                <a:latin typeface="Cambria"/>
                <a:cs typeface="Cambria"/>
              </a:rPr>
              <a:t>one</a:t>
            </a:r>
            <a:r>
              <a:rPr sz="1400" b="1" spc="45" dirty="0">
                <a:solidFill>
                  <a:srgbClr val="EBEBEB"/>
                </a:solidFill>
                <a:latin typeface="Cambria"/>
                <a:cs typeface="Cambria"/>
              </a:rPr>
              <a:t> </a:t>
            </a:r>
            <a:r>
              <a:rPr sz="1400" b="1" spc="75" dirty="0">
                <a:solidFill>
                  <a:srgbClr val="EBEBEB"/>
                </a:solidFill>
                <a:latin typeface="Cambria"/>
                <a:cs typeface="Cambria"/>
              </a:rPr>
              <a:t>common</a:t>
            </a:r>
            <a:r>
              <a:rPr sz="1400" b="1" spc="20" dirty="0">
                <a:solidFill>
                  <a:srgbClr val="EBEBEB"/>
                </a:solidFill>
                <a:latin typeface="Cambria"/>
                <a:cs typeface="Cambria"/>
              </a:rPr>
              <a:t> operation</a:t>
            </a:r>
            <a:r>
              <a:rPr sz="1400" b="1" spc="45" dirty="0">
                <a:solidFill>
                  <a:srgbClr val="EBEBEB"/>
                </a:solidFill>
                <a:latin typeface="Cambria"/>
                <a:cs typeface="Cambria"/>
              </a:rPr>
              <a:t> </a:t>
            </a:r>
            <a:r>
              <a:rPr sz="1400" b="1" spc="60" dirty="0">
                <a:solidFill>
                  <a:srgbClr val="EBEBEB"/>
                </a:solidFill>
                <a:latin typeface="Cambria"/>
                <a:cs typeface="Cambria"/>
              </a:rPr>
              <a:t>is</a:t>
            </a:r>
            <a:r>
              <a:rPr sz="1400" b="1" spc="50" dirty="0">
                <a:solidFill>
                  <a:srgbClr val="EBEBEB"/>
                </a:solidFill>
                <a:latin typeface="Cambria"/>
                <a:cs typeface="Cambria"/>
              </a:rPr>
              <a:t> </a:t>
            </a:r>
            <a:r>
              <a:rPr sz="1400" b="1" spc="40" dirty="0">
                <a:solidFill>
                  <a:srgbClr val="EBEBEB"/>
                </a:solidFill>
                <a:latin typeface="Cambria"/>
                <a:cs typeface="Cambria"/>
              </a:rPr>
              <a:t>setting</a:t>
            </a:r>
            <a:r>
              <a:rPr sz="1400" b="1" spc="55" dirty="0">
                <a:solidFill>
                  <a:srgbClr val="EBEBEB"/>
                </a:solidFill>
                <a:latin typeface="Cambria"/>
                <a:cs typeface="Cambria"/>
              </a:rPr>
              <a:t> </a:t>
            </a:r>
            <a:r>
              <a:rPr sz="1400" b="1" spc="20" dirty="0">
                <a:solidFill>
                  <a:srgbClr val="EBEBEB"/>
                </a:solidFill>
                <a:latin typeface="Cambria"/>
                <a:cs typeface="Cambria"/>
              </a:rPr>
              <a:t>the</a:t>
            </a:r>
            <a:r>
              <a:rPr sz="1400" b="1" spc="50" dirty="0">
                <a:solidFill>
                  <a:srgbClr val="EBEBEB"/>
                </a:solidFill>
                <a:latin typeface="Cambria"/>
                <a:cs typeface="Cambria"/>
              </a:rPr>
              <a:t> value</a:t>
            </a:r>
            <a:r>
              <a:rPr sz="1400" b="1" spc="45" dirty="0">
                <a:solidFill>
                  <a:srgbClr val="EBEBEB"/>
                </a:solidFill>
                <a:latin typeface="Cambria"/>
                <a:cs typeface="Cambria"/>
              </a:rPr>
              <a:t> </a:t>
            </a:r>
            <a:r>
              <a:rPr sz="1400" b="1" spc="20" dirty="0">
                <a:solidFill>
                  <a:srgbClr val="EBEBEB"/>
                </a:solidFill>
                <a:latin typeface="Cambria"/>
                <a:cs typeface="Cambria"/>
              </a:rPr>
              <a:t>of</a:t>
            </a:r>
            <a:r>
              <a:rPr sz="1400" b="1" spc="40" dirty="0">
                <a:solidFill>
                  <a:srgbClr val="EBEBEB"/>
                </a:solidFill>
                <a:latin typeface="Cambria"/>
                <a:cs typeface="Cambria"/>
              </a:rPr>
              <a:t> </a:t>
            </a:r>
            <a:r>
              <a:rPr sz="1400" b="1" spc="65" dirty="0">
                <a:solidFill>
                  <a:srgbClr val="EBEBEB"/>
                </a:solidFill>
                <a:latin typeface="Cambria"/>
                <a:cs typeface="Cambria"/>
              </a:rPr>
              <a:t>a</a:t>
            </a:r>
            <a:r>
              <a:rPr sz="1400" b="1" spc="45" dirty="0">
                <a:solidFill>
                  <a:srgbClr val="EBEBEB"/>
                </a:solidFill>
                <a:latin typeface="Cambria"/>
                <a:cs typeface="Cambria"/>
              </a:rPr>
              <a:t> </a:t>
            </a:r>
            <a:r>
              <a:rPr sz="1400" b="1" spc="40" dirty="0">
                <a:solidFill>
                  <a:srgbClr val="EBEBEB"/>
                </a:solidFill>
                <a:latin typeface="Cambria"/>
                <a:cs typeface="Cambria"/>
              </a:rPr>
              <a:t>variable</a:t>
            </a:r>
            <a:r>
              <a:rPr sz="1400" b="1" spc="55" dirty="0">
                <a:solidFill>
                  <a:srgbClr val="EBEBEB"/>
                </a:solidFill>
                <a:latin typeface="Cambria"/>
                <a:cs typeface="Cambria"/>
              </a:rPr>
              <a:t> </a:t>
            </a:r>
            <a:r>
              <a:rPr sz="1400" b="1" spc="-15" dirty="0">
                <a:solidFill>
                  <a:srgbClr val="EBEBEB"/>
                </a:solidFill>
                <a:latin typeface="Cambria"/>
                <a:cs typeface="Cambria"/>
              </a:rPr>
              <a:t>to</a:t>
            </a:r>
            <a:r>
              <a:rPr sz="1400" b="1" spc="50" dirty="0">
                <a:solidFill>
                  <a:srgbClr val="EBEBEB"/>
                </a:solidFill>
                <a:latin typeface="Cambria"/>
                <a:cs typeface="Cambria"/>
              </a:rPr>
              <a:t> </a:t>
            </a:r>
            <a:r>
              <a:rPr sz="1400" b="1" spc="20" dirty="0">
                <a:solidFill>
                  <a:srgbClr val="EBEBEB"/>
                </a:solidFill>
                <a:latin typeface="Cambria"/>
                <a:cs typeface="Cambria"/>
              </a:rPr>
              <a:t>the</a:t>
            </a:r>
            <a:r>
              <a:rPr sz="1400" b="1" spc="55" dirty="0">
                <a:solidFill>
                  <a:srgbClr val="EBEBEB"/>
                </a:solidFill>
                <a:latin typeface="Cambria"/>
                <a:cs typeface="Cambria"/>
              </a:rPr>
              <a:t> </a:t>
            </a:r>
            <a:r>
              <a:rPr sz="1400" b="1" spc="90" dirty="0">
                <a:solidFill>
                  <a:srgbClr val="EBEBEB"/>
                </a:solidFill>
                <a:latin typeface="Cambria"/>
                <a:cs typeface="Cambria"/>
              </a:rPr>
              <a:t>maximum</a:t>
            </a:r>
            <a:r>
              <a:rPr sz="1400" b="1" spc="25" dirty="0">
                <a:solidFill>
                  <a:srgbClr val="EBEBEB"/>
                </a:solidFill>
                <a:latin typeface="Cambria"/>
                <a:cs typeface="Cambria"/>
              </a:rPr>
              <a:t> </a:t>
            </a:r>
            <a:r>
              <a:rPr sz="1400" b="1" spc="20" dirty="0">
                <a:solidFill>
                  <a:srgbClr val="EBEBEB"/>
                </a:solidFill>
                <a:latin typeface="Cambria"/>
                <a:cs typeface="Cambria"/>
              </a:rPr>
              <a:t>of</a:t>
            </a:r>
            <a:r>
              <a:rPr sz="1400" b="1" spc="50" dirty="0">
                <a:solidFill>
                  <a:srgbClr val="EBEBEB"/>
                </a:solidFill>
                <a:latin typeface="Cambria"/>
                <a:cs typeface="Cambria"/>
              </a:rPr>
              <a:t> </a:t>
            </a:r>
            <a:r>
              <a:rPr sz="1400" b="1" spc="-15" dirty="0">
                <a:solidFill>
                  <a:srgbClr val="EBEBEB"/>
                </a:solidFill>
                <a:latin typeface="Cambria"/>
                <a:cs typeface="Cambria"/>
              </a:rPr>
              <a:t>two</a:t>
            </a:r>
            <a:r>
              <a:rPr sz="1400" b="1" spc="45" dirty="0">
                <a:solidFill>
                  <a:srgbClr val="EBEBEB"/>
                </a:solidFill>
                <a:latin typeface="Cambria"/>
                <a:cs typeface="Cambria"/>
              </a:rPr>
              <a:t> quantities.</a:t>
            </a:r>
            <a:r>
              <a:rPr sz="1400" b="1" spc="-45" dirty="0">
                <a:solidFill>
                  <a:srgbClr val="EBEBEB"/>
                </a:solidFill>
                <a:latin typeface="Cambria"/>
                <a:cs typeface="Cambria"/>
              </a:rPr>
              <a:t> </a:t>
            </a:r>
            <a:r>
              <a:rPr sz="1400" b="1" spc="70" dirty="0">
                <a:solidFill>
                  <a:srgbClr val="EBEBEB"/>
                </a:solidFill>
                <a:latin typeface="Cambria"/>
                <a:cs typeface="Cambria"/>
              </a:rPr>
              <a:t>In</a:t>
            </a:r>
            <a:r>
              <a:rPr sz="1400" b="1" spc="45" dirty="0">
                <a:solidFill>
                  <a:srgbClr val="EBEBEB"/>
                </a:solidFill>
                <a:latin typeface="Cambria"/>
                <a:cs typeface="Cambria"/>
              </a:rPr>
              <a:t> Java</a:t>
            </a:r>
            <a:r>
              <a:rPr sz="1400" b="1" spc="30" dirty="0">
                <a:solidFill>
                  <a:srgbClr val="EBEBEB"/>
                </a:solidFill>
                <a:latin typeface="Cambria"/>
                <a:cs typeface="Cambria"/>
              </a:rPr>
              <a:t> you </a:t>
            </a:r>
            <a:r>
              <a:rPr sz="1400" b="1" spc="-295" dirty="0">
                <a:solidFill>
                  <a:srgbClr val="EBEBEB"/>
                </a:solidFill>
                <a:latin typeface="Cambria"/>
                <a:cs typeface="Cambria"/>
              </a:rPr>
              <a:t> </a:t>
            </a:r>
            <a:r>
              <a:rPr sz="1400" b="1" spc="65" dirty="0">
                <a:solidFill>
                  <a:srgbClr val="EBEBEB"/>
                </a:solidFill>
                <a:latin typeface="Cambria"/>
                <a:cs typeface="Cambria"/>
              </a:rPr>
              <a:t>might</a:t>
            </a:r>
            <a:r>
              <a:rPr sz="1400" b="1" spc="40" dirty="0">
                <a:solidFill>
                  <a:srgbClr val="EBEBEB"/>
                </a:solidFill>
                <a:latin typeface="Cambria"/>
                <a:cs typeface="Cambria"/>
              </a:rPr>
              <a:t> </a:t>
            </a:r>
            <a:r>
              <a:rPr sz="1400" b="1" spc="20" dirty="0">
                <a:solidFill>
                  <a:srgbClr val="EBEBEB"/>
                </a:solidFill>
                <a:latin typeface="Cambria"/>
                <a:cs typeface="Cambria"/>
              </a:rPr>
              <a:t>write</a:t>
            </a:r>
            <a:endParaRPr sz="1400" dirty="0">
              <a:latin typeface="Cambria"/>
              <a:cs typeface="Cambria"/>
            </a:endParaRPr>
          </a:p>
        </p:txBody>
      </p:sp>
      <p:sp>
        <p:nvSpPr>
          <p:cNvPr id="4" name="object 4"/>
          <p:cNvSpPr txBox="1"/>
          <p:nvPr/>
        </p:nvSpPr>
        <p:spPr>
          <a:xfrm>
            <a:off x="809650" y="4370298"/>
            <a:ext cx="10297795" cy="1177925"/>
          </a:xfrm>
          <a:prstGeom prst="rect">
            <a:avLst/>
          </a:prstGeom>
        </p:spPr>
        <p:txBody>
          <a:bodyPr vert="horz" wrap="square" lIns="0" tIns="12700" rIns="0" bIns="0" rtlCol="0">
            <a:spAutoFit/>
          </a:bodyPr>
          <a:lstStyle/>
          <a:p>
            <a:pPr marL="12700" marR="5080">
              <a:lnSpc>
                <a:spcPct val="120000"/>
              </a:lnSpc>
              <a:spcBef>
                <a:spcPts val="100"/>
              </a:spcBef>
            </a:pPr>
            <a:r>
              <a:rPr sz="1400" b="1" spc="35" dirty="0">
                <a:solidFill>
                  <a:srgbClr val="EBEBEB"/>
                </a:solidFill>
                <a:latin typeface="Cambria"/>
                <a:cs typeface="Cambria"/>
              </a:rPr>
              <a:t>Setting </a:t>
            </a:r>
            <a:r>
              <a:rPr sz="1400" b="1" spc="65" dirty="0">
                <a:solidFill>
                  <a:srgbClr val="EBEBEB"/>
                </a:solidFill>
                <a:latin typeface="Cambria"/>
                <a:cs typeface="Cambria"/>
              </a:rPr>
              <a:t>a </a:t>
            </a:r>
            <a:r>
              <a:rPr sz="1400" b="1" spc="70" dirty="0">
                <a:solidFill>
                  <a:srgbClr val="EBEBEB"/>
                </a:solidFill>
                <a:latin typeface="Cambria"/>
                <a:cs typeface="Cambria"/>
              </a:rPr>
              <a:t>single </a:t>
            </a:r>
            <a:r>
              <a:rPr sz="1400" b="1" spc="40" dirty="0">
                <a:solidFill>
                  <a:srgbClr val="EBEBEB"/>
                </a:solidFill>
                <a:latin typeface="Cambria"/>
                <a:cs typeface="Cambria"/>
              </a:rPr>
              <a:t>variable </a:t>
            </a:r>
            <a:r>
              <a:rPr sz="1400" b="1" spc="-15" dirty="0">
                <a:solidFill>
                  <a:srgbClr val="EBEBEB"/>
                </a:solidFill>
                <a:latin typeface="Cambria"/>
                <a:cs typeface="Cambria"/>
              </a:rPr>
              <a:t>to </a:t>
            </a:r>
            <a:r>
              <a:rPr sz="1400" b="1" spc="30" dirty="0">
                <a:solidFill>
                  <a:srgbClr val="EBEBEB"/>
                </a:solidFill>
                <a:latin typeface="Cambria"/>
                <a:cs typeface="Cambria"/>
              </a:rPr>
              <a:t>one </a:t>
            </a:r>
            <a:r>
              <a:rPr sz="1400" b="1" spc="20" dirty="0">
                <a:solidFill>
                  <a:srgbClr val="EBEBEB"/>
                </a:solidFill>
                <a:latin typeface="Cambria"/>
                <a:cs typeface="Cambria"/>
              </a:rPr>
              <a:t>of </a:t>
            </a:r>
            <a:r>
              <a:rPr sz="1400" b="1" spc="-20" dirty="0">
                <a:solidFill>
                  <a:srgbClr val="EBEBEB"/>
                </a:solidFill>
                <a:latin typeface="Cambria"/>
                <a:cs typeface="Cambria"/>
              </a:rPr>
              <a:t>two </a:t>
            </a:r>
            <a:r>
              <a:rPr sz="1400" b="1" spc="35" dirty="0">
                <a:solidFill>
                  <a:srgbClr val="EBEBEB"/>
                </a:solidFill>
                <a:latin typeface="Cambria"/>
                <a:cs typeface="Cambria"/>
              </a:rPr>
              <a:t>states </a:t>
            </a:r>
            <a:r>
              <a:rPr sz="1400" b="1" spc="55" dirty="0">
                <a:solidFill>
                  <a:srgbClr val="EBEBEB"/>
                </a:solidFill>
                <a:latin typeface="Cambria"/>
                <a:cs typeface="Cambria"/>
              </a:rPr>
              <a:t>based </a:t>
            </a:r>
            <a:r>
              <a:rPr sz="1400" b="1" spc="15" dirty="0">
                <a:solidFill>
                  <a:srgbClr val="EBEBEB"/>
                </a:solidFill>
                <a:latin typeface="Cambria"/>
                <a:cs typeface="Cambria"/>
              </a:rPr>
              <a:t>on </a:t>
            </a:r>
            <a:r>
              <a:rPr sz="1400" b="1" spc="65" dirty="0">
                <a:solidFill>
                  <a:srgbClr val="EBEBEB"/>
                </a:solidFill>
                <a:latin typeface="Cambria"/>
                <a:cs typeface="Cambria"/>
              </a:rPr>
              <a:t>a </a:t>
            </a:r>
            <a:r>
              <a:rPr sz="1400" b="1" spc="70" dirty="0">
                <a:solidFill>
                  <a:srgbClr val="EBEBEB"/>
                </a:solidFill>
                <a:latin typeface="Cambria"/>
                <a:cs typeface="Cambria"/>
              </a:rPr>
              <a:t>single </a:t>
            </a:r>
            <a:r>
              <a:rPr sz="1400" b="1" spc="30" dirty="0">
                <a:solidFill>
                  <a:srgbClr val="EBEBEB"/>
                </a:solidFill>
                <a:latin typeface="Cambria"/>
                <a:cs typeface="Cambria"/>
              </a:rPr>
              <a:t>condition </a:t>
            </a:r>
            <a:r>
              <a:rPr sz="1400" b="1" spc="60" dirty="0">
                <a:solidFill>
                  <a:srgbClr val="EBEBEB"/>
                </a:solidFill>
                <a:latin typeface="Cambria"/>
                <a:cs typeface="Cambria"/>
              </a:rPr>
              <a:t>is </a:t>
            </a:r>
            <a:r>
              <a:rPr sz="1400" b="1" spc="70" dirty="0">
                <a:solidFill>
                  <a:srgbClr val="EBEBEB"/>
                </a:solidFill>
                <a:latin typeface="Cambria"/>
                <a:cs typeface="Cambria"/>
              </a:rPr>
              <a:t>such </a:t>
            </a:r>
            <a:r>
              <a:rPr sz="1400" b="1" spc="65" dirty="0">
                <a:solidFill>
                  <a:srgbClr val="EBEBEB"/>
                </a:solidFill>
                <a:latin typeface="Cambria"/>
                <a:cs typeface="Cambria"/>
              </a:rPr>
              <a:t>a </a:t>
            </a:r>
            <a:r>
              <a:rPr sz="1400" b="1" spc="75" dirty="0">
                <a:solidFill>
                  <a:srgbClr val="EBEBEB"/>
                </a:solidFill>
                <a:latin typeface="Cambria"/>
                <a:cs typeface="Cambria"/>
              </a:rPr>
              <a:t>common </a:t>
            </a:r>
            <a:r>
              <a:rPr sz="1400" b="1" spc="55" dirty="0">
                <a:solidFill>
                  <a:srgbClr val="EBEBEB"/>
                </a:solidFill>
                <a:latin typeface="Cambria"/>
                <a:cs typeface="Cambria"/>
              </a:rPr>
              <a:t>use </a:t>
            </a:r>
            <a:r>
              <a:rPr sz="1400" b="1" spc="20" dirty="0">
                <a:solidFill>
                  <a:srgbClr val="EBEBEB"/>
                </a:solidFill>
                <a:latin typeface="Cambria"/>
                <a:cs typeface="Cambria"/>
              </a:rPr>
              <a:t>of </a:t>
            </a:r>
            <a:r>
              <a:rPr sz="1400" b="1" spc="50" dirty="0">
                <a:solidFill>
                  <a:srgbClr val="EBEBEB"/>
                </a:solidFill>
                <a:latin typeface="Cambria"/>
                <a:cs typeface="Cambria"/>
              </a:rPr>
              <a:t>if-else </a:t>
            </a:r>
            <a:r>
              <a:rPr sz="1400" b="1" spc="10" dirty="0">
                <a:solidFill>
                  <a:srgbClr val="EBEBEB"/>
                </a:solidFill>
                <a:latin typeface="Cambria"/>
                <a:cs typeface="Cambria"/>
              </a:rPr>
              <a:t>that </a:t>
            </a:r>
            <a:r>
              <a:rPr sz="1400" b="1" spc="65" dirty="0">
                <a:solidFill>
                  <a:srgbClr val="EBEBEB"/>
                </a:solidFill>
                <a:latin typeface="Cambria"/>
                <a:cs typeface="Cambria"/>
              </a:rPr>
              <a:t>a </a:t>
            </a:r>
            <a:r>
              <a:rPr sz="1400" b="1" spc="30" dirty="0">
                <a:solidFill>
                  <a:srgbClr val="EBEBEB"/>
                </a:solidFill>
                <a:latin typeface="Cambria"/>
                <a:cs typeface="Cambria"/>
              </a:rPr>
              <a:t>shortcut </a:t>
            </a:r>
            <a:r>
              <a:rPr sz="1400" b="1" spc="-295" dirty="0">
                <a:solidFill>
                  <a:srgbClr val="EBEBEB"/>
                </a:solidFill>
                <a:latin typeface="Cambria"/>
                <a:cs typeface="Cambria"/>
              </a:rPr>
              <a:t> </a:t>
            </a:r>
            <a:r>
              <a:rPr sz="1400" b="1" spc="60" dirty="0">
                <a:solidFill>
                  <a:srgbClr val="EBEBEB"/>
                </a:solidFill>
                <a:latin typeface="Cambria"/>
                <a:cs typeface="Cambria"/>
              </a:rPr>
              <a:t>has</a:t>
            </a:r>
            <a:r>
              <a:rPr sz="1400" b="1" spc="20" dirty="0">
                <a:solidFill>
                  <a:srgbClr val="EBEBEB"/>
                </a:solidFill>
                <a:latin typeface="Cambria"/>
                <a:cs typeface="Cambria"/>
              </a:rPr>
              <a:t> </a:t>
            </a:r>
            <a:r>
              <a:rPr sz="1400" b="1" spc="50" dirty="0">
                <a:solidFill>
                  <a:srgbClr val="EBEBEB"/>
                </a:solidFill>
                <a:latin typeface="Cambria"/>
                <a:cs typeface="Cambria"/>
              </a:rPr>
              <a:t>been</a:t>
            </a:r>
            <a:r>
              <a:rPr sz="1400" b="1" spc="20" dirty="0">
                <a:solidFill>
                  <a:srgbClr val="EBEBEB"/>
                </a:solidFill>
                <a:latin typeface="Cambria"/>
                <a:cs typeface="Cambria"/>
              </a:rPr>
              <a:t> </a:t>
            </a:r>
            <a:r>
              <a:rPr sz="1400" b="1" spc="55" dirty="0">
                <a:solidFill>
                  <a:srgbClr val="EBEBEB"/>
                </a:solidFill>
                <a:latin typeface="Cambria"/>
                <a:cs typeface="Cambria"/>
              </a:rPr>
              <a:t>devised</a:t>
            </a:r>
            <a:r>
              <a:rPr sz="1400" b="1" spc="40" dirty="0">
                <a:solidFill>
                  <a:srgbClr val="EBEBEB"/>
                </a:solidFill>
                <a:latin typeface="Cambria"/>
                <a:cs typeface="Cambria"/>
              </a:rPr>
              <a:t> </a:t>
            </a:r>
            <a:r>
              <a:rPr sz="1400" b="1" spc="5" dirty="0">
                <a:solidFill>
                  <a:srgbClr val="EBEBEB"/>
                </a:solidFill>
                <a:latin typeface="Cambria"/>
                <a:cs typeface="Cambria"/>
              </a:rPr>
              <a:t>for</a:t>
            </a:r>
            <a:r>
              <a:rPr sz="1400" b="1" spc="35" dirty="0">
                <a:solidFill>
                  <a:srgbClr val="EBEBEB"/>
                </a:solidFill>
                <a:latin typeface="Cambria"/>
                <a:cs typeface="Cambria"/>
              </a:rPr>
              <a:t> </a:t>
            </a:r>
            <a:r>
              <a:rPr sz="1400" b="1" spc="5" dirty="0">
                <a:solidFill>
                  <a:srgbClr val="EBEBEB"/>
                </a:solidFill>
                <a:latin typeface="Cambria"/>
                <a:cs typeface="Cambria"/>
              </a:rPr>
              <a:t>it</a:t>
            </a:r>
            <a:endParaRPr sz="1400">
              <a:latin typeface="Cambria"/>
              <a:cs typeface="Cambria"/>
            </a:endParaRPr>
          </a:p>
          <a:p>
            <a:pPr marL="12700">
              <a:lnSpc>
                <a:spcPct val="100000"/>
              </a:lnSpc>
              <a:spcBef>
                <a:spcPts val="1340"/>
              </a:spcBef>
            </a:pPr>
            <a:r>
              <a:rPr sz="1400" b="1" spc="170" dirty="0">
                <a:solidFill>
                  <a:srgbClr val="EBEBEB"/>
                </a:solidFill>
                <a:latin typeface="Cambria"/>
                <a:cs typeface="Cambria"/>
              </a:rPr>
              <a:t>,</a:t>
            </a:r>
            <a:r>
              <a:rPr sz="1400" b="1" spc="45" dirty="0">
                <a:solidFill>
                  <a:srgbClr val="EBEBEB"/>
                </a:solidFill>
                <a:latin typeface="Cambria"/>
                <a:cs typeface="Cambria"/>
              </a:rPr>
              <a:t> </a:t>
            </a:r>
            <a:r>
              <a:rPr sz="1400" b="1" spc="20" dirty="0">
                <a:solidFill>
                  <a:srgbClr val="EBEBEB"/>
                </a:solidFill>
                <a:latin typeface="Cambria"/>
                <a:cs typeface="Cambria"/>
              </a:rPr>
              <a:t>the</a:t>
            </a:r>
            <a:r>
              <a:rPr sz="1400" b="1" spc="45" dirty="0">
                <a:solidFill>
                  <a:srgbClr val="EBEBEB"/>
                </a:solidFill>
                <a:latin typeface="Cambria"/>
                <a:cs typeface="Cambria"/>
              </a:rPr>
              <a:t> </a:t>
            </a:r>
            <a:r>
              <a:rPr sz="1400" b="1" spc="35" dirty="0">
                <a:solidFill>
                  <a:srgbClr val="EBEBEB"/>
                </a:solidFill>
                <a:latin typeface="Cambria"/>
                <a:cs typeface="Cambria"/>
              </a:rPr>
              <a:t>conditional</a:t>
            </a:r>
            <a:r>
              <a:rPr sz="1400" b="1" spc="50" dirty="0">
                <a:solidFill>
                  <a:srgbClr val="EBEBEB"/>
                </a:solidFill>
                <a:latin typeface="Cambria"/>
                <a:cs typeface="Cambria"/>
              </a:rPr>
              <a:t> </a:t>
            </a:r>
            <a:r>
              <a:rPr sz="1400" b="1" spc="20" dirty="0">
                <a:solidFill>
                  <a:srgbClr val="EBEBEB"/>
                </a:solidFill>
                <a:latin typeface="Cambria"/>
                <a:cs typeface="Cambria"/>
              </a:rPr>
              <a:t>operator,</a:t>
            </a:r>
            <a:r>
              <a:rPr sz="1400" b="1" spc="45" dirty="0">
                <a:solidFill>
                  <a:srgbClr val="EBEBEB"/>
                </a:solidFill>
                <a:latin typeface="Cambria"/>
                <a:cs typeface="Cambria"/>
              </a:rPr>
              <a:t> </a:t>
            </a:r>
            <a:r>
              <a:rPr sz="1400" b="1" spc="145" dirty="0">
                <a:solidFill>
                  <a:srgbClr val="EBEBEB"/>
                </a:solidFill>
                <a:latin typeface="Cambria"/>
                <a:cs typeface="Cambria"/>
              </a:rPr>
              <a:t>?:.</a:t>
            </a:r>
            <a:r>
              <a:rPr sz="1400" b="1" spc="-65" dirty="0">
                <a:solidFill>
                  <a:srgbClr val="EBEBEB"/>
                </a:solidFill>
                <a:latin typeface="Cambria"/>
                <a:cs typeface="Cambria"/>
              </a:rPr>
              <a:t> </a:t>
            </a:r>
            <a:r>
              <a:rPr sz="1400" b="1" spc="60" dirty="0">
                <a:solidFill>
                  <a:srgbClr val="EBEBEB"/>
                </a:solidFill>
                <a:latin typeface="Cambria"/>
                <a:cs typeface="Cambria"/>
              </a:rPr>
              <a:t>Using</a:t>
            </a:r>
            <a:r>
              <a:rPr sz="1400" b="1" spc="50" dirty="0">
                <a:solidFill>
                  <a:srgbClr val="EBEBEB"/>
                </a:solidFill>
                <a:latin typeface="Cambria"/>
                <a:cs typeface="Cambria"/>
              </a:rPr>
              <a:t> </a:t>
            </a:r>
            <a:r>
              <a:rPr sz="1400" b="1" spc="20" dirty="0">
                <a:solidFill>
                  <a:srgbClr val="EBEBEB"/>
                </a:solidFill>
                <a:latin typeface="Cambria"/>
                <a:cs typeface="Cambria"/>
              </a:rPr>
              <a:t>the</a:t>
            </a:r>
            <a:r>
              <a:rPr sz="1400" b="1" spc="50" dirty="0">
                <a:solidFill>
                  <a:srgbClr val="EBEBEB"/>
                </a:solidFill>
                <a:latin typeface="Cambria"/>
                <a:cs typeface="Cambria"/>
              </a:rPr>
              <a:t> </a:t>
            </a:r>
            <a:r>
              <a:rPr sz="1400" b="1" spc="35" dirty="0">
                <a:solidFill>
                  <a:srgbClr val="EBEBEB"/>
                </a:solidFill>
                <a:latin typeface="Cambria"/>
                <a:cs typeface="Cambria"/>
              </a:rPr>
              <a:t>conditional</a:t>
            </a:r>
            <a:r>
              <a:rPr sz="1400" b="1" spc="45" dirty="0">
                <a:solidFill>
                  <a:srgbClr val="EBEBEB"/>
                </a:solidFill>
                <a:latin typeface="Cambria"/>
                <a:cs typeface="Cambria"/>
              </a:rPr>
              <a:t> </a:t>
            </a:r>
            <a:r>
              <a:rPr sz="1400" b="1" spc="10" dirty="0">
                <a:solidFill>
                  <a:srgbClr val="EBEBEB"/>
                </a:solidFill>
                <a:latin typeface="Cambria"/>
                <a:cs typeface="Cambria"/>
              </a:rPr>
              <a:t>operator</a:t>
            </a:r>
            <a:r>
              <a:rPr sz="1400" b="1" spc="40" dirty="0">
                <a:solidFill>
                  <a:srgbClr val="EBEBEB"/>
                </a:solidFill>
                <a:latin typeface="Cambria"/>
                <a:cs typeface="Cambria"/>
              </a:rPr>
              <a:t> </a:t>
            </a:r>
            <a:r>
              <a:rPr sz="1400" b="1" spc="30" dirty="0">
                <a:solidFill>
                  <a:srgbClr val="EBEBEB"/>
                </a:solidFill>
                <a:latin typeface="Cambria"/>
                <a:cs typeface="Cambria"/>
              </a:rPr>
              <a:t>you</a:t>
            </a:r>
            <a:r>
              <a:rPr sz="1400" b="1" spc="35" dirty="0">
                <a:solidFill>
                  <a:srgbClr val="EBEBEB"/>
                </a:solidFill>
                <a:latin typeface="Cambria"/>
                <a:cs typeface="Cambria"/>
              </a:rPr>
              <a:t> </a:t>
            </a:r>
            <a:r>
              <a:rPr sz="1400" b="1" spc="75" dirty="0">
                <a:solidFill>
                  <a:srgbClr val="EBEBEB"/>
                </a:solidFill>
                <a:latin typeface="Cambria"/>
                <a:cs typeface="Cambria"/>
              </a:rPr>
              <a:t>can</a:t>
            </a:r>
            <a:r>
              <a:rPr sz="1400" b="1" spc="40" dirty="0">
                <a:solidFill>
                  <a:srgbClr val="EBEBEB"/>
                </a:solidFill>
                <a:latin typeface="Cambria"/>
                <a:cs typeface="Cambria"/>
              </a:rPr>
              <a:t> </a:t>
            </a:r>
            <a:r>
              <a:rPr sz="1400" b="1" spc="15" dirty="0">
                <a:solidFill>
                  <a:srgbClr val="EBEBEB"/>
                </a:solidFill>
                <a:latin typeface="Cambria"/>
                <a:cs typeface="Cambria"/>
              </a:rPr>
              <a:t>rewrite</a:t>
            </a:r>
            <a:r>
              <a:rPr sz="1400" b="1" spc="50" dirty="0">
                <a:solidFill>
                  <a:srgbClr val="EBEBEB"/>
                </a:solidFill>
                <a:latin typeface="Cambria"/>
                <a:cs typeface="Cambria"/>
              </a:rPr>
              <a:t> </a:t>
            </a:r>
            <a:r>
              <a:rPr sz="1400" b="1" spc="20" dirty="0">
                <a:solidFill>
                  <a:srgbClr val="EBEBEB"/>
                </a:solidFill>
                <a:latin typeface="Cambria"/>
                <a:cs typeface="Cambria"/>
              </a:rPr>
              <a:t>the</a:t>
            </a:r>
            <a:r>
              <a:rPr sz="1400" b="1" spc="50" dirty="0">
                <a:solidFill>
                  <a:srgbClr val="EBEBEB"/>
                </a:solidFill>
                <a:latin typeface="Cambria"/>
                <a:cs typeface="Cambria"/>
              </a:rPr>
              <a:t> </a:t>
            </a:r>
            <a:r>
              <a:rPr sz="1400" b="1" spc="30" dirty="0">
                <a:solidFill>
                  <a:srgbClr val="EBEBEB"/>
                </a:solidFill>
                <a:latin typeface="Cambria"/>
                <a:cs typeface="Cambria"/>
              </a:rPr>
              <a:t>above </a:t>
            </a:r>
            <a:r>
              <a:rPr sz="1400" b="1" spc="65" dirty="0">
                <a:solidFill>
                  <a:srgbClr val="EBEBEB"/>
                </a:solidFill>
                <a:latin typeface="Cambria"/>
                <a:cs typeface="Cambria"/>
              </a:rPr>
              <a:t>example</a:t>
            </a:r>
            <a:r>
              <a:rPr sz="1400" b="1" spc="30" dirty="0">
                <a:solidFill>
                  <a:srgbClr val="EBEBEB"/>
                </a:solidFill>
                <a:latin typeface="Cambria"/>
                <a:cs typeface="Cambria"/>
              </a:rPr>
              <a:t> </a:t>
            </a:r>
            <a:r>
              <a:rPr sz="1400" b="1" spc="35" dirty="0">
                <a:solidFill>
                  <a:srgbClr val="EBEBEB"/>
                </a:solidFill>
                <a:latin typeface="Cambria"/>
                <a:cs typeface="Cambria"/>
              </a:rPr>
              <a:t>in</a:t>
            </a:r>
            <a:r>
              <a:rPr sz="1400" b="1" spc="55" dirty="0">
                <a:solidFill>
                  <a:srgbClr val="EBEBEB"/>
                </a:solidFill>
                <a:latin typeface="Cambria"/>
                <a:cs typeface="Cambria"/>
              </a:rPr>
              <a:t> </a:t>
            </a:r>
            <a:r>
              <a:rPr sz="1400" b="1" spc="65" dirty="0">
                <a:solidFill>
                  <a:srgbClr val="EBEBEB"/>
                </a:solidFill>
                <a:latin typeface="Cambria"/>
                <a:cs typeface="Cambria"/>
              </a:rPr>
              <a:t>a</a:t>
            </a:r>
            <a:r>
              <a:rPr sz="1400" b="1" spc="40" dirty="0">
                <a:solidFill>
                  <a:srgbClr val="EBEBEB"/>
                </a:solidFill>
                <a:latin typeface="Cambria"/>
                <a:cs typeface="Cambria"/>
              </a:rPr>
              <a:t> </a:t>
            </a:r>
            <a:r>
              <a:rPr sz="1400" b="1" spc="70" dirty="0">
                <a:solidFill>
                  <a:srgbClr val="EBEBEB"/>
                </a:solidFill>
                <a:latin typeface="Cambria"/>
                <a:cs typeface="Cambria"/>
              </a:rPr>
              <a:t>single</a:t>
            </a:r>
            <a:r>
              <a:rPr sz="1400" b="1" spc="50" dirty="0">
                <a:solidFill>
                  <a:srgbClr val="EBEBEB"/>
                </a:solidFill>
                <a:latin typeface="Cambria"/>
                <a:cs typeface="Cambria"/>
              </a:rPr>
              <a:t> </a:t>
            </a:r>
            <a:r>
              <a:rPr sz="1400" b="1" spc="45" dirty="0">
                <a:solidFill>
                  <a:srgbClr val="EBEBEB"/>
                </a:solidFill>
                <a:latin typeface="Cambria"/>
                <a:cs typeface="Cambria"/>
              </a:rPr>
              <a:t>line</a:t>
            </a:r>
            <a:r>
              <a:rPr sz="1400" b="1" spc="50" dirty="0">
                <a:solidFill>
                  <a:srgbClr val="EBEBEB"/>
                </a:solidFill>
                <a:latin typeface="Cambria"/>
                <a:cs typeface="Cambria"/>
              </a:rPr>
              <a:t> like</a:t>
            </a:r>
            <a:endParaRPr sz="1400">
              <a:latin typeface="Cambria"/>
              <a:cs typeface="Cambria"/>
            </a:endParaRPr>
          </a:p>
          <a:p>
            <a:pPr marL="12700">
              <a:lnSpc>
                <a:spcPct val="100000"/>
              </a:lnSpc>
              <a:spcBef>
                <a:spcPts val="340"/>
              </a:spcBef>
            </a:pPr>
            <a:r>
              <a:rPr sz="1400" b="1" spc="45" dirty="0">
                <a:solidFill>
                  <a:srgbClr val="EBEBEB"/>
                </a:solidFill>
                <a:latin typeface="Cambria"/>
                <a:cs typeface="Cambria"/>
              </a:rPr>
              <a:t>this:</a:t>
            </a:r>
            <a:endParaRPr sz="1400">
              <a:latin typeface="Cambria"/>
              <a:cs typeface="Cambria"/>
            </a:endParaRPr>
          </a:p>
        </p:txBody>
      </p:sp>
      <p:grpSp>
        <p:nvGrpSpPr>
          <p:cNvPr id="5" name="object 5"/>
          <p:cNvGrpSpPr/>
          <p:nvPr/>
        </p:nvGrpSpPr>
        <p:grpSpPr>
          <a:xfrm>
            <a:off x="731519" y="2552700"/>
            <a:ext cx="3523615" cy="3515995"/>
            <a:chOff x="731519" y="2552700"/>
            <a:chExt cx="3523615" cy="3515995"/>
          </a:xfrm>
        </p:grpSpPr>
        <p:pic>
          <p:nvPicPr>
            <p:cNvPr id="6" name="object 6"/>
            <p:cNvPicPr/>
            <p:nvPr/>
          </p:nvPicPr>
          <p:blipFill>
            <a:blip r:embed="rId2" cstate="print"/>
            <a:stretch>
              <a:fillRect/>
            </a:stretch>
          </p:blipFill>
          <p:spPr>
            <a:xfrm>
              <a:off x="731519" y="2552700"/>
              <a:ext cx="2400300" cy="1592326"/>
            </a:xfrm>
            <a:prstGeom prst="rect">
              <a:avLst/>
            </a:prstGeom>
          </p:spPr>
        </p:pic>
        <p:pic>
          <p:nvPicPr>
            <p:cNvPr id="7" name="object 7"/>
            <p:cNvPicPr/>
            <p:nvPr/>
          </p:nvPicPr>
          <p:blipFill>
            <a:blip r:embed="rId3" cstate="print"/>
            <a:stretch>
              <a:fillRect/>
            </a:stretch>
          </p:blipFill>
          <p:spPr>
            <a:xfrm>
              <a:off x="1569719" y="5515355"/>
              <a:ext cx="2685287" cy="553212"/>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44435" y="4495800"/>
            <a:ext cx="3843528" cy="701040"/>
          </a:xfrm>
          <a:prstGeom prst="rect">
            <a:avLst/>
          </a:prstGeom>
        </p:spPr>
      </p:pic>
      <p:sp>
        <p:nvSpPr>
          <p:cNvPr id="3" name="object 3"/>
          <p:cNvSpPr txBox="1">
            <a:spLocks noGrp="1"/>
          </p:cNvSpPr>
          <p:nvPr>
            <p:ph type="ctrTitle"/>
          </p:nvPr>
        </p:nvSpPr>
        <p:spPr>
          <a:prstGeom prst="rect">
            <a:avLst/>
          </a:prstGeom>
        </p:spPr>
        <p:txBody>
          <a:bodyPr vert="horz" wrap="square" lIns="0" tIns="13335" rIns="0" bIns="0" rtlCol="0">
            <a:spAutoFit/>
          </a:bodyPr>
          <a:lstStyle/>
          <a:p>
            <a:pPr marL="15240">
              <a:lnSpc>
                <a:spcPct val="100000"/>
              </a:lnSpc>
              <a:spcBef>
                <a:spcPts val="105"/>
              </a:spcBef>
            </a:pPr>
            <a:r>
              <a:rPr spc="155" dirty="0"/>
              <a:t>FOR</a:t>
            </a:r>
            <a:r>
              <a:rPr spc="30" dirty="0"/>
              <a:t> </a:t>
            </a:r>
            <a:r>
              <a:rPr spc="254" dirty="0"/>
              <a:t>EACH</a:t>
            </a:r>
          </a:p>
        </p:txBody>
      </p:sp>
      <p:sp>
        <p:nvSpPr>
          <p:cNvPr id="4" name="object 4"/>
          <p:cNvSpPr txBox="1"/>
          <p:nvPr/>
        </p:nvSpPr>
        <p:spPr>
          <a:xfrm>
            <a:off x="3144435" y="4042093"/>
            <a:ext cx="524510" cy="330835"/>
          </a:xfrm>
          <a:prstGeom prst="rect">
            <a:avLst/>
          </a:prstGeom>
        </p:spPr>
        <p:txBody>
          <a:bodyPr vert="horz" wrap="square" lIns="0" tIns="13335" rIns="0" bIns="0" rtlCol="0">
            <a:spAutoFit/>
          </a:bodyPr>
          <a:lstStyle/>
          <a:p>
            <a:pPr marL="12700">
              <a:lnSpc>
                <a:spcPct val="100000"/>
              </a:lnSpc>
              <a:spcBef>
                <a:spcPts val="105"/>
              </a:spcBef>
            </a:pPr>
            <a:r>
              <a:rPr sz="2000" spc="75" dirty="0">
                <a:solidFill>
                  <a:srgbClr val="EBEBEB"/>
                </a:solidFill>
                <a:latin typeface="Cambria"/>
                <a:cs typeface="Cambria"/>
              </a:rPr>
              <a:t>Out:</a:t>
            </a:r>
            <a:endParaRPr sz="2000" dirty="0">
              <a:latin typeface="Cambria"/>
              <a:cs typeface="Cambria"/>
            </a:endParaRPr>
          </a:p>
        </p:txBody>
      </p:sp>
      <p:pic>
        <p:nvPicPr>
          <p:cNvPr id="5" name="object 5"/>
          <p:cNvPicPr/>
          <p:nvPr/>
        </p:nvPicPr>
        <p:blipFill>
          <a:blip r:embed="rId3" cstate="print"/>
          <a:stretch>
            <a:fillRect/>
          </a:stretch>
        </p:blipFill>
        <p:spPr>
          <a:xfrm>
            <a:off x="3119626" y="2098548"/>
            <a:ext cx="6481573" cy="15590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1896" y="657225"/>
            <a:ext cx="1738504" cy="574040"/>
          </a:xfrm>
          <a:prstGeom prst="rect">
            <a:avLst/>
          </a:prstGeom>
        </p:spPr>
        <p:txBody>
          <a:bodyPr vert="horz" wrap="square" lIns="0" tIns="12700" rIns="0" bIns="0" rtlCol="0">
            <a:spAutoFit/>
          </a:bodyPr>
          <a:lstStyle/>
          <a:p>
            <a:pPr marL="12700">
              <a:lnSpc>
                <a:spcPct val="100000"/>
              </a:lnSpc>
              <a:spcBef>
                <a:spcPts val="100"/>
              </a:spcBef>
            </a:pPr>
            <a:r>
              <a:rPr sz="3600" dirty="0"/>
              <a:t>ENUM</a:t>
            </a:r>
          </a:p>
        </p:txBody>
      </p:sp>
      <p:sp>
        <p:nvSpPr>
          <p:cNvPr id="3" name="object 3"/>
          <p:cNvSpPr txBox="1"/>
          <p:nvPr/>
        </p:nvSpPr>
        <p:spPr>
          <a:xfrm>
            <a:off x="76200" y="1514983"/>
            <a:ext cx="10911255" cy="2088649"/>
          </a:xfrm>
          <a:prstGeom prst="rect">
            <a:avLst/>
          </a:prstGeom>
        </p:spPr>
        <p:txBody>
          <a:bodyPr vert="horz" wrap="square" lIns="0" tIns="12065" rIns="0" bIns="0" rtlCol="0">
            <a:spAutoFit/>
          </a:bodyPr>
          <a:lstStyle/>
          <a:p>
            <a:pPr marL="12700" algn="l">
              <a:lnSpc>
                <a:spcPct val="100000"/>
              </a:lnSpc>
              <a:spcBef>
                <a:spcPts val="95"/>
              </a:spcBef>
            </a:pPr>
            <a:r>
              <a:rPr sz="1600" spc="65" dirty="0">
                <a:solidFill>
                  <a:srgbClr val="FFFFFF"/>
                </a:solidFill>
                <a:latin typeface="Cambria"/>
                <a:cs typeface="Cambria"/>
              </a:rPr>
              <a:t>An</a:t>
            </a:r>
            <a:r>
              <a:rPr sz="1600" spc="50" dirty="0">
                <a:solidFill>
                  <a:srgbClr val="FFFFFF"/>
                </a:solidFill>
                <a:latin typeface="Cambria"/>
                <a:cs typeface="Cambria"/>
              </a:rPr>
              <a:t> </a:t>
            </a:r>
            <a:r>
              <a:rPr sz="1600" spc="35" dirty="0">
                <a:solidFill>
                  <a:srgbClr val="FFFFFF"/>
                </a:solidFill>
                <a:latin typeface="Cambria"/>
                <a:cs typeface="Cambria"/>
              </a:rPr>
              <a:t>Enum</a:t>
            </a:r>
            <a:r>
              <a:rPr sz="1600" spc="60" dirty="0">
                <a:solidFill>
                  <a:srgbClr val="FFFFFF"/>
                </a:solidFill>
                <a:latin typeface="Cambria"/>
                <a:cs typeface="Cambria"/>
              </a:rPr>
              <a:t> </a:t>
            </a:r>
            <a:r>
              <a:rPr sz="1600" spc="30" dirty="0">
                <a:solidFill>
                  <a:srgbClr val="FFFFFF"/>
                </a:solidFill>
                <a:latin typeface="Cambria"/>
                <a:cs typeface="Cambria"/>
              </a:rPr>
              <a:t>is</a:t>
            </a:r>
            <a:r>
              <a:rPr sz="1600" spc="55" dirty="0">
                <a:solidFill>
                  <a:srgbClr val="FFFFFF"/>
                </a:solidFill>
                <a:latin typeface="Cambria"/>
                <a:cs typeface="Cambria"/>
              </a:rPr>
              <a:t> </a:t>
            </a:r>
            <a:r>
              <a:rPr sz="1600" spc="65" dirty="0">
                <a:solidFill>
                  <a:srgbClr val="FFFFFF"/>
                </a:solidFill>
                <a:latin typeface="Cambria"/>
                <a:cs typeface="Cambria"/>
              </a:rPr>
              <a:t>a</a:t>
            </a:r>
            <a:r>
              <a:rPr sz="1600" spc="60" dirty="0">
                <a:solidFill>
                  <a:srgbClr val="FFFFFF"/>
                </a:solidFill>
                <a:latin typeface="Cambria"/>
                <a:cs typeface="Cambria"/>
              </a:rPr>
              <a:t> </a:t>
            </a:r>
            <a:r>
              <a:rPr sz="1600" spc="70" dirty="0">
                <a:solidFill>
                  <a:srgbClr val="FFFFFF"/>
                </a:solidFill>
                <a:latin typeface="Cambria"/>
                <a:cs typeface="Cambria"/>
              </a:rPr>
              <a:t>special</a:t>
            </a:r>
            <a:r>
              <a:rPr sz="1600" spc="65" dirty="0">
                <a:solidFill>
                  <a:srgbClr val="FFFFFF"/>
                </a:solidFill>
                <a:latin typeface="Cambria"/>
                <a:cs typeface="Cambria"/>
              </a:rPr>
              <a:t> </a:t>
            </a:r>
            <a:r>
              <a:rPr sz="1600" spc="45" dirty="0">
                <a:solidFill>
                  <a:srgbClr val="FFFFFF"/>
                </a:solidFill>
                <a:latin typeface="Cambria"/>
                <a:cs typeface="Cambria"/>
              </a:rPr>
              <a:t>"class"</a:t>
            </a:r>
            <a:r>
              <a:rPr sz="1600" spc="65" dirty="0">
                <a:solidFill>
                  <a:srgbClr val="FFFFFF"/>
                </a:solidFill>
                <a:latin typeface="Cambria"/>
                <a:cs typeface="Cambria"/>
              </a:rPr>
              <a:t> </a:t>
            </a:r>
            <a:r>
              <a:rPr sz="1600" spc="-10" dirty="0">
                <a:solidFill>
                  <a:srgbClr val="FFFFFF"/>
                </a:solidFill>
                <a:latin typeface="Cambria"/>
                <a:cs typeface="Cambria"/>
              </a:rPr>
              <a:t>that</a:t>
            </a:r>
            <a:r>
              <a:rPr sz="1600" spc="75" dirty="0">
                <a:solidFill>
                  <a:srgbClr val="FFFFFF"/>
                </a:solidFill>
                <a:latin typeface="Cambria"/>
                <a:cs typeface="Cambria"/>
              </a:rPr>
              <a:t> </a:t>
            </a:r>
            <a:r>
              <a:rPr sz="1600" spc="30" dirty="0">
                <a:solidFill>
                  <a:srgbClr val="FFFFFF"/>
                </a:solidFill>
                <a:latin typeface="Cambria"/>
                <a:cs typeface="Cambria"/>
              </a:rPr>
              <a:t>represents</a:t>
            </a:r>
            <a:r>
              <a:rPr sz="1600" spc="85" dirty="0">
                <a:solidFill>
                  <a:srgbClr val="FFFFFF"/>
                </a:solidFill>
                <a:latin typeface="Cambria"/>
                <a:cs typeface="Cambria"/>
              </a:rPr>
              <a:t> </a:t>
            </a:r>
            <a:r>
              <a:rPr sz="1600" spc="65" dirty="0">
                <a:solidFill>
                  <a:srgbClr val="FFFFFF"/>
                </a:solidFill>
                <a:latin typeface="Cambria"/>
                <a:cs typeface="Cambria"/>
              </a:rPr>
              <a:t>a</a:t>
            </a:r>
            <a:r>
              <a:rPr sz="1600" spc="50" dirty="0">
                <a:solidFill>
                  <a:srgbClr val="FFFFFF"/>
                </a:solidFill>
                <a:latin typeface="Cambria"/>
                <a:cs typeface="Cambria"/>
              </a:rPr>
              <a:t> </a:t>
            </a:r>
            <a:r>
              <a:rPr sz="1600" spc="60" dirty="0">
                <a:solidFill>
                  <a:srgbClr val="FFFFFF"/>
                </a:solidFill>
                <a:latin typeface="Cambria"/>
                <a:cs typeface="Cambria"/>
              </a:rPr>
              <a:t>group </a:t>
            </a:r>
            <a:r>
              <a:rPr sz="1600" spc="20" dirty="0">
                <a:solidFill>
                  <a:srgbClr val="FFFFFF"/>
                </a:solidFill>
                <a:latin typeface="Cambria"/>
                <a:cs typeface="Cambria"/>
              </a:rPr>
              <a:t>of</a:t>
            </a:r>
            <a:r>
              <a:rPr sz="1600" spc="55" dirty="0">
                <a:solidFill>
                  <a:srgbClr val="FFFFFF"/>
                </a:solidFill>
                <a:latin typeface="Cambria"/>
                <a:cs typeface="Cambria"/>
              </a:rPr>
              <a:t> </a:t>
            </a:r>
            <a:r>
              <a:rPr sz="1600" spc="25" dirty="0">
                <a:solidFill>
                  <a:srgbClr val="FFFFFF"/>
                </a:solidFill>
                <a:latin typeface="Cambria"/>
                <a:cs typeface="Cambria"/>
              </a:rPr>
              <a:t>constants</a:t>
            </a:r>
            <a:r>
              <a:rPr sz="1600" spc="95" dirty="0">
                <a:solidFill>
                  <a:srgbClr val="FFFFFF"/>
                </a:solidFill>
                <a:latin typeface="Cambria"/>
                <a:cs typeface="Cambria"/>
              </a:rPr>
              <a:t> </a:t>
            </a:r>
            <a:r>
              <a:rPr sz="1600" spc="70" dirty="0">
                <a:solidFill>
                  <a:srgbClr val="FFFFFF"/>
                </a:solidFill>
                <a:latin typeface="Cambria"/>
                <a:cs typeface="Cambria"/>
              </a:rPr>
              <a:t>(unchangeable</a:t>
            </a:r>
            <a:r>
              <a:rPr sz="1600" spc="75" dirty="0">
                <a:solidFill>
                  <a:srgbClr val="FFFFFF"/>
                </a:solidFill>
                <a:latin typeface="Cambria"/>
                <a:cs typeface="Cambria"/>
              </a:rPr>
              <a:t> </a:t>
            </a:r>
            <a:r>
              <a:rPr sz="1600" spc="65" dirty="0">
                <a:solidFill>
                  <a:srgbClr val="FFFFFF"/>
                </a:solidFill>
                <a:latin typeface="Cambria"/>
                <a:cs typeface="Cambria"/>
              </a:rPr>
              <a:t>variables,</a:t>
            </a:r>
            <a:r>
              <a:rPr sz="1600" spc="-80" dirty="0">
                <a:solidFill>
                  <a:srgbClr val="FFFFFF"/>
                </a:solidFill>
                <a:latin typeface="Cambria"/>
                <a:cs typeface="Cambria"/>
              </a:rPr>
              <a:t> </a:t>
            </a:r>
            <a:r>
              <a:rPr sz="1600" spc="50" dirty="0">
                <a:solidFill>
                  <a:srgbClr val="FFFFFF"/>
                </a:solidFill>
                <a:latin typeface="Cambria"/>
                <a:cs typeface="Cambria"/>
              </a:rPr>
              <a:t>like</a:t>
            </a:r>
            <a:r>
              <a:rPr sz="1600" spc="30" dirty="0">
                <a:solidFill>
                  <a:srgbClr val="FFFFFF"/>
                </a:solidFill>
                <a:latin typeface="Cambria"/>
                <a:cs typeface="Cambria"/>
              </a:rPr>
              <a:t> </a:t>
            </a:r>
            <a:r>
              <a:rPr sz="1600" spc="25" dirty="0">
                <a:solidFill>
                  <a:srgbClr val="FFFFFF"/>
                </a:solidFill>
                <a:latin typeface="Cambria"/>
                <a:cs typeface="Cambria"/>
              </a:rPr>
              <a:t>final</a:t>
            </a:r>
            <a:r>
              <a:rPr sz="1600" spc="45" dirty="0">
                <a:solidFill>
                  <a:srgbClr val="FFFFFF"/>
                </a:solidFill>
                <a:latin typeface="Cambria"/>
                <a:cs typeface="Cambria"/>
              </a:rPr>
              <a:t> </a:t>
            </a:r>
            <a:r>
              <a:rPr sz="1600" spc="60" dirty="0">
                <a:solidFill>
                  <a:srgbClr val="FFFFFF"/>
                </a:solidFill>
                <a:latin typeface="Cambria"/>
                <a:cs typeface="Cambria"/>
              </a:rPr>
              <a:t>variables).</a:t>
            </a:r>
            <a:endParaRPr sz="1600" dirty="0">
              <a:latin typeface="Cambria"/>
              <a:cs typeface="Cambria"/>
            </a:endParaRPr>
          </a:p>
          <a:p>
            <a:pPr algn="l">
              <a:lnSpc>
                <a:spcPct val="100000"/>
              </a:lnSpc>
            </a:pPr>
            <a:endParaRPr sz="1800" dirty="0">
              <a:latin typeface="Cambria"/>
              <a:cs typeface="Cambria"/>
            </a:endParaRPr>
          </a:p>
          <a:p>
            <a:pPr marL="12700" marR="432434" algn="l">
              <a:lnSpc>
                <a:spcPct val="120000"/>
              </a:lnSpc>
            </a:pPr>
            <a:endParaRPr lang="he-IL" sz="1850" dirty="0">
              <a:latin typeface="Cambria"/>
              <a:cs typeface="Cambria"/>
            </a:endParaRPr>
          </a:p>
          <a:p>
            <a:pPr marL="12700" marR="432434" algn="l">
              <a:lnSpc>
                <a:spcPct val="120000"/>
              </a:lnSpc>
            </a:pPr>
            <a:r>
              <a:rPr sz="1600" spc="-35" dirty="0">
                <a:solidFill>
                  <a:srgbClr val="FFFFFF"/>
                </a:solidFill>
                <a:latin typeface="Cambria"/>
                <a:cs typeface="Cambria"/>
              </a:rPr>
              <a:t>To</a:t>
            </a:r>
            <a:r>
              <a:rPr sz="1600" spc="40" dirty="0">
                <a:solidFill>
                  <a:srgbClr val="FFFFFF"/>
                </a:solidFill>
                <a:latin typeface="Cambria"/>
                <a:cs typeface="Cambria"/>
              </a:rPr>
              <a:t> </a:t>
            </a:r>
            <a:r>
              <a:rPr sz="1600" spc="45" dirty="0">
                <a:solidFill>
                  <a:srgbClr val="FFFFFF"/>
                </a:solidFill>
                <a:latin typeface="Cambria"/>
                <a:cs typeface="Cambria"/>
              </a:rPr>
              <a:t>create</a:t>
            </a:r>
            <a:r>
              <a:rPr sz="1600" spc="70" dirty="0">
                <a:solidFill>
                  <a:srgbClr val="FFFFFF"/>
                </a:solidFill>
                <a:latin typeface="Cambria"/>
                <a:cs typeface="Cambria"/>
              </a:rPr>
              <a:t> </a:t>
            </a:r>
            <a:r>
              <a:rPr sz="1600" spc="40" dirty="0">
                <a:solidFill>
                  <a:srgbClr val="FFFFFF"/>
                </a:solidFill>
                <a:latin typeface="Cambria"/>
                <a:cs typeface="Cambria"/>
              </a:rPr>
              <a:t>an</a:t>
            </a:r>
            <a:r>
              <a:rPr sz="1600" spc="50" dirty="0">
                <a:solidFill>
                  <a:srgbClr val="FFFFFF"/>
                </a:solidFill>
                <a:latin typeface="Cambria"/>
                <a:cs typeface="Cambria"/>
              </a:rPr>
              <a:t> </a:t>
            </a:r>
            <a:r>
              <a:rPr sz="1600" spc="55" dirty="0">
                <a:solidFill>
                  <a:srgbClr val="FFFFFF"/>
                </a:solidFill>
                <a:latin typeface="Cambria"/>
                <a:cs typeface="Cambria"/>
              </a:rPr>
              <a:t>Enum,</a:t>
            </a:r>
            <a:r>
              <a:rPr sz="1600" spc="-75" dirty="0">
                <a:solidFill>
                  <a:srgbClr val="FFFFFF"/>
                </a:solidFill>
                <a:latin typeface="Cambria"/>
                <a:cs typeface="Cambria"/>
              </a:rPr>
              <a:t> </a:t>
            </a:r>
            <a:r>
              <a:rPr sz="1600" spc="60" dirty="0">
                <a:solidFill>
                  <a:srgbClr val="FFFFFF"/>
                </a:solidFill>
                <a:latin typeface="Cambria"/>
                <a:cs typeface="Cambria"/>
              </a:rPr>
              <a:t>use</a:t>
            </a:r>
            <a:r>
              <a:rPr sz="1600" spc="55" dirty="0">
                <a:solidFill>
                  <a:srgbClr val="FFFFFF"/>
                </a:solidFill>
                <a:latin typeface="Cambria"/>
                <a:cs typeface="Cambria"/>
              </a:rPr>
              <a:t> </a:t>
            </a:r>
            <a:r>
              <a:rPr sz="1600" spc="35" dirty="0">
                <a:solidFill>
                  <a:srgbClr val="FFFFFF"/>
                </a:solidFill>
                <a:latin typeface="Cambria"/>
                <a:cs typeface="Cambria"/>
              </a:rPr>
              <a:t>the</a:t>
            </a:r>
            <a:r>
              <a:rPr sz="1600" spc="45" dirty="0">
                <a:solidFill>
                  <a:srgbClr val="FFFFFF"/>
                </a:solidFill>
                <a:latin typeface="Cambria"/>
                <a:cs typeface="Cambria"/>
              </a:rPr>
              <a:t> </a:t>
            </a:r>
            <a:r>
              <a:rPr sz="1600" spc="35" dirty="0">
                <a:solidFill>
                  <a:srgbClr val="FFFFFF"/>
                </a:solidFill>
                <a:latin typeface="Cambria"/>
                <a:cs typeface="Cambria"/>
              </a:rPr>
              <a:t>Enum</a:t>
            </a:r>
            <a:r>
              <a:rPr sz="1600" spc="55" dirty="0">
                <a:solidFill>
                  <a:srgbClr val="FFFFFF"/>
                </a:solidFill>
                <a:latin typeface="Cambria"/>
                <a:cs typeface="Cambria"/>
              </a:rPr>
              <a:t> </a:t>
            </a:r>
            <a:r>
              <a:rPr sz="1600" spc="30" dirty="0">
                <a:solidFill>
                  <a:srgbClr val="FFFFFF"/>
                </a:solidFill>
                <a:latin typeface="Cambria"/>
                <a:cs typeface="Cambria"/>
              </a:rPr>
              <a:t>keyword</a:t>
            </a:r>
            <a:r>
              <a:rPr sz="1600" spc="50" dirty="0">
                <a:solidFill>
                  <a:srgbClr val="FFFFFF"/>
                </a:solidFill>
                <a:latin typeface="Cambria"/>
                <a:cs typeface="Cambria"/>
              </a:rPr>
              <a:t> </a:t>
            </a:r>
            <a:r>
              <a:rPr sz="1600" spc="40" dirty="0">
                <a:solidFill>
                  <a:srgbClr val="FFFFFF"/>
                </a:solidFill>
                <a:latin typeface="Cambria"/>
                <a:cs typeface="Cambria"/>
              </a:rPr>
              <a:t>(instead</a:t>
            </a:r>
            <a:r>
              <a:rPr sz="1600" spc="50" dirty="0">
                <a:solidFill>
                  <a:srgbClr val="FFFFFF"/>
                </a:solidFill>
                <a:latin typeface="Cambria"/>
                <a:cs typeface="Cambria"/>
              </a:rPr>
              <a:t> </a:t>
            </a:r>
            <a:r>
              <a:rPr sz="1600" spc="20" dirty="0">
                <a:solidFill>
                  <a:srgbClr val="FFFFFF"/>
                </a:solidFill>
                <a:latin typeface="Cambria"/>
                <a:cs typeface="Cambria"/>
              </a:rPr>
              <a:t>of</a:t>
            </a:r>
            <a:r>
              <a:rPr sz="1600" spc="50" dirty="0">
                <a:solidFill>
                  <a:srgbClr val="FFFFFF"/>
                </a:solidFill>
                <a:latin typeface="Cambria"/>
                <a:cs typeface="Cambria"/>
              </a:rPr>
              <a:t> </a:t>
            </a:r>
            <a:r>
              <a:rPr sz="1600" spc="60" dirty="0">
                <a:solidFill>
                  <a:srgbClr val="FFFFFF"/>
                </a:solidFill>
                <a:latin typeface="Cambria"/>
                <a:cs typeface="Cambria"/>
              </a:rPr>
              <a:t>class</a:t>
            </a:r>
            <a:r>
              <a:rPr sz="1600" spc="55" dirty="0">
                <a:solidFill>
                  <a:srgbClr val="FFFFFF"/>
                </a:solidFill>
                <a:latin typeface="Cambria"/>
                <a:cs typeface="Cambria"/>
              </a:rPr>
              <a:t> </a:t>
            </a:r>
            <a:r>
              <a:rPr sz="1600" spc="30" dirty="0">
                <a:solidFill>
                  <a:srgbClr val="FFFFFF"/>
                </a:solidFill>
                <a:latin typeface="Cambria"/>
                <a:cs typeface="Cambria"/>
              </a:rPr>
              <a:t>or</a:t>
            </a:r>
            <a:r>
              <a:rPr sz="1600" spc="50" dirty="0">
                <a:solidFill>
                  <a:srgbClr val="FFFFFF"/>
                </a:solidFill>
                <a:latin typeface="Cambria"/>
                <a:cs typeface="Cambria"/>
              </a:rPr>
              <a:t> interface),</a:t>
            </a:r>
            <a:r>
              <a:rPr sz="1600" spc="-75" dirty="0">
                <a:solidFill>
                  <a:srgbClr val="FFFFFF"/>
                </a:solidFill>
                <a:latin typeface="Cambria"/>
                <a:cs typeface="Cambria"/>
              </a:rPr>
              <a:t> </a:t>
            </a:r>
            <a:r>
              <a:rPr sz="1600" spc="65" dirty="0">
                <a:solidFill>
                  <a:srgbClr val="FFFFFF"/>
                </a:solidFill>
                <a:latin typeface="Cambria"/>
                <a:cs typeface="Cambria"/>
              </a:rPr>
              <a:t>and</a:t>
            </a:r>
            <a:r>
              <a:rPr sz="1600" spc="50" dirty="0">
                <a:solidFill>
                  <a:srgbClr val="FFFFFF"/>
                </a:solidFill>
                <a:latin typeface="Cambria"/>
                <a:cs typeface="Cambria"/>
              </a:rPr>
              <a:t> </a:t>
            </a:r>
            <a:r>
              <a:rPr sz="1600" spc="55" dirty="0">
                <a:solidFill>
                  <a:srgbClr val="FFFFFF"/>
                </a:solidFill>
                <a:latin typeface="Cambria"/>
                <a:cs typeface="Cambria"/>
              </a:rPr>
              <a:t>separate</a:t>
            </a:r>
            <a:r>
              <a:rPr sz="1600" spc="65" dirty="0">
                <a:solidFill>
                  <a:srgbClr val="FFFFFF"/>
                </a:solidFill>
                <a:latin typeface="Cambria"/>
                <a:cs typeface="Cambria"/>
              </a:rPr>
              <a:t> </a:t>
            </a:r>
            <a:r>
              <a:rPr sz="1600" spc="35" dirty="0">
                <a:solidFill>
                  <a:srgbClr val="FFFFFF"/>
                </a:solidFill>
                <a:latin typeface="Cambria"/>
                <a:cs typeface="Cambria"/>
              </a:rPr>
              <a:t>the</a:t>
            </a:r>
            <a:r>
              <a:rPr sz="1600" spc="45" dirty="0">
                <a:solidFill>
                  <a:srgbClr val="FFFFFF"/>
                </a:solidFill>
                <a:latin typeface="Cambria"/>
                <a:cs typeface="Cambria"/>
              </a:rPr>
              <a:t> </a:t>
            </a:r>
            <a:r>
              <a:rPr sz="1600" spc="25" dirty="0">
                <a:solidFill>
                  <a:srgbClr val="FFFFFF"/>
                </a:solidFill>
                <a:latin typeface="Cambria"/>
                <a:cs typeface="Cambria"/>
              </a:rPr>
              <a:t>constants</a:t>
            </a:r>
            <a:r>
              <a:rPr sz="1600" spc="75" dirty="0">
                <a:solidFill>
                  <a:srgbClr val="FFFFFF"/>
                </a:solidFill>
                <a:latin typeface="Cambria"/>
                <a:cs typeface="Cambria"/>
              </a:rPr>
              <a:t> </a:t>
            </a:r>
            <a:r>
              <a:rPr sz="1600" spc="-5" dirty="0">
                <a:solidFill>
                  <a:srgbClr val="FFFFFF"/>
                </a:solidFill>
                <a:latin typeface="Cambria"/>
                <a:cs typeface="Cambria"/>
              </a:rPr>
              <a:t>with</a:t>
            </a:r>
            <a:r>
              <a:rPr sz="1600" spc="50" dirty="0">
                <a:solidFill>
                  <a:srgbClr val="FFFFFF"/>
                </a:solidFill>
                <a:latin typeface="Cambria"/>
                <a:cs typeface="Cambria"/>
              </a:rPr>
              <a:t> </a:t>
            </a:r>
            <a:r>
              <a:rPr sz="1600" spc="65" dirty="0">
                <a:solidFill>
                  <a:srgbClr val="FFFFFF"/>
                </a:solidFill>
                <a:latin typeface="Cambria"/>
                <a:cs typeface="Cambria"/>
              </a:rPr>
              <a:t>a </a:t>
            </a:r>
            <a:r>
              <a:rPr sz="1600" spc="-335" dirty="0">
                <a:solidFill>
                  <a:srgbClr val="FFFFFF"/>
                </a:solidFill>
                <a:latin typeface="Cambria"/>
                <a:cs typeface="Cambria"/>
              </a:rPr>
              <a:t> </a:t>
            </a:r>
            <a:r>
              <a:rPr sz="1600" spc="75" dirty="0">
                <a:solidFill>
                  <a:srgbClr val="FFFFFF"/>
                </a:solidFill>
                <a:latin typeface="Cambria"/>
                <a:cs typeface="Cambria"/>
              </a:rPr>
              <a:t>comma.</a:t>
            </a:r>
            <a:r>
              <a:rPr sz="1600" spc="-65" dirty="0">
                <a:solidFill>
                  <a:srgbClr val="FFFFFF"/>
                </a:solidFill>
                <a:latin typeface="Cambria"/>
                <a:cs typeface="Cambria"/>
              </a:rPr>
              <a:t> </a:t>
            </a:r>
            <a:r>
              <a:rPr sz="1600" spc="45" dirty="0">
                <a:solidFill>
                  <a:srgbClr val="FFFFFF"/>
                </a:solidFill>
                <a:latin typeface="Cambria"/>
                <a:cs typeface="Cambria"/>
              </a:rPr>
              <a:t>Note</a:t>
            </a:r>
            <a:r>
              <a:rPr sz="1600" spc="50" dirty="0">
                <a:solidFill>
                  <a:srgbClr val="FFFFFF"/>
                </a:solidFill>
                <a:latin typeface="Cambria"/>
                <a:cs typeface="Cambria"/>
              </a:rPr>
              <a:t> </a:t>
            </a:r>
            <a:r>
              <a:rPr sz="1600" spc="-10" dirty="0">
                <a:solidFill>
                  <a:srgbClr val="FFFFFF"/>
                </a:solidFill>
                <a:latin typeface="Cambria"/>
                <a:cs typeface="Cambria"/>
              </a:rPr>
              <a:t>that</a:t>
            </a:r>
            <a:r>
              <a:rPr sz="1600" spc="50" dirty="0">
                <a:solidFill>
                  <a:srgbClr val="FFFFFF"/>
                </a:solidFill>
                <a:latin typeface="Cambria"/>
                <a:cs typeface="Cambria"/>
              </a:rPr>
              <a:t> </a:t>
            </a:r>
            <a:r>
              <a:rPr sz="1600" spc="30" dirty="0">
                <a:solidFill>
                  <a:srgbClr val="FFFFFF"/>
                </a:solidFill>
                <a:latin typeface="Cambria"/>
                <a:cs typeface="Cambria"/>
              </a:rPr>
              <a:t>they</a:t>
            </a:r>
            <a:r>
              <a:rPr sz="1600" spc="55" dirty="0">
                <a:solidFill>
                  <a:srgbClr val="FFFFFF"/>
                </a:solidFill>
                <a:latin typeface="Cambria"/>
                <a:cs typeface="Cambria"/>
              </a:rPr>
              <a:t> </a:t>
            </a:r>
            <a:r>
              <a:rPr sz="1600" spc="45" dirty="0">
                <a:solidFill>
                  <a:srgbClr val="FFFFFF"/>
                </a:solidFill>
                <a:latin typeface="Cambria"/>
                <a:cs typeface="Cambria"/>
              </a:rPr>
              <a:t>should</a:t>
            </a:r>
            <a:r>
              <a:rPr sz="1600" spc="50" dirty="0">
                <a:solidFill>
                  <a:srgbClr val="FFFFFF"/>
                </a:solidFill>
                <a:latin typeface="Cambria"/>
                <a:cs typeface="Cambria"/>
              </a:rPr>
              <a:t> </a:t>
            </a:r>
            <a:r>
              <a:rPr sz="1600" spc="140" dirty="0">
                <a:solidFill>
                  <a:srgbClr val="FFFFFF"/>
                </a:solidFill>
                <a:latin typeface="Cambria"/>
                <a:cs typeface="Cambria"/>
              </a:rPr>
              <a:t>be</a:t>
            </a:r>
            <a:r>
              <a:rPr sz="1600" spc="50" dirty="0">
                <a:solidFill>
                  <a:srgbClr val="FFFFFF"/>
                </a:solidFill>
                <a:latin typeface="Cambria"/>
                <a:cs typeface="Cambria"/>
              </a:rPr>
              <a:t> </a:t>
            </a:r>
            <a:r>
              <a:rPr sz="1600" spc="20" dirty="0">
                <a:solidFill>
                  <a:srgbClr val="FFFFFF"/>
                </a:solidFill>
                <a:latin typeface="Cambria"/>
                <a:cs typeface="Cambria"/>
              </a:rPr>
              <a:t>in</a:t>
            </a:r>
            <a:r>
              <a:rPr sz="1600" spc="45" dirty="0">
                <a:solidFill>
                  <a:srgbClr val="FFFFFF"/>
                </a:solidFill>
                <a:latin typeface="Cambria"/>
                <a:cs typeface="Cambria"/>
              </a:rPr>
              <a:t> </a:t>
            </a:r>
            <a:r>
              <a:rPr sz="1600" spc="70" dirty="0">
                <a:solidFill>
                  <a:srgbClr val="FFFFFF"/>
                </a:solidFill>
                <a:latin typeface="Cambria"/>
                <a:cs typeface="Cambria"/>
              </a:rPr>
              <a:t>uppercase</a:t>
            </a:r>
            <a:r>
              <a:rPr sz="1600" spc="65" dirty="0">
                <a:solidFill>
                  <a:srgbClr val="FFFFFF"/>
                </a:solidFill>
                <a:latin typeface="Cambria"/>
                <a:cs typeface="Cambria"/>
              </a:rPr>
              <a:t> </a:t>
            </a:r>
            <a:r>
              <a:rPr sz="1600" spc="30" dirty="0">
                <a:solidFill>
                  <a:srgbClr val="FFFFFF"/>
                </a:solidFill>
                <a:latin typeface="Cambria"/>
                <a:cs typeface="Cambria"/>
              </a:rPr>
              <a:t>letters:</a:t>
            </a:r>
            <a:endParaRPr sz="1600" dirty="0">
              <a:latin typeface="Cambria"/>
              <a:cs typeface="Cambria"/>
            </a:endParaRPr>
          </a:p>
          <a:p>
            <a:pPr algn="l">
              <a:lnSpc>
                <a:spcPct val="100000"/>
              </a:lnSpc>
            </a:pPr>
            <a:endParaRPr sz="1800" dirty="0">
              <a:latin typeface="Cambria"/>
              <a:cs typeface="Cambria"/>
            </a:endParaRPr>
          </a:p>
          <a:p>
            <a:pPr algn="l">
              <a:lnSpc>
                <a:spcPct val="100000"/>
              </a:lnSpc>
              <a:spcBef>
                <a:spcPts val="50"/>
              </a:spcBef>
            </a:pPr>
            <a:endParaRPr sz="2150" dirty="0">
              <a:latin typeface="Cambria"/>
              <a:cs typeface="Cambria"/>
            </a:endParaRPr>
          </a:p>
        </p:txBody>
      </p:sp>
      <p:grpSp>
        <p:nvGrpSpPr>
          <p:cNvPr id="4" name="object 4"/>
          <p:cNvGrpSpPr/>
          <p:nvPr/>
        </p:nvGrpSpPr>
        <p:grpSpPr>
          <a:xfrm>
            <a:off x="483108" y="3393947"/>
            <a:ext cx="7762240" cy="2715895"/>
            <a:chOff x="483108" y="3393947"/>
            <a:chExt cx="7762240" cy="2715895"/>
          </a:xfrm>
        </p:grpSpPr>
        <p:pic>
          <p:nvPicPr>
            <p:cNvPr id="5" name="object 5"/>
            <p:cNvPicPr/>
            <p:nvPr/>
          </p:nvPicPr>
          <p:blipFill>
            <a:blip r:embed="rId2" cstate="print"/>
            <a:stretch>
              <a:fillRect/>
            </a:stretch>
          </p:blipFill>
          <p:spPr>
            <a:xfrm>
              <a:off x="4091940" y="3393947"/>
              <a:ext cx="4152900" cy="2715767"/>
            </a:xfrm>
            <a:prstGeom prst="rect">
              <a:avLst/>
            </a:prstGeom>
          </p:spPr>
        </p:pic>
        <p:pic>
          <p:nvPicPr>
            <p:cNvPr id="6" name="object 6"/>
            <p:cNvPicPr/>
            <p:nvPr/>
          </p:nvPicPr>
          <p:blipFill>
            <a:blip r:embed="rId3" cstate="print"/>
            <a:stretch>
              <a:fillRect/>
            </a:stretch>
          </p:blipFill>
          <p:spPr>
            <a:xfrm>
              <a:off x="483108" y="4165091"/>
              <a:ext cx="3140964" cy="1063752"/>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7887" y="941832"/>
            <a:ext cx="11212067" cy="5180076"/>
          </a:xfrm>
          <a:prstGeom prst="rect">
            <a:avLst/>
          </a:prstGeom>
        </p:spPr>
      </p:pic>
      <p:sp>
        <p:nvSpPr>
          <p:cNvPr id="3" name="object 3"/>
          <p:cNvSpPr txBox="1">
            <a:spLocks noGrp="1"/>
          </p:cNvSpPr>
          <p:nvPr>
            <p:ph type="title"/>
          </p:nvPr>
        </p:nvSpPr>
        <p:spPr>
          <a:xfrm>
            <a:off x="5271896" y="320751"/>
            <a:ext cx="1324610" cy="574675"/>
          </a:xfrm>
          <a:prstGeom prst="rect">
            <a:avLst/>
          </a:prstGeom>
        </p:spPr>
        <p:txBody>
          <a:bodyPr vert="horz" wrap="square" lIns="0" tIns="12700" rIns="0" bIns="0" rtlCol="0">
            <a:spAutoFit/>
          </a:bodyPr>
          <a:lstStyle/>
          <a:p>
            <a:pPr marL="12700">
              <a:lnSpc>
                <a:spcPct val="100000"/>
              </a:lnSpc>
              <a:spcBef>
                <a:spcPts val="100"/>
              </a:spcBef>
            </a:pPr>
            <a:r>
              <a:rPr sz="3600" dirty="0"/>
              <a:t>ENUM</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1896" y="320751"/>
            <a:ext cx="1324610" cy="574675"/>
          </a:xfrm>
          <a:prstGeom prst="rect">
            <a:avLst/>
          </a:prstGeom>
        </p:spPr>
        <p:txBody>
          <a:bodyPr vert="horz" wrap="square" lIns="0" tIns="12700" rIns="0" bIns="0" rtlCol="0">
            <a:spAutoFit/>
          </a:bodyPr>
          <a:lstStyle/>
          <a:p>
            <a:pPr marL="12700">
              <a:lnSpc>
                <a:spcPct val="100000"/>
              </a:lnSpc>
              <a:spcBef>
                <a:spcPts val="100"/>
              </a:spcBef>
            </a:pPr>
            <a:r>
              <a:rPr sz="3600" dirty="0"/>
              <a:t>ENUM</a:t>
            </a:r>
            <a:endParaRPr sz="3600"/>
          </a:p>
        </p:txBody>
      </p:sp>
      <p:pic>
        <p:nvPicPr>
          <p:cNvPr id="3" name="object 3"/>
          <p:cNvPicPr/>
          <p:nvPr/>
        </p:nvPicPr>
        <p:blipFill>
          <a:blip r:embed="rId2" cstate="print"/>
          <a:stretch>
            <a:fillRect/>
          </a:stretch>
        </p:blipFill>
        <p:spPr>
          <a:xfrm>
            <a:off x="2020823" y="873252"/>
            <a:ext cx="7720583" cy="53522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917447"/>
            <a:ext cx="12192000" cy="5941060"/>
            <a:chOff x="0" y="917447"/>
            <a:chExt cx="12192000" cy="5941060"/>
          </a:xfrm>
        </p:grpSpPr>
        <p:pic>
          <p:nvPicPr>
            <p:cNvPr id="3" name="object 3"/>
            <p:cNvPicPr/>
            <p:nvPr/>
          </p:nvPicPr>
          <p:blipFill>
            <a:blip r:embed="rId2" cstate="print"/>
            <a:stretch>
              <a:fillRect/>
            </a:stretch>
          </p:blipFill>
          <p:spPr>
            <a:xfrm>
              <a:off x="1249680" y="917447"/>
              <a:ext cx="7673340" cy="4320540"/>
            </a:xfrm>
            <a:prstGeom prst="rect">
              <a:avLst/>
            </a:prstGeom>
          </p:spPr>
        </p:pic>
        <p:pic>
          <p:nvPicPr>
            <p:cNvPr id="4" name="object 4"/>
            <p:cNvPicPr/>
            <p:nvPr/>
          </p:nvPicPr>
          <p:blipFill>
            <a:blip r:embed="rId3" cstate="print"/>
            <a:stretch>
              <a:fillRect/>
            </a:stretch>
          </p:blipFill>
          <p:spPr>
            <a:xfrm>
              <a:off x="1249680" y="5384291"/>
              <a:ext cx="7699248" cy="1293876"/>
            </a:xfrm>
            <a:prstGeom prst="rect">
              <a:avLst/>
            </a:prstGeom>
          </p:spPr>
        </p:pic>
      </p:grpSp>
      <p:sp>
        <p:nvSpPr>
          <p:cNvPr id="5" name="object 5"/>
          <p:cNvSpPr txBox="1">
            <a:spLocks noGrp="1"/>
          </p:cNvSpPr>
          <p:nvPr>
            <p:ph type="title"/>
          </p:nvPr>
        </p:nvSpPr>
        <p:spPr>
          <a:xfrm>
            <a:off x="5271896" y="199466"/>
            <a:ext cx="1324610" cy="574675"/>
          </a:xfrm>
          <a:prstGeom prst="rect">
            <a:avLst/>
          </a:prstGeom>
        </p:spPr>
        <p:txBody>
          <a:bodyPr vert="horz" wrap="square" lIns="0" tIns="12700" rIns="0" bIns="0" rtlCol="0">
            <a:spAutoFit/>
          </a:bodyPr>
          <a:lstStyle/>
          <a:p>
            <a:pPr marL="12700">
              <a:lnSpc>
                <a:spcPct val="100000"/>
              </a:lnSpc>
              <a:spcBef>
                <a:spcPts val="100"/>
              </a:spcBef>
            </a:pPr>
            <a:r>
              <a:rPr sz="3600" dirty="0"/>
              <a:t>ENUM</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D0B24A1-75CD-FAA1-65C1-A19B88A3CD5D}"/>
              </a:ext>
            </a:extLst>
          </p:cNvPr>
          <p:cNvSpPr/>
          <p:nvPr/>
        </p:nvSpPr>
        <p:spPr>
          <a:xfrm>
            <a:off x="4304098" y="2057400"/>
            <a:ext cx="3583803" cy="1862048"/>
          </a:xfrm>
          <a:prstGeom prst="rect">
            <a:avLst/>
          </a:prstGeom>
          <a:noFill/>
          <a:ln>
            <a:noFill/>
          </a:ln>
        </p:spPr>
        <p:txBody>
          <a:bodyPr wrap="none" lIns="91440" tIns="45720" rIns="91440" bIns="45720">
            <a:spAutoFit/>
          </a:bodyPr>
          <a:lstStyle/>
          <a:p>
            <a:pPr algn="ctr"/>
            <a:r>
              <a:rPr lang="en-US" sz="11500" b="1" cap="none" spc="0" dirty="0">
                <a:ln w="10160">
                  <a:solidFill>
                    <a:schemeClr val="accent5"/>
                  </a:solidFill>
                  <a:prstDash val="solid"/>
                </a:ln>
                <a:solidFill>
                  <a:schemeClr val="accent6"/>
                </a:solidFill>
              </a:rPr>
              <a:t>Static</a:t>
            </a:r>
          </a:p>
        </p:txBody>
      </p:sp>
    </p:spTree>
    <p:extLst>
      <p:ext uri="{BB962C8B-B14F-4D97-AF65-F5344CB8AC3E}">
        <p14:creationId xmlns:p14="http://schemas.microsoft.com/office/powerpoint/2010/main" val="287993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138671"/>
            <a:ext cx="12192000" cy="0"/>
          </a:xfrm>
          <a:custGeom>
            <a:avLst/>
            <a:gdLst/>
            <a:ahLst/>
            <a:cxnLst/>
            <a:rect l="l" t="t" r="r" b="b"/>
            <a:pathLst>
              <a:path w="12192000">
                <a:moveTo>
                  <a:pt x="0" y="0"/>
                </a:moveTo>
                <a:lnTo>
                  <a:pt x="12192000" y="0"/>
                </a:lnTo>
              </a:path>
            </a:pathLst>
          </a:custGeom>
          <a:ln w="12700">
            <a:solidFill>
              <a:srgbClr val="000000"/>
            </a:solidFill>
          </a:ln>
        </p:spPr>
        <p:txBody>
          <a:bodyPr wrap="square" lIns="0" tIns="0" rIns="0" bIns="0" rtlCol="0"/>
          <a:lstStyle/>
          <a:p>
            <a:endParaRPr/>
          </a:p>
        </p:txBody>
      </p:sp>
      <p:sp>
        <p:nvSpPr>
          <p:cNvPr id="5" name="Rectangle 2">
            <a:extLst>
              <a:ext uri="{FF2B5EF4-FFF2-40B4-BE49-F238E27FC236}">
                <a16:creationId xmlns:a16="http://schemas.microsoft.com/office/drawing/2014/main" id="{A36754A5-B905-1BEC-123B-2E4786BE0D1A}"/>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8B8CB97B-89C9-204D-3376-BA0CE6EF2D61}"/>
              </a:ext>
            </a:extLst>
          </p:cNvPr>
          <p:cNvSpPr txBox="1"/>
          <p:nvPr/>
        </p:nvSpPr>
        <p:spPr>
          <a:xfrm>
            <a:off x="914400" y="889843"/>
            <a:ext cx="10744003" cy="5078313"/>
          </a:xfrm>
          <a:prstGeom prst="rect">
            <a:avLst/>
          </a:prstGeom>
          <a:noFill/>
        </p:spPr>
        <p:txBody>
          <a:bodyPr wrap="square" rtlCol="1">
            <a:spAutoFit/>
          </a:bodyPr>
          <a:lstStyle/>
          <a:p>
            <a:pPr algn="r"/>
            <a:r>
              <a:rPr lang="he-IL" dirty="0">
                <a:solidFill>
                  <a:schemeClr val="bg1"/>
                </a:solidFill>
              </a:rPr>
              <a:t>- המילה השמורה '</a:t>
            </a:r>
            <a:r>
              <a:rPr lang="en-US" dirty="0">
                <a:solidFill>
                  <a:schemeClr val="bg1"/>
                </a:solidFill>
              </a:rPr>
              <a:t>'</a:t>
            </a:r>
            <a:r>
              <a:rPr lang="en-US" dirty="0">
                <a:solidFill>
                  <a:srgbClr val="FFC000"/>
                </a:solidFill>
              </a:rPr>
              <a:t>static</a:t>
            </a:r>
            <a:r>
              <a:rPr lang="he-IL" dirty="0">
                <a:solidFill>
                  <a:schemeClr val="bg1"/>
                </a:solidFill>
              </a:rPr>
              <a:t> ב -</a:t>
            </a:r>
            <a:r>
              <a:rPr lang="en-US" dirty="0">
                <a:solidFill>
                  <a:schemeClr val="bg1"/>
                </a:solidFill>
              </a:rPr>
              <a:t>Java </a:t>
            </a:r>
            <a:r>
              <a:rPr lang="he-IL" dirty="0">
                <a:solidFill>
                  <a:schemeClr val="bg1"/>
                </a:solidFill>
              </a:rPr>
              <a:t> משמשת להגדיר אלמנטים ברמת המחלקה המשותפים לכל המופעים של המחלקה.</a:t>
            </a:r>
          </a:p>
          <a:p>
            <a:pPr algn="r"/>
            <a:endParaRPr lang="he-IL" dirty="0">
              <a:solidFill>
                <a:schemeClr val="bg1"/>
              </a:solidFill>
            </a:endParaRPr>
          </a:p>
          <a:p>
            <a:pPr algn="r"/>
            <a:r>
              <a:rPr lang="he-IL" dirty="0">
                <a:solidFill>
                  <a:schemeClr val="bg1"/>
                </a:solidFill>
              </a:rPr>
              <a:t>- כאשר חבר (משתנה או שיטה) מוגדר כסטטי, הוא שייך למחלקה עצמה ולא לאף מופע מסוים של המחלקה.</a:t>
            </a:r>
          </a:p>
          <a:p>
            <a:pPr algn="r"/>
            <a:endParaRPr lang="he-IL" dirty="0">
              <a:solidFill>
                <a:schemeClr val="bg1"/>
              </a:solidFill>
            </a:endParaRPr>
          </a:p>
          <a:p>
            <a:pPr algn="r"/>
            <a:r>
              <a:rPr lang="he-IL" dirty="0">
                <a:solidFill>
                  <a:schemeClr val="bg1"/>
                </a:solidFill>
              </a:rPr>
              <a:t>- יש רק עותק אחד של חבר סטטי, ללא קשר לכמה מופעים של המחלקה נוצרו.</a:t>
            </a:r>
          </a:p>
          <a:p>
            <a:pPr algn="r"/>
            <a:endParaRPr lang="he-IL" dirty="0">
              <a:solidFill>
                <a:schemeClr val="bg1"/>
              </a:solidFill>
            </a:endParaRPr>
          </a:p>
          <a:p>
            <a:pPr algn="r"/>
            <a:r>
              <a:rPr lang="he-IL" dirty="0">
                <a:solidFill>
                  <a:schemeClr val="bg1"/>
                </a:solidFill>
              </a:rPr>
              <a:t>- דוגמאות נפוצות לחברים סטטיים כוללות קבועים, ממוצעים ומשאבים משותפים.</a:t>
            </a:r>
          </a:p>
          <a:p>
            <a:pPr algn="r"/>
            <a:endParaRPr lang="he-IL" dirty="0">
              <a:solidFill>
                <a:schemeClr val="bg1"/>
              </a:solidFill>
            </a:endParaRPr>
          </a:p>
          <a:p>
            <a:pPr algn="r"/>
            <a:r>
              <a:rPr lang="he-IL" dirty="0">
                <a:solidFill>
                  <a:schemeClr val="bg1"/>
                </a:solidFill>
              </a:rPr>
              <a:t>- משתנים סטטיים מאותחלים פעם אחת </a:t>
            </a:r>
            <a:r>
              <a:rPr lang="he-IL" dirty="0">
                <a:solidFill>
                  <a:srgbClr val="FFC000"/>
                </a:solidFill>
              </a:rPr>
              <a:t>כאשר המחלקה נטענת </a:t>
            </a:r>
            <a:r>
              <a:rPr lang="he-IL" dirty="0">
                <a:solidFill>
                  <a:schemeClr val="bg1"/>
                </a:solidFill>
              </a:rPr>
              <a:t>ונשמרים לאורך זמן הריצה של התוכנית.</a:t>
            </a:r>
          </a:p>
          <a:p>
            <a:pPr algn="r"/>
            <a:endParaRPr lang="he-IL" dirty="0">
              <a:solidFill>
                <a:schemeClr val="bg1"/>
              </a:solidFill>
            </a:endParaRPr>
          </a:p>
          <a:p>
            <a:pPr algn="r"/>
            <a:r>
              <a:rPr lang="he-IL" dirty="0">
                <a:solidFill>
                  <a:schemeClr val="bg1"/>
                </a:solidFill>
              </a:rPr>
              <a:t>- שיטות סטטיות ניתן לקרוא להן ישירות על המחלקה עצמה, מבלי ליצור </a:t>
            </a:r>
            <a:r>
              <a:rPr lang="he-IL" dirty="0" err="1">
                <a:solidFill>
                  <a:schemeClr val="bg1"/>
                </a:solidFill>
              </a:rPr>
              <a:t>אינסטנס</a:t>
            </a:r>
            <a:r>
              <a:rPr lang="he-IL" dirty="0">
                <a:solidFill>
                  <a:schemeClr val="bg1"/>
                </a:solidFill>
              </a:rPr>
              <a:t>.</a:t>
            </a:r>
          </a:p>
          <a:p>
            <a:pPr algn="r"/>
            <a:endParaRPr lang="he-IL" dirty="0">
              <a:solidFill>
                <a:schemeClr val="bg1"/>
              </a:solidFill>
            </a:endParaRPr>
          </a:p>
          <a:p>
            <a:pPr algn="r"/>
            <a:r>
              <a:rPr lang="he-IL" dirty="0">
                <a:solidFill>
                  <a:schemeClr val="bg1"/>
                </a:solidFill>
              </a:rPr>
              <a:t>- גישה לחברים סטטיים: </a:t>
            </a:r>
            <a:r>
              <a:rPr lang="en-US" b="0" i="0" dirty="0" err="1">
                <a:solidFill>
                  <a:srgbClr val="D1D5DB"/>
                </a:solidFill>
                <a:effectLst/>
                <a:latin typeface="Söhne"/>
              </a:rPr>
              <a:t>ClassName.memberName</a:t>
            </a:r>
            <a:endParaRPr lang="he-IL" dirty="0">
              <a:solidFill>
                <a:schemeClr val="bg1"/>
              </a:solidFill>
            </a:endParaRPr>
          </a:p>
          <a:p>
            <a:pPr algn="r"/>
            <a:endParaRPr lang="he-IL" dirty="0">
              <a:solidFill>
                <a:schemeClr val="bg1"/>
              </a:solidFill>
            </a:endParaRPr>
          </a:p>
          <a:p>
            <a:pPr algn="r"/>
            <a:r>
              <a:rPr lang="he-IL" dirty="0">
                <a:solidFill>
                  <a:schemeClr val="bg1"/>
                </a:solidFill>
              </a:rPr>
              <a:t>- </a:t>
            </a:r>
            <a:r>
              <a:rPr lang="he-IL" dirty="0">
                <a:solidFill>
                  <a:srgbClr val="FF0000"/>
                </a:solidFill>
              </a:rPr>
              <a:t>זהירות</a:t>
            </a:r>
            <a:r>
              <a:rPr lang="he-IL" dirty="0">
                <a:solidFill>
                  <a:schemeClr val="bg1"/>
                </a:solidFill>
              </a:rPr>
              <a:t>: חברים סטטיים עשויים ליצור </a:t>
            </a:r>
            <a:r>
              <a:rPr lang="en-US" b="0" i="0" dirty="0">
                <a:solidFill>
                  <a:srgbClr val="D1D5DB"/>
                </a:solidFill>
                <a:effectLst/>
                <a:latin typeface="Söhne"/>
              </a:rPr>
              <a:t>tight coupling</a:t>
            </a:r>
            <a:r>
              <a:rPr lang="he-IL" b="0" i="0" dirty="0">
                <a:solidFill>
                  <a:srgbClr val="D1D5DB"/>
                </a:solidFill>
                <a:effectLst/>
                <a:latin typeface="Söhne"/>
              </a:rPr>
              <a:t> </a:t>
            </a:r>
            <a:r>
              <a:rPr lang="he-IL" dirty="0">
                <a:solidFill>
                  <a:schemeClr val="bg1"/>
                </a:solidFill>
              </a:rPr>
              <a:t>ובעיות אפשריות בסביבה מרובת </a:t>
            </a:r>
            <a:r>
              <a:rPr lang="en-US" dirty="0">
                <a:solidFill>
                  <a:schemeClr val="bg1"/>
                </a:solidFill>
              </a:rPr>
              <a:t>threads</a:t>
            </a:r>
            <a:r>
              <a:rPr lang="he-IL" dirty="0">
                <a:solidFill>
                  <a:schemeClr val="bg1"/>
                </a:solidFill>
              </a:rPr>
              <a:t>, לכן יש להשתמש בהם בזהירות.</a:t>
            </a:r>
          </a:p>
          <a:p>
            <a:pPr algn="r"/>
            <a:endParaRPr lang="en-US" dirty="0">
              <a:solidFill>
                <a:schemeClr val="bg1"/>
              </a:solidFill>
            </a:endParaRPr>
          </a:p>
          <a:p>
            <a:pPr algn="r"/>
            <a:r>
              <a:rPr lang="en-US" dirty="0">
                <a:solidFill>
                  <a:schemeClr val="bg1"/>
                </a:solidFill>
              </a:rPr>
              <a:t> -</a:t>
            </a:r>
            <a:r>
              <a:rPr lang="he-IL" dirty="0">
                <a:solidFill>
                  <a:schemeClr val="bg1"/>
                </a:solidFill>
              </a:rPr>
              <a:t>יתרון: יעילות בשימוש בזיכרון מאחר ולא משכפל את אותו המידע עבור כל מופע.</a:t>
            </a:r>
          </a:p>
        </p:txBody>
      </p:sp>
      <p:sp>
        <p:nvSpPr>
          <p:cNvPr id="10" name="object 3">
            <a:extLst>
              <a:ext uri="{FF2B5EF4-FFF2-40B4-BE49-F238E27FC236}">
                <a16:creationId xmlns:a16="http://schemas.microsoft.com/office/drawing/2014/main" id="{2E420571-DB82-F1EA-3289-45B5E8AD1740}"/>
              </a:ext>
            </a:extLst>
          </p:cNvPr>
          <p:cNvSpPr txBox="1"/>
          <p:nvPr/>
        </p:nvSpPr>
        <p:spPr>
          <a:xfrm>
            <a:off x="4383941" y="214061"/>
            <a:ext cx="3804920" cy="505267"/>
          </a:xfrm>
          <a:prstGeom prst="rect">
            <a:avLst/>
          </a:prstGeom>
        </p:spPr>
        <p:txBody>
          <a:bodyPr vert="horz" wrap="square" lIns="0" tIns="12700" rIns="0" bIns="0" rtlCol="0">
            <a:spAutoFit/>
          </a:bodyPr>
          <a:lstStyle/>
          <a:p>
            <a:pPr marL="12700" algn="ctr" rtl="0">
              <a:lnSpc>
                <a:spcPct val="100000"/>
              </a:lnSpc>
              <a:spcBef>
                <a:spcPts val="100"/>
              </a:spcBef>
            </a:pPr>
            <a:r>
              <a:rPr lang="en-US" sz="3200" spc="190" dirty="0">
                <a:solidFill>
                  <a:srgbClr val="FA8B29"/>
                </a:solidFill>
                <a:latin typeface="Cambria"/>
                <a:cs typeface="Cambria"/>
              </a:rPr>
              <a:t>Static Keyword</a:t>
            </a:r>
            <a:endParaRPr sz="32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4638232-068B-B47C-A616-4C6F0A6C8520}"/>
              </a:ext>
            </a:extLst>
          </p:cNvPr>
          <p:cNvSpPr txBox="1"/>
          <p:nvPr/>
        </p:nvSpPr>
        <p:spPr>
          <a:xfrm>
            <a:off x="4193285" y="152400"/>
            <a:ext cx="3804920" cy="505267"/>
          </a:xfrm>
          <a:prstGeom prst="rect">
            <a:avLst/>
          </a:prstGeom>
        </p:spPr>
        <p:txBody>
          <a:bodyPr vert="horz" wrap="square" lIns="0" tIns="12700" rIns="0" bIns="0" rtlCol="0">
            <a:spAutoFit/>
          </a:bodyPr>
          <a:lstStyle/>
          <a:p>
            <a:pPr marL="12700" algn="l" rtl="0">
              <a:lnSpc>
                <a:spcPct val="100000"/>
              </a:lnSpc>
              <a:spcBef>
                <a:spcPts val="100"/>
              </a:spcBef>
            </a:pPr>
            <a:r>
              <a:rPr lang="en-US" sz="3200" spc="190" dirty="0">
                <a:solidFill>
                  <a:srgbClr val="FA8B29"/>
                </a:solidFill>
                <a:latin typeface="Cambria"/>
                <a:cs typeface="Cambria"/>
              </a:rPr>
              <a:t>Examples:</a:t>
            </a:r>
            <a:endParaRPr sz="3200" dirty="0">
              <a:latin typeface="Cambria"/>
              <a:cs typeface="Cambria"/>
            </a:endParaRPr>
          </a:p>
        </p:txBody>
      </p:sp>
      <p:sp>
        <p:nvSpPr>
          <p:cNvPr id="5" name="תיבת טקסט 4">
            <a:extLst>
              <a:ext uri="{FF2B5EF4-FFF2-40B4-BE49-F238E27FC236}">
                <a16:creationId xmlns:a16="http://schemas.microsoft.com/office/drawing/2014/main" id="{6673BC8F-1EB1-72E1-1B30-62D0B54BBED4}"/>
              </a:ext>
            </a:extLst>
          </p:cNvPr>
          <p:cNvSpPr txBox="1"/>
          <p:nvPr/>
        </p:nvSpPr>
        <p:spPr>
          <a:xfrm>
            <a:off x="457200" y="657667"/>
            <a:ext cx="4724400" cy="3477875"/>
          </a:xfrm>
          <a:prstGeom prst="rect">
            <a:avLst/>
          </a:prstGeom>
          <a:noFill/>
        </p:spPr>
        <p:txBody>
          <a:bodyPr wrap="square" rtlCol="1">
            <a:spAutoFit/>
          </a:bodyPr>
          <a:lstStyle/>
          <a:p>
            <a:pPr algn="l" rtl="0"/>
            <a:r>
              <a:rPr lang="en-US" sz="2000" b="1" i="0" dirty="0">
                <a:solidFill>
                  <a:srgbClr val="FFC000"/>
                </a:solidFill>
                <a:effectLst/>
                <a:latin typeface="Söhne"/>
              </a:rPr>
              <a:t>Multithreaded Environments:</a:t>
            </a:r>
            <a:r>
              <a:rPr lang="en-US" sz="2000" b="0" i="0" dirty="0">
                <a:solidFill>
                  <a:srgbClr val="FFC000"/>
                </a:solidFill>
                <a:effectLst/>
                <a:latin typeface="Söhne"/>
              </a:rPr>
              <a:t> </a:t>
            </a:r>
            <a:r>
              <a:rPr lang="en-US" sz="2000" b="0" i="0" dirty="0">
                <a:solidFill>
                  <a:srgbClr val="D1D5DB"/>
                </a:solidFill>
                <a:effectLst/>
                <a:latin typeface="Söhne"/>
              </a:rPr>
              <a:t>In programming, multithreading involves running multiple threads (smaller units of a program) concurrently. When static members are accessed and modified by multiple threads simultaneously, it can lead to race conditions, where the order of operations is not deterministic and can vary with different thread execution speeds. This can result in unexpected and incorrect behavior of the program.</a:t>
            </a:r>
            <a:endParaRPr lang="he-IL" sz="2000" dirty="0"/>
          </a:p>
        </p:txBody>
      </p:sp>
      <p:pic>
        <p:nvPicPr>
          <p:cNvPr id="9" name="תמונה 8">
            <a:extLst>
              <a:ext uri="{FF2B5EF4-FFF2-40B4-BE49-F238E27FC236}">
                <a16:creationId xmlns:a16="http://schemas.microsoft.com/office/drawing/2014/main" id="{7305AE02-1CA2-DCD8-FE2A-BBCB6045F12A}"/>
              </a:ext>
            </a:extLst>
          </p:cNvPr>
          <p:cNvPicPr>
            <a:picLocks noChangeAspect="1"/>
          </p:cNvPicPr>
          <p:nvPr/>
        </p:nvPicPr>
        <p:blipFill>
          <a:blip r:embed="rId2"/>
          <a:stretch>
            <a:fillRect/>
          </a:stretch>
        </p:blipFill>
        <p:spPr>
          <a:xfrm>
            <a:off x="7086600" y="2362200"/>
            <a:ext cx="4403418" cy="3827807"/>
          </a:xfrm>
          <a:prstGeom prst="rect">
            <a:avLst/>
          </a:prstGeom>
        </p:spPr>
      </p:pic>
      <p:sp>
        <p:nvSpPr>
          <p:cNvPr id="10" name="מלבן 9">
            <a:extLst>
              <a:ext uri="{FF2B5EF4-FFF2-40B4-BE49-F238E27FC236}">
                <a16:creationId xmlns:a16="http://schemas.microsoft.com/office/drawing/2014/main" id="{DCEB1EF2-42FF-5AA3-0C8F-24B56337F180}"/>
              </a:ext>
            </a:extLst>
          </p:cNvPr>
          <p:cNvSpPr/>
          <p:nvPr/>
        </p:nvSpPr>
        <p:spPr>
          <a:xfrm>
            <a:off x="8880018" y="837490"/>
            <a:ext cx="278762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WRONG!</a:t>
            </a:r>
            <a:endParaRPr lang="he-IL"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74267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5FF55A7-2CBE-2623-2D0A-3A322089025E}"/>
              </a:ext>
            </a:extLst>
          </p:cNvPr>
          <p:cNvPicPr>
            <a:picLocks noChangeAspect="1"/>
          </p:cNvPicPr>
          <p:nvPr/>
        </p:nvPicPr>
        <p:blipFill rotWithShape="1">
          <a:blip r:embed="rId2"/>
          <a:srcRect l="11545" t="12222" r="14015" b="15556"/>
          <a:stretch/>
        </p:blipFill>
        <p:spPr>
          <a:xfrm>
            <a:off x="5638800" y="1219200"/>
            <a:ext cx="5674763" cy="4953000"/>
          </a:xfrm>
          <a:prstGeom prst="rect">
            <a:avLst/>
          </a:prstGeom>
        </p:spPr>
      </p:pic>
      <p:sp>
        <p:nvSpPr>
          <p:cNvPr id="6" name="מלבן 5">
            <a:extLst>
              <a:ext uri="{FF2B5EF4-FFF2-40B4-BE49-F238E27FC236}">
                <a16:creationId xmlns:a16="http://schemas.microsoft.com/office/drawing/2014/main" id="{CFBBCD3E-900B-5828-FBBA-2B785E87E751}"/>
              </a:ext>
            </a:extLst>
          </p:cNvPr>
          <p:cNvSpPr/>
          <p:nvPr/>
        </p:nvSpPr>
        <p:spPr>
          <a:xfrm>
            <a:off x="457200" y="685800"/>
            <a:ext cx="4191001"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800" b="1" cap="none" spc="0" dirty="0">
                <a:ln/>
                <a:solidFill>
                  <a:schemeClr val="accent3"/>
                </a:solidFill>
                <a:effectLst/>
              </a:rPr>
              <a:t>RIGHT</a:t>
            </a:r>
            <a:endParaRPr lang="he-IL" sz="8800" b="1" cap="none" spc="0" dirty="0">
              <a:ln/>
              <a:solidFill>
                <a:schemeClr val="accent3"/>
              </a:solidFill>
              <a:effectLst/>
            </a:endParaRPr>
          </a:p>
        </p:txBody>
      </p:sp>
    </p:spTree>
    <p:extLst>
      <p:ext uri="{BB962C8B-B14F-4D97-AF65-F5344CB8AC3E}">
        <p14:creationId xmlns:p14="http://schemas.microsoft.com/office/powerpoint/2010/main" val="112332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6138671"/>
              <a:ext cx="12192000" cy="0"/>
            </a:xfrm>
            <a:custGeom>
              <a:avLst/>
              <a:gdLst/>
              <a:ahLst/>
              <a:cxnLst/>
              <a:rect l="l" t="t" r="r" b="b"/>
              <a:pathLst>
                <a:path w="12192000">
                  <a:moveTo>
                    <a:pt x="0" y="0"/>
                  </a:moveTo>
                  <a:lnTo>
                    <a:pt x="12192000" y="0"/>
                  </a:lnTo>
                </a:path>
              </a:pathLst>
            </a:custGeom>
            <a:ln w="12700">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8392" y="0"/>
              <a:ext cx="12015216" cy="685799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76016" y="2670048"/>
            <a:ext cx="5839967" cy="3642360"/>
          </a:xfrm>
          <a:prstGeom prst="rect">
            <a:avLst/>
          </a:prstGeom>
        </p:spPr>
      </p:pic>
      <p:sp>
        <p:nvSpPr>
          <p:cNvPr id="3" name="object 3"/>
          <p:cNvSpPr txBox="1">
            <a:spLocks noGrp="1"/>
          </p:cNvSpPr>
          <p:nvPr>
            <p:ph type="title"/>
          </p:nvPr>
        </p:nvSpPr>
        <p:spPr>
          <a:xfrm>
            <a:off x="3377946" y="180797"/>
            <a:ext cx="5948934" cy="514350"/>
          </a:xfrm>
          <a:prstGeom prst="rect">
            <a:avLst/>
          </a:prstGeom>
        </p:spPr>
        <p:txBody>
          <a:bodyPr vert="horz" wrap="square" lIns="0" tIns="13335" rIns="0" bIns="0" rtlCol="0">
            <a:spAutoFit/>
          </a:bodyPr>
          <a:lstStyle/>
          <a:p>
            <a:pPr marL="12700">
              <a:lnSpc>
                <a:spcPct val="100000"/>
              </a:lnSpc>
              <a:spcBef>
                <a:spcPts val="105"/>
              </a:spcBef>
              <a:tabLst>
                <a:tab pos="1858010" algn="l"/>
              </a:tabLst>
            </a:pPr>
            <a:r>
              <a:rPr lang="en-US" spc="190" dirty="0">
                <a:latin typeface="Cambria"/>
                <a:cs typeface="Cambria"/>
              </a:rPr>
              <a:t> </a:t>
            </a:r>
            <a:r>
              <a:rPr spc="190" dirty="0">
                <a:latin typeface="Cambria"/>
                <a:cs typeface="Cambria"/>
              </a:rPr>
              <a:t>CLASSES	</a:t>
            </a:r>
            <a:r>
              <a:rPr lang="he-IL" spc="190" dirty="0">
                <a:latin typeface="Cambria"/>
                <a:cs typeface="Cambria"/>
              </a:rPr>
              <a:t> </a:t>
            </a:r>
            <a:r>
              <a:rPr spc="145" dirty="0">
                <a:latin typeface="Cambria"/>
                <a:cs typeface="Cambria"/>
              </a:rPr>
              <a:t>ENCAPSULATION</a:t>
            </a:r>
            <a:r>
              <a:rPr lang="he-IL" spc="145" dirty="0">
                <a:latin typeface="Cambria"/>
                <a:cs typeface="Cambria"/>
              </a:rPr>
              <a:t> </a:t>
            </a:r>
            <a:endParaRPr spc="145" dirty="0">
              <a:latin typeface="Cambria"/>
              <a:cs typeface="Cambria"/>
            </a:endParaRPr>
          </a:p>
        </p:txBody>
      </p:sp>
      <p:sp>
        <p:nvSpPr>
          <p:cNvPr id="4" name="object 4"/>
          <p:cNvSpPr txBox="1"/>
          <p:nvPr/>
        </p:nvSpPr>
        <p:spPr>
          <a:xfrm>
            <a:off x="456996" y="901446"/>
            <a:ext cx="10241280" cy="1007327"/>
          </a:xfrm>
          <a:prstGeom prst="rect">
            <a:avLst/>
          </a:prstGeom>
        </p:spPr>
        <p:txBody>
          <a:bodyPr vert="horz" wrap="square" lIns="0" tIns="12065" rIns="0" bIns="0" rtlCol="0">
            <a:spAutoFit/>
          </a:bodyPr>
          <a:lstStyle/>
          <a:p>
            <a:pPr marL="12700" algn="l">
              <a:lnSpc>
                <a:spcPct val="100000"/>
              </a:lnSpc>
              <a:spcBef>
                <a:spcPts val="95"/>
              </a:spcBef>
            </a:pPr>
            <a:r>
              <a:rPr sz="1600" spc="-5" dirty="0">
                <a:solidFill>
                  <a:srgbClr val="FFFFFF"/>
                </a:solidFill>
                <a:latin typeface="Segoe UI"/>
                <a:cs typeface="Segoe UI"/>
              </a:rPr>
              <a:t>The</a:t>
            </a:r>
            <a:r>
              <a:rPr sz="1600" dirty="0">
                <a:solidFill>
                  <a:srgbClr val="FFFFFF"/>
                </a:solidFill>
                <a:latin typeface="Segoe UI"/>
                <a:cs typeface="Segoe UI"/>
              </a:rPr>
              <a:t> </a:t>
            </a:r>
            <a:r>
              <a:rPr sz="1600" spc="-5" dirty="0">
                <a:solidFill>
                  <a:srgbClr val="FFFFFF"/>
                </a:solidFill>
                <a:latin typeface="Segoe UI"/>
                <a:cs typeface="Segoe UI"/>
              </a:rPr>
              <a:t>meaning </a:t>
            </a:r>
            <a:r>
              <a:rPr sz="1600" spc="-15" dirty="0">
                <a:solidFill>
                  <a:srgbClr val="FFFFFF"/>
                </a:solidFill>
                <a:latin typeface="Segoe UI"/>
                <a:cs typeface="Segoe UI"/>
              </a:rPr>
              <a:t>of</a:t>
            </a:r>
            <a:r>
              <a:rPr sz="1600" spc="5" dirty="0">
                <a:solidFill>
                  <a:srgbClr val="FFFFFF"/>
                </a:solidFill>
                <a:latin typeface="Segoe UI"/>
                <a:cs typeface="Segoe UI"/>
              </a:rPr>
              <a:t> </a:t>
            </a:r>
            <a:r>
              <a:rPr sz="1600" spc="-5" dirty="0">
                <a:solidFill>
                  <a:srgbClr val="FFFFFF"/>
                </a:solidFill>
                <a:latin typeface="Segoe UI"/>
                <a:cs typeface="Segoe UI"/>
              </a:rPr>
              <a:t>Encapsulation,</a:t>
            </a:r>
            <a:r>
              <a:rPr sz="1600" spc="25" dirty="0">
                <a:solidFill>
                  <a:srgbClr val="FFFFFF"/>
                </a:solidFill>
                <a:latin typeface="Segoe UI"/>
                <a:cs typeface="Segoe UI"/>
              </a:rPr>
              <a:t> </a:t>
            </a:r>
            <a:r>
              <a:rPr sz="1600" spc="-5" dirty="0">
                <a:solidFill>
                  <a:srgbClr val="FFFFFF"/>
                </a:solidFill>
                <a:latin typeface="Segoe UI"/>
                <a:cs typeface="Segoe UI"/>
              </a:rPr>
              <a:t>is</a:t>
            </a:r>
            <a:r>
              <a:rPr sz="1600" spc="5" dirty="0">
                <a:solidFill>
                  <a:srgbClr val="FFFFFF"/>
                </a:solidFill>
                <a:latin typeface="Segoe UI"/>
                <a:cs typeface="Segoe UI"/>
              </a:rPr>
              <a:t> </a:t>
            </a:r>
            <a:r>
              <a:rPr sz="1600" spc="-10" dirty="0">
                <a:solidFill>
                  <a:srgbClr val="FFFFFF"/>
                </a:solidFill>
                <a:latin typeface="Segoe UI"/>
                <a:cs typeface="Segoe UI"/>
              </a:rPr>
              <a:t>to</a:t>
            </a:r>
            <a:r>
              <a:rPr sz="1600" spc="5" dirty="0">
                <a:solidFill>
                  <a:srgbClr val="FFFFFF"/>
                </a:solidFill>
                <a:latin typeface="Segoe UI"/>
                <a:cs typeface="Segoe UI"/>
              </a:rPr>
              <a:t> </a:t>
            </a:r>
            <a:r>
              <a:rPr sz="1600" spc="-15" dirty="0">
                <a:solidFill>
                  <a:srgbClr val="FFFFFF"/>
                </a:solidFill>
                <a:latin typeface="Segoe UI"/>
                <a:cs typeface="Segoe UI"/>
              </a:rPr>
              <a:t>make</a:t>
            </a:r>
            <a:r>
              <a:rPr sz="1600" spc="20" dirty="0">
                <a:solidFill>
                  <a:srgbClr val="FFFFFF"/>
                </a:solidFill>
                <a:latin typeface="Segoe UI"/>
                <a:cs typeface="Segoe UI"/>
              </a:rPr>
              <a:t> </a:t>
            </a:r>
            <a:r>
              <a:rPr sz="1600" spc="-15" dirty="0">
                <a:solidFill>
                  <a:srgbClr val="FFFFFF"/>
                </a:solidFill>
                <a:latin typeface="Segoe UI"/>
                <a:cs typeface="Segoe UI"/>
              </a:rPr>
              <a:t>sure</a:t>
            </a:r>
            <a:r>
              <a:rPr sz="1600" spc="15" dirty="0">
                <a:solidFill>
                  <a:srgbClr val="FFFFFF"/>
                </a:solidFill>
                <a:latin typeface="Segoe UI"/>
                <a:cs typeface="Segoe UI"/>
              </a:rPr>
              <a:t> </a:t>
            </a:r>
            <a:r>
              <a:rPr sz="1600" spc="-5" dirty="0">
                <a:solidFill>
                  <a:srgbClr val="FFFFFF"/>
                </a:solidFill>
                <a:latin typeface="Segoe UI"/>
                <a:cs typeface="Segoe UI"/>
              </a:rPr>
              <a:t>that</a:t>
            </a:r>
            <a:r>
              <a:rPr sz="1600" spc="5" dirty="0">
                <a:solidFill>
                  <a:srgbClr val="FFFFFF"/>
                </a:solidFill>
                <a:latin typeface="Segoe UI"/>
                <a:cs typeface="Segoe UI"/>
              </a:rPr>
              <a:t> </a:t>
            </a:r>
            <a:r>
              <a:rPr sz="1600" spc="-20" dirty="0">
                <a:solidFill>
                  <a:srgbClr val="FFFFFF"/>
                </a:solidFill>
                <a:latin typeface="Segoe UI"/>
                <a:cs typeface="Segoe UI"/>
              </a:rPr>
              <a:t>"sensitive"</a:t>
            </a:r>
            <a:r>
              <a:rPr sz="1600" spc="15" dirty="0">
                <a:solidFill>
                  <a:srgbClr val="FFFFFF"/>
                </a:solidFill>
                <a:latin typeface="Segoe UI"/>
                <a:cs typeface="Segoe UI"/>
              </a:rPr>
              <a:t> </a:t>
            </a:r>
            <a:r>
              <a:rPr sz="1600" spc="-5" dirty="0">
                <a:solidFill>
                  <a:srgbClr val="FFFFFF"/>
                </a:solidFill>
                <a:latin typeface="Segoe UI"/>
                <a:cs typeface="Segoe UI"/>
              </a:rPr>
              <a:t>data</a:t>
            </a:r>
            <a:r>
              <a:rPr sz="1600" spc="10" dirty="0">
                <a:solidFill>
                  <a:srgbClr val="FFFFFF"/>
                </a:solidFill>
                <a:latin typeface="Segoe UI"/>
                <a:cs typeface="Segoe UI"/>
              </a:rPr>
              <a:t> </a:t>
            </a:r>
            <a:r>
              <a:rPr sz="1600" spc="-5" dirty="0">
                <a:solidFill>
                  <a:srgbClr val="FFFFFF"/>
                </a:solidFill>
                <a:latin typeface="Segoe UI"/>
                <a:cs typeface="Segoe UI"/>
              </a:rPr>
              <a:t>is</a:t>
            </a:r>
            <a:r>
              <a:rPr sz="1600" spc="5" dirty="0">
                <a:solidFill>
                  <a:srgbClr val="FFFFFF"/>
                </a:solidFill>
                <a:latin typeface="Segoe UI"/>
                <a:cs typeface="Segoe UI"/>
              </a:rPr>
              <a:t> </a:t>
            </a:r>
            <a:r>
              <a:rPr sz="1600" spc="-5" dirty="0">
                <a:solidFill>
                  <a:srgbClr val="FFFFFF"/>
                </a:solidFill>
                <a:latin typeface="Segoe UI"/>
                <a:cs typeface="Segoe UI"/>
              </a:rPr>
              <a:t>hidden</a:t>
            </a:r>
            <a:r>
              <a:rPr sz="1600" spc="15" dirty="0">
                <a:solidFill>
                  <a:srgbClr val="FFFFFF"/>
                </a:solidFill>
                <a:latin typeface="Segoe UI"/>
                <a:cs typeface="Segoe UI"/>
              </a:rPr>
              <a:t> </a:t>
            </a:r>
            <a:r>
              <a:rPr sz="1600" spc="-10" dirty="0">
                <a:solidFill>
                  <a:srgbClr val="FFFFFF"/>
                </a:solidFill>
                <a:latin typeface="Segoe UI"/>
                <a:cs typeface="Segoe UI"/>
              </a:rPr>
              <a:t>from</a:t>
            </a:r>
            <a:r>
              <a:rPr sz="1600" spc="10" dirty="0">
                <a:solidFill>
                  <a:srgbClr val="FFFFFF"/>
                </a:solidFill>
                <a:latin typeface="Segoe UI"/>
                <a:cs typeface="Segoe UI"/>
              </a:rPr>
              <a:t> </a:t>
            </a:r>
            <a:r>
              <a:rPr sz="1600" spc="-5" dirty="0">
                <a:solidFill>
                  <a:srgbClr val="FFFFFF"/>
                </a:solidFill>
                <a:latin typeface="Segoe UI"/>
                <a:cs typeface="Segoe UI"/>
              </a:rPr>
              <a:t>users.</a:t>
            </a:r>
            <a:r>
              <a:rPr sz="1600" spc="20" dirty="0">
                <a:solidFill>
                  <a:srgbClr val="FFFFFF"/>
                </a:solidFill>
                <a:latin typeface="Segoe UI"/>
                <a:cs typeface="Segoe UI"/>
              </a:rPr>
              <a:t> </a:t>
            </a:r>
            <a:r>
              <a:rPr sz="1600" spc="-85" dirty="0">
                <a:solidFill>
                  <a:srgbClr val="FFFFFF"/>
                </a:solidFill>
                <a:latin typeface="Segoe UI"/>
                <a:cs typeface="Segoe UI"/>
              </a:rPr>
              <a:t>To</a:t>
            </a:r>
            <a:r>
              <a:rPr sz="1600" spc="10" dirty="0">
                <a:solidFill>
                  <a:srgbClr val="FFFFFF"/>
                </a:solidFill>
                <a:latin typeface="Segoe UI"/>
                <a:cs typeface="Segoe UI"/>
              </a:rPr>
              <a:t> </a:t>
            </a:r>
            <a:r>
              <a:rPr sz="1600" spc="-5" dirty="0">
                <a:solidFill>
                  <a:srgbClr val="FFFFFF"/>
                </a:solidFill>
                <a:latin typeface="Segoe UI"/>
                <a:cs typeface="Segoe UI"/>
              </a:rPr>
              <a:t>achieve</a:t>
            </a:r>
            <a:r>
              <a:rPr sz="1600" spc="10" dirty="0">
                <a:solidFill>
                  <a:srgbClr val="FFFFFF"/>
                </a:solidFill>
                <a:latin typeface="Segoe UI"/>
                <a:cs typeface="Segoe UI"/>
              </a:rPr>
              <a:t> </a:t>
            </a:r>
            <a:r>
              <a:rPr sz="1600" spc="-5" dirty="0">
                <a:solidFill>
                  <a:srgbClr val="FFFFFF"/>
                </a:solidFill>
                <a:latin typeface="Segoe UI"/>
                <a:cs typeface="Segoe UI"/>
              </a:rPr>
              <a:t>this,</a:t>
            </a:r>
            <a:r>
              <a:rPr sz="1600" spc="15" dirty="0">
                <a:solidFill>
                  <a:srgbClr val="FFFFFF"/>
                </a:solidFill>
                <a:latin typeface="Segoe UI"/>
                <a:cs typeface="Segoe UI"/>
              </a:rPr>
              <a:t> </a:t>
            </a:r>
            <a:r>
              <a:rPr sz="1600" spc="-10" dirty="0">
                <a:solidFill>
                  <a:srgbClr val="FFFFFF"/>
                </a:solidFill>
                <a:latin typeface="Segoe UI"/>
                <a:cs typeface="Segoe UI"/>
              </a:rPr>
              <a:t>you</a:t>
            </a:r>
            <a:r>
              <a:rPr sz="1600" spc="25" dirty="0">
                <a:solidFill>
                  <a:srgbClr val="FFFFFF"/>
                </a:solidFill>
                <a:latin typeface="Segoe UI"/>
                <a:cs typeface="Segoe UI"/>
              </a:rPr>
              <a:t> </a:t>
            </a:r>
            <a:r>
              <a:rPr sz="1600" spc="-5" dirty="0">
                <a:solidFill>
                  <a:srgbClr val="FFFFFF"/>
                </a:solidFill>
                <a:latin typeface="Segoe UI"/>
                <a:cs typeface="Segoe UI"/>
              </a:rPr>
              <a:t>must:</a:t>
            </a:r>
            <a:endParaRPr sz="1600" dirty="0">
              <a:latin typeface="Segoe UI"/>
              <a:cs typeface="Segoe UI"/>
            </a:endParaRPr>
          </a:p>
          <a:p>
            <a:pPr algn="l">
              <a:lnSpc>
                <a:spcPct val="100000"/>
              </a:lnSpc>
            </a:pPr>
            <a:r>
              <a:rPr lang="he-IL" sz="2100" dirty="0">
                <a:latin typeface="Segoe UI"/>
                <a:cs typeface="Segoe UI"/>
              </a:rPr>
              <a:t>\</a:t>
            </a:r>
            <a:r>
              <a:rPr sz="1600" spc="-10" dirty="0">
                <a:solidFill>
                  <a:srgbClr val="FFFFFF"/>
                </a:solidFill>
                <a:latin typeface="Segoe UI"/>
                <a:cs typeface="Segoe UI"/>
              </a:rPr>
              <a:t>declare</a:t>
            </a:r>
            <a:r>
              <a:rPr sz="1600" spc="15" dirty="0">
                <a:solidFill>
                  <a:srgbClr val="FFFFFF"/>
                </a:solidFill>
                <a:latin typeface="Segoe UI"/>
                <a:cs typeface="Segoe UI"/>
              </a:rPr>
              <a:t> </a:t>
            </a:r>
            <a:r>
              <a:rPr sz="1600" spc="-5" dirty="0">
                <a:solidFill>
                  <a:srgbClr val="FFFFFF"/>
                </a:solidFill>
                <a:latin typeface="Segoe UI"/>
                <a:cs typeface="Segoe UI"/>
              </a:rPr>
              <a:t>class</a:t>
            </a:r>
            <a:r>
              <a:rPr sz="1600" spc="-10" dirty="0">
                <a:solidFill>
                  <a:srgbClr val="FFFFFF"/>
                </a:solidFill>
                <a:latin typeface="Segoe UI"/>
                <a:cs typeface="Segoe UI"/>
              </a:rPr>
              <a:t> </a:t>
            </a:r>
            <a:r>
              <a:rPr sz="1600" spc="-5" dirty="0">
                <a:solidFill>
                  <a:srgbClr val="FFFFFF"/>
                </a:solidFill>
                <a:latin typeface="Segoe UI"/>
                <a:cs typeface="Segoe UI"/>
              </a:rPr>
              <a:t>variables/attributes</a:t>
            </a:r>
            <a:r>
              <a:rPr sz="1600" spc="-10" dirty="0">
                <a:solidFill>
                  <a:srgbClr val="FFFFFF"/>
                </a:solidFill>
                <a:latin typeface="Segoe UI"/>
                <a:cs typeface="Segoe UI"/>
              </a:rPr>
              <a:t> </a:t>
            </a:r>
            <a:r>
              <a:rPr sz="1600" dirty="0">
                <a:solidFill>
                  <a:srgbClr val="FFFFFF"/>
                </a:solidFill>
                <a:latin typeface="Segoe UI"/>
                <a:cs typeface="Segoe UI"/>
              </a:rPr>
              <a:t>as</a:t>
            </a:r>
            <a:r>
              <a:rPr sz="1600" spc="-10" dirty="0">
                <a:solidFill>
                  <a:srgbClr val="FFFFFF"/>
                </a:solidFill>
                <a:latin typeface="Segoe UI"/>
                <a:cs typeface="Segoe UI"/>
              </a:rPr>
              <a:t> private</a:t>
            </a:r>
            <a:endParaRPr sz="1600" dirty="0">
              <a:latin typeface="Segoe UI"/>
              <a:cs typeface="Segoe UI"/>
            </a:endParaRPr>
          </a:p>
          <a:p>
            <a:pPr marL="12700" algn="l">
              <a:lnSpc>
                <a:spcPct val="100000"/>
              </a:lnSpc>
              <a:spcBef>
                <a:spcPts val="1380"/>
              </a:spcBef>
            </a:pPr>
            <a:r>
              <a:rPr sz="1600" spc="-10" dirty="0">
                <a:solidFill>
                  <a:srgbClr val="FFFFFF"/>
                </a:solidFill>
                <a:latin typeface="Segoe UI"/>
                <a:cs typeface="Segoe UI"/>
              </a:rPr>
              <a:t>provide</a:t>
            </a:r>
            <a:r>
              <a:rPr sz="1600" spc="20" dirty="0">
                <a:solidFill>
                  <a:srgbClr val="FFFFFF"/>
                </a:solidFill>
                <a:latin typeface="Segoe UI"/>
                <a:cs typeface="Segoe UI"/>
              </a:rPr>
              <a:t> </a:t>
            </a:r>
            <a:r>
              <a:rPr sz="1600" spc="-5" dirty="0">
                <a:solidFill>
                  <a:srgbClr val="FFFFFF"/>
                </a:solidFill>
                <a:latin typeface="Segoe UI"/>
                <a:cs typeface="Segoe UI"/>
              </a:rPr>
              <a:t>public</a:t>
            </a:r>
            <a:r>
              <a:rPr sz="1600" dirty="0">
                <a:solidFill>
                  <a:srgbClr val="FFFFFF"/>
                </a:solidFill>
                <a:latin typeface="Segoe UI"/>
                <a:cs typeface="Segoe UI"/>
              </a:rPr>
              <a:t> </a:t>
            </a:r>
            <a:r>
              <a:rPr sz="1600" spc="-5" dirty="0">
                <a:solidFill>
                  <a:srgbClr val="FFFFFF"/>
                </a:solidFill>
                <a:latin typeface="Segoe UI"/>
                <a:cs typeface="Segoe UI"/>
              </a:rPr>
              <a:t>get</a:t>
            </a:r>
            <a:r>
              <a:rPr sz="1600" spc="5" dirty="0">
                <a:solidFill>
                  <a:srgbClr val="FFFFFF"/>
                </a:solidFill>
                <a:latin typeface="Segoe UI"/>
                <a:cs typeface="Segoe UI"/>
              </a:rPr>
              <a:t> </a:t>
            </a:r>
            <a:r>
              <a:rPr sz="1600" spc="-5" dirty="0">
                <a:solidFill>
                  <a:srgbClr val="FFFFFF"/>
                </a:solidFill>
                <a:latin typeface="Segoe UI"/>
                <a:cs typeface="Segoe UI"/>
              </a:rPr>
              <a:t>and set methods </a:t>
            </a:r>
            <a:r>
              <a:rPr sz="1600" spc="-10" dirty="0">
                <a:solidFill>
                  <a:srgbClr val="FFFFFF"/>
                </a:solidFill>
                <a:latin typeface="Segoe UI"/>
                <a:cs typeface="Segoe UI"/>
              </a:rPr>
              <a:t>to</a:t>
            </a:r>
            <a:r>
              <a:rPr sz="1600" spc="10" dirty="0">
                <a:solidFill>
                  <a:srgbClr val="FFFFFF"/>
                </a:solidFill>
                <a:latin typeface="Segoe UI"/>
                <a:cs typeface="Segoe UI"/>
              </a:rPr>
              <a:t> </a:t>
            </a:r>
            <a:r>
              <a:rPr sz="1600" spc="-5" dirty="0">
                <a:solidFill>
                  <a:srgbClr val="FFFFFF"/>
                </a:solidFill>
                <a:latin typeface="Segoe UI"/>
                <a:cs typeface="Segoe UI"/>
              </a:rPr>
              <a:t>access</a:t>
            </a:r>
            <a:r>
              <a:rPr sz="1600" dirty="0">
                <a:solidFill>
                  <a:srgbClr val="FFFFFF"/>
                </a:solidFill>
                <a:latin typeface="Segoe UI"/>
                <a:cs typeface="Segoe UI"/>
              </a:rPr>
              <a:t> </a:t>
            </a:r>
            <a:r>
              <a:rPr sz="1600" spc="-5" dirty="0">
                <a:solidFill>
                  <a:srgbClr val="FFFFFF"/>
                </a:solidFill>
                <a:latin typeface="Segoe UI"/>
                <a:cs typeface="Segoe UI"/>
              </a:rPr>
              <a:t>and update</a:t>
            </a:r>
            <a:r>
              <a:rPr sz="1600" spc="5" dirty="0">
                <a:solidFill>
                  <a:srgbClr val="FFFFFF"/>
                </a:solidFill>
                <a:latin typeface="Segoe UI"/>
                <a:cs typeface="Segoe UI"/>
              </a:rPr>
              <a:t> </a:t>
            </a:r>
            <a:r>
              <a:rPr sz="1600" spc="-5" dirty="0">
                <a:solidFill>
                  <a:srgbClr val="FFFFFF"/>
                </a:solidFill>
                <a:latin typeface="Segoe UI"/>
                <a:cs typeface="Segoe UI"/>
              </a:rPr>
              <a:t>the</a:t>
            </a:r>
            <a:r>
              <a:rPr sz="1600" dirty="0">
                <a:solidFill>
                  <a:srgbClr val="FFFFFF"/>
                </a:solidFill>
                <a:latin typeface="Segoe UI"/>
                <a:cs typeface="Segoe UI"/>
              </a:rPr>
              <a:t> </a:t>
            </a:r>
            <a:r>
              <a:rPr sz="1600" spc="-10" dirty="0">
                <a:solidFill>
                  <a:srgbClr val="FFFFFF"/>
                </a:solidFill>
                <a:latin typeface="Segoe UI"/>
                <a:cs typeface="Segoe UI"/>
              </a:rPr>
              <a:t>value</a:t>
            </a:r>
            <a:r>
              <a:rPr sz="1600" dirty="0">
                <a:solidFill>
                  <a:srgbClr val="FFFFFF"/>
                </a:solidFill>
                <a:latin typeface="Segoe UI"/>
                <a:cs typeface="Segoe UI"/>
              </a:rPr>
              <a:t> </a:t>
            </a:r>
            <a:r>
              <a:rPr sz="1600" spc="-15" dirty="0">
                <a:solidFill>
                  <a:srgbClr val="FFFFFF"/>
                </a:solidFill>
                <a:latin typeface="Segoe UI"/>
                <a:cs typeface="Segoe UI"/>
              </a:rPr>
              <a:t>of</a:t>
            </a:r>
            <a:r>
              <a:rPr sz="1600" spc="-10" dirty="0">
                <a:solidFill>
                  <a:srgbClr val="FFFFFF"/>
                </a:solidFill>
                <a:latin typeface="Segoe UI"/>
                <a:cs typeface="Segoe UI"/>
              </a:rPr>
              <a:t> </a:t>
            </a:r>
            <a:r>
              <a:rPr sz="1600" spc="-5" dirty="0">
                <a:solidFill>
                  <a:srgbClr val="FFFFFF"/>
                </a:solidFill>
                <a:latin typeface="Segoe UI"/>
                <a:cs typeface="Segoe UI"/>
              </a:rPr>
              <a:t>a</a:t>
            </a:r>
            <a:r>
              <a:rPr sz="1600" spc="15" dirty="0">
                <a:solidFill>
                  <a:srgbClr val="FFFFFF"/>
                </a:solidFill>
                <a:latin typeface="Segoe UI"/>
                <a:cs typeface="Segoe UI"/>
              </a:rPr>
              <a:t> </a:t>
            </a:r>
            <a:r>
              <a:rPr sz="1600" spc="-10" dirty="0">
                <a:solidFill>
                  <a:srgbClr val="FFFFFF"/>
                </a:solidFill>
                <a:latin typeface="Segoe UI"/>
                <a:cs typeface="Segoe UI"/>
              </a:rPr>
              <a:t>private</a:t>
            </a:r>
            <a:r>
              <a:rPr sz="1600" spc="5" dirty="0">
                <a:solidFill>
                  <a:srgbClr val="FFFFFF"/>
                </a:solidFill>
                <a:latin typeface="Segoe UI"/>
                <a:cs typeface="Segoe UI"/>
              </a:rPr>
              <a:t> </a:t>
            </a:r>
            <a:r>
              <a:rPr sz="1600" spc="-5" dirty="0">
                <a:solidFill>
                  <a:srgbClr val="FFFFFF"/>
                </a:solidFill>
                <a:latin typeface="Segoe UI"/>
                <a:cs typeface="Segoe UI"/>
              </a:rPr>
              <a:t>variable</a:t>
            </a:r>
            <a:endParaRPr sz="1600" dirty="0">
              <a:latin typeface="Segoe UI"/>
              <a:cs typeface="Segoe U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אריג דמשק</Template>
  <TotalTime>1348</TotalTime>
  <Words>499</Words>
  <Application>Microsoft Office PowerPoint</Application>
  <PresentationFormat>מסך רחב</PresentationFormat>
  <Paragraphs>59</Paragraphs>
  <Slides>19</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19</vt:i4>
      </vt:variant>
    </vt:vector>
  </HeadingPairs>
  <TitlesOfParts>
    <vt:vector size="27" baseType="lpstr">
      <vt:lpstr>Arial</vt:lpstr>
      <vt:lpstr>Calibri</vt:lpstr>
      <vt:lpstr>Cambria</vt:lpstr>
      <vt:lpstr>Microsoft Sans Serif</vt:lpstr>
      <vt:lpstr>Segoe UI</vt:lpstr>
      <vt:lpstr>Söhne</vt:lpstr>
      <vt:lpstr>Times New Roman</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CLASSES  ENCAPSULATION </vt:lpstr>
      <vt:lpstr>CLASSES MODIFIER</vt:lpstr>
      <vt:lpstr>NAMING CONVENTIONS</vt:lpstr>
      <vt:lpstr>DEEP COPY</vt:lpstr>
      <vt:lpstr>DEEP COPY</vt:lpstr>
      <vt:lpstr>SHORTEN IF</vt:lpstr>
      <vt:lpstr>FOR EACH</vt:lpstr>
      <vt:lpstr>ENUM</vt:lpstr>
      <vt:lpstr>ENUM</vt:lpstr>
      <vt:lpstr>ENUM</vt:lpstr>
      <vt:lpstr>ENUM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אילן שמחון</cp:lastModifiedBy>
  <cp:revision>8</cp:revision>
  <dcterms:created xsi:type="dcterms:W3CDTF">2023-08-26T19:47:32Z</dcterms:created>
  <dcterms:modified xsi:type="dcterms:W3CDTF">2024-01-10T10:38:26Z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2022-10-24T00:00:00Z</vt:filetime>
  </property>
  <property fmtid="{D5CDD505-2E9C-101B-9397-08002B2CF9AE}" pid="3" name="Creator">
    <vt:lpwstr>Microsoft® PowerPoint®‎ עבור Microsoft 365</vt:lpwstr>
  </property>
  <property fmtid="{D5CDD505-2E9C-101B-9397-08002B2CF9AE}" pid="4" name="LastSaved">
    <vt:filetime>2023-08-26T00:00:00Z</vt:filetime>
  </property>
</Properties>
</file>