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466" r:id="rId2"/>
    <p:sldId id="467" r:id="rId3"/>
    <p:sldId id="440" r:id="rId4"/>
    <p:sldId id="511" r:id="rId5"/>
    <p:sldId id="512" r:id="rId6"/>
    <p:sldId id="503" r:id="rId7"/>
    <p:sldId id="513" r:id="rId8"/>
    <p:sldId id="514" r:id="rId9"/>
    <p:sldId id="515" r:id="rId10"/>
    <p:sldId id="516" r:id="rId11"/>
    <p:sldId id="5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A2D61-E87A-4CE8-917C-AFB39CF42ABA}" v="3" dt="2024-03-04T13:34:52.433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052" autoAdjust="0"/>
  </p:normalViewPr>
  <p:slideViewPr>
    <p:cSldViewPr snapToGrid="0" showGuides="1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ya bitton" userId="fe77596618aebb20" providerId="LiveId" clId="{68FA2D61-E87A-4CE8-917C-AFB39CF42ABA}"/>
    <pc:docChg chg="undo redo custSel addSld delSld modSld sldOrd">
      <pc:chgData name="moriya bitton" userId="fe77596618aebb20" providerId="LiveId" clId="{68FA2D61-E87A-4CE8-917C-AFB39CF42ABA}" dt="2024-03-04T13:53:23.024" v="660" actId="47"/>
      <pc:docMkLst>
        <pc:docMk/>
      </pc:docMkLst>
      <pc:sldChg chg="modSp mod modNotesTx">
        <pc:chgData name="moriya bitton" userId="fe77596618aebb20" providerId="LiveId" clId="{68FA2D61-E87A-4CE8-917C-AFB39CF42ABA}" dt="2024-03-04T12:55:29.441" v="114" actId="20577"/>
        <pc:sldMkLst>
          <pc:docMk/>
          <pc:sldMk cId="1821893981" sldId="440"/>
        </pc:sldMkLst>
        <pc:spChg chg="mod">
          <ac:chgData name="moriya bitton" userId="fe77596618aebb20" providerId="LiveId" clId="{68FA2D61-E87A-4CE8-917C-AFB39CF42ABA}" dt="2024-03-04T11:20:41.705" v="21" actId="20577"/>
          <ac:spMkLst>
            <pc:docMk/>
            <pc:sldMk cId="1821893981" sldId="440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1:53:59.578" v="32" actId="20577"/>
          <ac:spMkLst>
            <pc:docMk/>
            <pc:sldMk cId="1821893981" sldId="440"/>
            <ac:spMk id="6" creationId="{504C54EB-F689-45AF-9B50-A537385B0172}"/>
          </ac:spMkLst>
        </pc:spChg>
      </pc:sldChg>
      <pc:sldChg chg="addSp modSp mod">
        <pc:chgData name="moriya bitton" userId="fe77596618aebb20" providerId="LiveId" clId="{68FA2D61-E87A-4CE8-917C-AFB39CF42ABA}" dt="2024-03-04T13:22:09.561" v="427" actId="20577"/>
        <pc:sldMkLst>
          <pc:docMk/>
          <pc:sldMk cId="0" sldId="467"/>
        </pc:sldMkLst>
        <pc:spChg chg="mod">
          <ac:chgData name="moriya bitton" userId="fe77596618aebb20" providerId="LiveId" clId="{68FA2D61-E87A-4CE8-917C-AFB39CF42ABA}" dt="2024-03-04T13:22:09.561" v="427" actId="20577"/>
          <ac:spMkLst>
            <pc:docMk/>
            <pc:sldMk cId="0" sldId="467"/>
            <ac:spMk id="3" creationId="{7929485A-E590-6315-4F32-BAA365C6E684}"/>
          </ac:spMkLst>
        </pc:spChg>
        <pc:spChg chg="add">
          <ac:chgData name="moriya bitton" userId="fe77596618aebb20" providerId="LiveId" clId="{68FA2D61-E87A-4CE8-917C-AFB39CF42ABA}" dt="2024-03-04T13:22:03.109" v="418"/>
          <ac:spMkLst>
            <pc:docMk/>
            <pc:sldMk cId="0" sldId="467"/>
            <ac:spMk id="4" creationId="{B915B110-7455-6EFF-5463-4D7BDDAA4E40}"/>
          </ac:spMkLst>
        </pc:spChg>
      </pc:sldChg>
      <pc:sldChg chg="modSp mod modNotesTx">
        <pc:chgData name="moriya bitton" userId="fe77596618aebb20" providerId="LiveId" clId="{68FA2D61-E87A-4CE8-917C-AFB39CF42ABA}" dt="2024-03-04T13:11:22.308" v="337" actId="20577"/>
        <pc:sldMkLst>
          <pc:docMk/>
          <pc:sldMk cId="1295646515" sldId="503"/>
        </pc:sldMkLst>
        <pc:spChg chg="mod">
          <ac:chgData name="moriya bitton" userId="fe77596618aebb20" providerId="LiveId" clId="{68FA2D61-E87A-4CE8-917C-AFB39CF42ABA}" dt="2024-03-04T12:58:23.893" v="143" actId="20577"/>
          <ac:spMkLst>
            <pc:docMk/>
            <pc:sldMk cId="1295646515" sldId="503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11:22.308" v="337" actId="20577"/>
          <ac:spMkLst>
            <pc:docMk/>
            <pc:sldMk cId="1295646515" sldId="503"/>
            <ac:spMk id="6" creationId="{504C54EB-F689-45AF-9B50-A537385B0172}"/>
          </ac:spMkLst>
        </pc:spChg>
      </pc:sldChg>
      <pc:sldChg chg="del">
        <pc:chgData name="moriya bitton" userId="fe77596618aebb20" providerId="LiveId" clId="{68FA2D61-E87A-4CE8-917C-AFB39CF42ABA}" dt="2024-03-04T13:53:21.894" v="656" actId="47"/>
        <pc:sldMkLst>
          <pc:docMk/>
          <pc:sldMk cId="228248299" sldId="504"/>
        </pc:sldMkLst>
      </pc:sldChg>
      <pc:sldChg chg="del">
        <pc:chgData name="moriya bitton" userId="fe77596618aebb20" providerId="LiveId" clId="{68FA2D61-E87A-4CE8-917C-AFB39CF42ABA}" dt="2024-03-04T13:53:22.067" v="657" actId="47"/>
        <pc:sldMkLst>
          <pc:docMk/>
          <pc:sldMk cId="3529126392" sldId="505"/>
        </pc:sldMkLst>
      </pc:sldChg>
      <pc:sldChg chg="del">
        <pc:chgData name="moriya bitton" userId="fe77596618aebb20" providerId="LiveId" clId="{68FA2D61-E87A-4CE8-917C-AFB39CF42ABA}" dt="2024-03-04T13:53:22.464" v="658" actId="47"/>
        <pc:sldMkLst>
          <pc:docMk/>
          <pc:sldMk cId="2486853260" sldId="508"/>
        </pc:sldMkLst>
      </pc:sldChg>
      <pc:sldChg chg="del">
        <pc:chgData name="moriya bitton" userId="fe77596618aebb20" providerId="LiveId" clId="{68FA2D61-E87A-4CE8-917C-AFB39CF42ABA}" dt="2024-03-04T13:53:22.742" v="659" actId="47"/>
        <pc:sldMkLst>
          <pc:docMk/>
          <pc:sldMk cId="3979608665" sldId="509"/>
        </pc:sldMkLst>
      </pc:sldChg>
      <pc:sldChg chg="del">
        <pc:chgData name="moriya bitton" userId="fe77596618aebb20" providerId="LiveId" clId="{68FA2D61-E87A-4CE8-917C-AFB39CF42ABA}" dt="2024-03-04T13:53:23.024" v="660" actId="47"/>
        <pc:sldMkLst>
          <pc:docMk/>
          <pc:sldMk cId="3712688584" sldId="510"/>
        </pc:sldMkLst>
      </pc:sldChg>
      <pc:sldChg chg="modSp add mod modNotesTx">
        <pc:chgData name="moriya bitton" userId="fe77596618aebb20" providerId="LiveId" clId="{68FA2D61-E87A-4CE8-917C-AFB39CF42ABA}" dt="2024-03-04T12:54:07.590" v="85" actId="6549"/>
        <pc:sldMkLst>
          <pc:docMk/>
          <pc:sldMk cId="34625441" sldId="511"/>
        </pc:sldMkLst>
        <pc:spChg chg="mod">
          <ac:chgData name="moriya bitton" userId="fe77596618aebb20" providerId="LiveId" clId="{68FA2D61-E87A-4CE8-917C-AFB39CF42ABA}" dt="2024-03-04T11:55:45.756" v="45" actId="20577"/>
          <ac:spMkLst>
            <pc:docMk/>
            <pc:sldMk cId="34625441" sldId="511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2:54:07.590" v="85" actId="6549"/>
          <ac:spMkLst>
            <pc:docMk/>
            <pc:sldMk cId="34625441" sldId="511"/>
            <ac:spMk id="6" creationId="{504C54EB-F689-45AF-9B50-A537385B0172}"/>
          </ac:spMkLst>
        </pc:spChg>
      </pc:sldChg>
      <pc:sldChg chg="add mod modShow modNotesTx">
        <pc:chgData name="moriya bitton" userId="fe77596618aebb20" providerId="LiveId" clId="{68FA2D61-E87A-4CE8-917C-AFB39CF42ABA}" dt="2024-03-04T12:57:57.183" v="140" actId="729"/>
        <pc:sldMkLst>
          <pc:docMk/>
          <pc:sldMk cId="1366863385" sldId="512"/>
        </pc:sldMkLst>
      </pc:sldChg>
      <pc:sldChg chg="addSp modSp add mod modNotesTx">
        <pc:chgData name="moriya bitton" userId="fe77596618aebb20" providerId="LiveId" clId="{68FA2D61-E87A-4CE8-917C-AFB39CF42ABA}" dt="2024-03-04T13:17:30.715" v="416"/>
        <pc:sldMkLst>
          <pc:docMk/>
          <pc:sldMk cId="1685836824" sldId="513"/>
        </pc:sldMkLst>
        <pc:spChg chg="mod">
          <ac:chgData name="moriya bitton" userId="fe77596618aebb20" providerId="LiveId" clId="{68FA2D61-E87A-4CE8-917C-AFB39CF42ABA}" dt="2024-03-04T13:13:42.045" v="346" actId="20577"/>
          <ac:spMkLst>
            <pc:docMk/>
            <pc:sldMk cId="1685836824" sldId="513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17:26.173" v="414" actId="114"/>
          <ac:spMkLst>
            <pc:docMk/>
            <pc:sldMk cId="1685836824" sldId="513"/>
            <ac:spMk id="6" creationId="{504C54EB-F689-45AF-9B50-A537385B0172}"/>
          </ac:spMkLst>
        </pc:spChg>
        <pc:picChg chg="add mod">
          <ac:chgData name="moriya bitton" userId="fe77596618aebb20" providerId="LiveId" clId="{68FA2D61-E87A-4CE8-917C-AFB39CF42ABA}" dt="2024-03-04T13:15:34.454" v="360" actId="1076"/>
          <ac:picMkLst>
            <pc:docMk/>
            <pc:sldMk cId="1685836824" sldId="513"/>
            <ac:picMk id="4" creationId="{95FD18B2-B59C-F54D-4DA3-983D8FB12BF5}"/>
          </ac:picMkLst>
        </pc:picChg>
      </pc:sldChg>
      <pc:sldChg chg="modSp add mod ord modNotesTx">
        <pc:chgData name="moriya bitton" userId="fe77596618aebb20" providerId="LiveId" clId="{68FA2D61-E87A-4CE8-917C-AFB39CF42ABA}" dt="2024-03-04T13:34:48.114" v="600" actId="113"/>
        <pc:sldMkLst>
          <pc:docMk/>
          <pc:sldMk cId="2600524689" sldId="514"/>
        </pc:sldMkLst>
        <pc:spChg chg="mod">
          <ac:chgData name="moriya bitton" userId="fe77596618aebb20" providerId="LiveId" clId="{68FA2D61-E87A-4CE8-917C-AFB39CF42ABA}" dt="2024-03-04T13:23:15.616" v="451" actId="313"/>
          <ac:spMkLst>
            <pc:docMk/>
            <pc:sldMk cId="2600524689" sldId="514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34:48.114" v="600" actId="113"/>
          <ac:spMkLst>
            <pc:docMk/>
            <pc:sldMk cId="2600524689" sldId="514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3:16.437" v="628" actId="115"/>
        <pc:sldMkLst>
          <pc:docMk/>
          <pc:sldMk cId="2700773620" sldId="515"/>
        </pc:sldMkLst>
        <pc:spChg chg="mod">
          <ac:chgData name="moriya bitton" userId="fe77596618aebb20" providerId="LiveId" clId="{68FA2D61-E87A-4CE8-917C-AFB39CF42ABA}" dt="2024-03-04T13:39:22.553" v="608" actId="20577"/>
          <ac:spMkLst>
            <pc:docMk/>
            <pc:sldMk cId="2700773620" sldId="515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3:16.437" v="628" actId="115"/>
          <ac:spMkLst>
            <pc:docMk/>
            <pc:sldMk cId="2700773620" sldId="515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4:02.860" v="641" actId="20577"/>
        <pc:sldMkLst>
          <pc:docMk/>
          <pc:sldMk cId="3342115388" sldId="516"/>
        </pc:sldMkLst>
        <pc:spChg chg="mod">
          <ac:chgData name="moriya bitton" userId="fe77596618aebb20" providerId="LiveId" clId="{68FA2D61-E87A-4CE8-917C-AFB39CF42ABA}" dt="2024-03-04T13:43:30.385" v="637" actId="20577"/>
          <ac:spMkLst>
            <pc:docMk/>
            <pc:sldMk cId="3342115388" sldId="516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3:40.587" v="638"/>
          <ac:spMkLst>
            <pc:docMk/>
            <pc:sldMk cId="3342115388" sldId="516"/>
            <ac:spMk id="6" creationId="{504C54EB-F689-45AF-9B50-A537385B0172}"/>
          </ac:spMkLst>
        </pc:spChg>
      </pc:sldChg>
      <pc:sldChg chg="modSp add mod modNotesTx">
        <pc:chgData name="moriya bitton" userId="fe77596618aebb20" providerId="LiveId" clId="{68FA2D61-E87A-4CE8-917C-AFB39CF42ABA}" dt="2024-03-04T13:45:34.507" v="654" actId="20577"/>
        <pc:sldMkLst>
          <pc:docMk/>
          <pc:sldMk cId="406061461" sldId="517"/>
        </pc:sldMkLst>
        <pc:spChg chg="mod">
          <ac:chgData name="moriya bitton" userId="fe77596618aebb20" providerId="LiveId" clId="{68FA2D61-E87A-4CE8-917C-AFB39CF42ABA}" dt="2024-03-04T13:44:14.931" v="648" actId="20577"/>
          <ac:spMkLst>
            <pc:docMk/>
            <pc:sldMk cId="406061461" sldId="517"/>
            <ac:spMk id="2" creationId="{00000000-0000-0000-0000-000000000000}"/>
          </ac:spMkLst>
        </pc:spChg>
        <pc:spChg chg="mod">
          <ac:chgData name="moriya bitton" userId="fe77596618aebb20" providerId="LiveId" clId="{68FA2D61-E87A-4CE8-917C-AFB39CF42ABA}" dt="2024-03-04T13:45:20.284" v="652" actId="20577"/>
          <ac:spMkLst>
            <pc:docMk/>
            <pc:sldMk cId="406061461" sldId="517"/>
            <ac:spMk id="6" creationId="{504C54EB-F689-45AF-9B50-A537385B0172}"/>
          </ac:spMkLst>
        </pc:spChg>
      </pc:sldChg>
      <pc:sldChg chg="new del">
        <pc:chgData name="moriya bitton" userId="fe77596618aebb20" providerId="LiveId" clId="{68FA2D61-E87A-4CE8-917C-AFB39CF42ABA}" dt="2024-03-04T13:53:21.684" v="655" actId="47"/>
        <pc:sldMkLst>
          <pc:docMk/>
          <pc:sldMk cId="4054313060" sldId="518"/>
        </pc:sldMkLst>
      </pc:sldChg>
    </pc:docChg>
  </pc:docChgLst>
  <pc:docChgLst>
    <pc:chgData name="משה עופר" userId="fc811f9f4bb3367c" providerId="LiveId" clId="{E14E7F8D-DBAA-4DC7-93E4-69C6DB9AFAA3}"/>
    <pc:docChg chg="undo redo custSel addSld delSld modSld sldOrd">
      <pc:chgData name="משה עופר" userId="fc811f9f4bb3367c" providerId="LiveId" clId="{E14E7F8D-DBAA-4DC7-93E4-69C6DB9AFAA3}" dt="2023-10-01T17:01:49.396" v="424" actId="2710"/>
      <pc:docMkLst>
        <pc:docMk/>
      </pc:docMkLst>
      <pc:sldChg chg="del">
        <pc:chgData name="משה עופר" userId="fc811f9f4bb3367c" providerId="LiveId" clId="{E14E7F8D-DBAA-4DC7-93E4-69C6DB9AFAA3}" dt="2023-10-01T16:55:19.774" v="303" actId="47"/>
        <pc:sldMkLst>
          <pc:docMk/>
          <pc:sldMk cId="1562135323" sldId="256"/>
        </pc:sldMkLst>
      </pc:sldChg>
      <pc:sldChg chg="addSp delSp modSp mod ord">
        <pc:chgData name="משה עופר" userId="fc811f9f4bb3367c" providerId="LiveId" clId="{E14E7F8D-DBAA-4DC7-93E4-69C6DB9AFAA3}" dt="2023-10-01T17:00:30.282" v="423" actId="14861"/>
        <pc:sldMkLst>
          <pc:docMk/>
          <pc:sldMk cId="4273862468" sldId="257"/>
        </pc:sldMkLst>
        <pc:spChg chg="add del">
          <ac:chgData name="משה עופר" userId="fc811f9f4bb3367c" providerId="LiveId" clId="{E14E7F8D-DBAA-4DC7-93E4-69C6DB9AFAA3}" dt="2023-10-01T16:58:50.433" v="408" actId="478"/>
          <ac:spMkLst>
            <pc:docMk/>
            <pc:sldMk cId="4273862468" sldId="257"/>
            <ac:spMk id="3" creationId="{59B4F22C-5AB0-624F-00AA-59D843F8B6DE}"/>
          </ac:spMkLst>
        </pc:spChg>
        <pc:graphicFrameChg chg="mod modGraphic">
          <ac:chgData name="משה עופר" userId="fc811f9f4bb3367c" providerId="LiveId" clId="{E14E7F8D-DBAA-4DC7-93E4-69C6DB9AFAA3}" dt="2023-10-01T17:00:30.282" v="423" actId="14861"/>
          <ac:graphicFrameMkLst>
            <pc:docMk/>
            <pc:sldMk cId="4273862468" sldId="257"/>
            <ac:graphicFrameMk id="8" creationId="{3A72877E-2AF1-4785-3372-0BDC29896F9E}"/>
          </ac:graphicFrameMkLst>
        </pc:graphicFrameChg>
      </pc:sldChg>
      <pc:sldChg chg="modSp mod">
        <pc:chgData name="משה עופר" userId="fc811f9f4bb3367c" providerId="LiveId" clId="{E14E7F8D-DBAA-4DC7-93E4-69C6DB9AFAA3}" dt="2023-10-01T17:01:49.396" v="424" actId="2710"/>
        <pc:sldMkLst>
          <pc:docMk/>
          <pc:sldMk cId="2841443018" sldId="258"/>
        </pc:sldMkLst>
        <pc:spChg chg="mod">
          <ac:chgData name="משה עופר" userId="fc811f9f4bb3367c" providerId="LiveId" clId="{E14E7F8D-DBAA-4DC7-93E4-69C6DB9AFAA3}" dt="2023-10-01T17:01:49.396" v="424" actId="2710"/>
          <ac:spMkLst>
            <pc:docMk/>
            <pc:sldMk cId="2841443018" sldId="258"/>
            <ac:spMk id="6" creationId="{964E2107-DA1C-7DAE-AA54-3C4E9EA2192A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6"/>
        </pc:sldMkLst>
      </pc:sldChg>
      <pc:sldChg chg="modSp add del">
        <pc:chgData name="משה עופר" userId="fc811f9f4bb3367c" providerId="LiveId" clId="{E14E7F8D-DBAA-4DC7-93E4-69C6DB9AFAA3}" dt="2023-10-01T16:09:36.964" v="14" actId="47"/>
        <pc:sldMkLst>
          <pc:docMk/>
          <pc:sldMk cId="0" sldId="267"/>
        </pc:sldMkLst>
        <pc:spChg chg="mod">
          <ac:chgData name="משה עופר" userId="fc811f9f4bb3367c" providerId="LiveId" clId="{E14E7F8D-DBAA-4DC7-93E4-69C6DB9AFAA3}" dt="2023-10-01T16:08:29.997" v="7"/>
          <ac:spMkLst>
            <pc:docMk/>
            <pc:sldMk cId="0" sldId="267"/>
            <ac:spMk id="4" creationId="{00000000-0000-0000-0000-000000000000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8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69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0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1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2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3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4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5"/>
        </pc:sldMkLst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0" sldId="276"/>
        </pc:sldMkLst>
      </pc:sldChg>
      <pc:sldChg chg="delSp modSp mod">
        <pc:chgData name="משה עופר" userId="fc811f9f4bb3367c" providerId="LiveId" clId="{E14E7F8D-DBAA-4DC7-93E4-69C6DB9AFAA3}" dt="2023-10-01T16:54:54.468" v="301" actId="478"/>
        <pc:sldMkLst>
          <pc:docMk/>
          <pc:sldMk cId="2870993632" sldId="445"/>
        </pc:sldMkLst>
        <pc:spChg chg="mod">
          <ac:chgData name="משה עופר" userId="fc811f9f4bb3367c" providerId="LiveId" clId="{E14E7F8D-DBAA-4DC7-93E4-69C6DB9AFAA3}" dt="2023-10-01T16:54:49.272" v="300" actId="14100"/>
          <ac:spMkLst>
            <pc:docMk/>
            <pc:sldMk cId="2870993632" sldId="445"/>
            <ac:spMk id="11" creationId="{37616933-2258-E151-B7F4-5D3798CC8630}"/>
          </ac:spMkLst>
        </pc:spChg>
        <pc:spChg chg="del">
          <ac:chgData name="משה עופר" userId="fc811f9f4bb3367c" providerId="LiveId" clId="{E14E7F8D-DBAA-4DC7-93E4-69C6DB9AFAA3}" dt="2023-10-01T16:54:54.468" v="301" actId="478"/>
          <ac:spMkLst>
            <pc:docMk/>
            <pc:sldMk cId="2870993632" sldId="445"/>
            <ac:spMk id="12" creationId="{68584FED-4F37-39FE-CA46-9ADA12F4877D}"/>
          </ac:spMkLst>
        </pc:spChg>
      </pc:sldChg>
      <pc:sldChg chg="ord">
        <pc:chgData name="משה עופר" userId="fc811f9f4bb3367c" providerId="LiveId" clId="{E14E7F8D-DBAA-4DC7-93E4-69C6DB9AFAA3}" dt="2023-10-01T16:57:22.789" v="378"/>
        <pc:sldMkLst>
          <pc:docMk/>
          <pc:sldMk cId="568259617" sldId="446"/>
        </pc:sldMkLst>
      </pc:sldChg>
      <pc:sldChg chg="modSp mod">
        <pc:chgData name="משה עופר" userId="fc811f9f4bb3367c" providerId="LiveId" clId="{E14E7F8D-DBAA-4DC7-93E4-69C6DB9AFAA3}" dt="2023-10-01T16:47:09.785" v="298" actId="1076"/>
        <pc:sldMkLst>
          <pc:docMk/>
          <pc:sldMk cId="2256744209" sldId="449"/>
        </pc:sldMkLst>
        <pc:spChg chg="mod">
          <ac:chgData name="משה עופר" userId="fc811f9f4bb3367c" providerId="LiveId" clId="{E14E7F8D-DBAA-4DC7-93E4-69C6DB9AFAA3}" dt="2023-10-01T16:47:07.344" v="297" actId="1076"/>
          <ac:spMkLst>
            <pc:docMk/>
            <pc:sldMk cId="2256744209" sldId="449"/>
            <ac:spMk id="2" creationId="{AC0AACA0-D02A-4129-3E2F-D740D52733F8}"/>
          </ac:spMkLst>
        </pc:spChg>
        <pc:spChg chg="mod">
          <ac:chgData name="משה עופר" userId="fc811f9f4bb3367c" providerId="LiveId" clId="{E14E7F8D-DBAA-4DC7-93E4-69C6DB9AFAA3}" dt="2023-10-01T16:47:09.785" v="298" actId="1076"/>
          <ac:spMkLst>
            <pc:docMk/>
            <pc:sldMk cId="2256744209" sldId="449"/>
            <ac:spMk id="3" creationId="{4A0C847B-9B6D-75E7-DAF0-526EB82F4130}"/>
          </ac:spMkLst>
        </pc:spChg>
      </pc:sldChg>
      <pc:sldChg chg="addSp delSp modSp new mod">
        <pc:chgData name="משה עופר" userId="fc811f9f4bb3367c" providerId="LiveId" clId="{E14E7F8D-DBAA-4DC7-93E4-69C6DB9AFAA3}" dt="2023-10-01T16:10:29.369" v="23" actId="20577"/>
        <pc:sldMkLst>
          <pc:docMk/>
          <pc:sldMk cId="195737879" sldId="450"/>
        </pc:sldMkLst>
        <pc:spChg chg="del">
          <ac:chgData name="משה עופר" userId="fc811f9f4bb3367c" providerId="LiveId" clId="{E14E7F8D-DBAA-4DC7-93E4-69C6DB9AFAA3}" dt="2023-10-01T16:10:02.887" v="16" actId="478"/>
          <ac:spMkLst>
            <pc:docMk/>
            <pc:sldMk cId="195737879" sldId="450"/>
            <ac:spMk id="2" creationId="{5AA0F475-A958-2889-1D1F-4B3EC45E3A93}"/>
          </ac:spMkLst>
        </pc:spChg>
        <pc:spChg chg="del">
          <ac:chgData name="משה עופר" userId="fc811f9f4bb3367c" providerId="LiveId" clId="{E14E7F8D-DBAA-4DC7-93E4-69C6DB9AFAA3}" dt="2023-10-01T16:10:04.500" v="17" actId="478"/>
          <ac:spMkLst>
            <pc:docMk/>
            <pc:sldMk cId="195737879" sldId="450"/>
            <ac:spMk id="3" creationId="{D88804AD-66A8-84C8-5801-0B3761BF5652}"/>
          </ac:spMkLst>
        </pc:spChg>
        <pc:spChg chg="add mod">
          <ac:chgData name="משה עופר" userId="fc811f9f4bb3367c" providerId="LiveId" clId="{E14E7F8D-DBAA-4DC7-93E4-69C6DB9AFAA3}" dt="2023-10-01T16:10:29.369" v="23" actId="20577"/>
          <ac:spMkLst>
            <pc:docMk/>
            <pc:sldMk cId="195737879" sldId="450"/>
            <ac:spMk id="4" creationId="{CFF63871-D2A5-2539-3D96-F62B7C52E4F7}"/>
          </ac:spMkLst>
        </pc:spChg>
      </pc:sldChg>
      <pc:sldChg chg="addSp delSp modSp del mod">
        <pc:chgData name="משה עופר" userId="fc811f9f4bb3367c" providerId="LiveId" clId="{E14E7F8D-DBAA-4DC7-93E4-69C6DB9AFAA3}" dt="2023-10-01T16:09:22.423" v="12" actId="47"/>
        <pc:sldMkLst>
          <pc:docMk/>
          <pc:sldMk cId="2209041212" sldId="450"/>
        </pc:sldMkLst>
        <pc:spChg chg="del">
          <ac:chgData name="משה עופר" userId="fc811f9f4bb3367c" providerId="LiveId" clId="{E14E7F8D-DBAA-4DC7-93E4-69C6DB9AFAA3}" dt="2023-10-01T14:27:20.950" v="0" actId="478"/>
          <ac:spMkLst>
            <pc:docMk/>
            <pc:sldMk cId="2209041212" sldId="450"/>
            <ac:spMk id="2" creationId="{FE33FD1B-53BA-406C-EBFA-C3726E532791}"/>
          </ac:spMkLst>
        </pc:spChg>
        <pc:spChg chg="del">
          <ac:chgData name="משה עופר" userId="fc811f9f4bb3367c" providerId="LiveId" clId="{E14E7F8D-DBAA-4DC7-93E4-69C6DB9AFAA3}" dt="2023-10-01T14:27:22.791" v="1" actId="478"/>
          <ac:spMkLst>
            <pc:docMk/>
            <pc:sldMk cId="2209041212" sldId="450"/>
            <ac:spMk id="3" creationId="{E076FE6D-4348-EF15-47CA-196C66DB9C7D}"/>
          </ac:spMkLst>
        </pc:spChg>
        <pc:spChg chg="add del">
          <ac:chgData name="משה עופר" userId="fc811f9f4bb3367c" providerId="LiveId" clId="{E14E7F8D-DBAA-4DC7-93E4-69C6DB9AFAA3}" dt="2023-10-01T16:06:16.888" v="3" actId="22"/>
          <ac:spMkLst>
            <pc:docMk/>
            <pc:sldMk cId="2209041212" sldId="450"/>
            <ac:spMk id="5" creationId="{BAC6E847-7CF7-A517-768F-2D6AC8F339F2}"/>
          </ac:spMkLst>
        </pc:spChg>
        <pc:spChg chg="add del mod">
          <ac:chgData name="משה עופר" userId="fc811f9f4bb3367c" providerId="LiveId" clId="{E14E7F8D-DBAA-4DC7-93E4-69C6DB9AFAA3}" dt="2023-10-01T16:08:09.429" v="6" actId="478"/>
          <ac:spMkLst>
            <pc:docMk/>
            <pc:sldMk cId="2209041212" sldId="450"/>
            <ac:spMk id="7" creationId="{12454C1E-479C-B7FE-82F9-5543D4899056}"/>
          </ac:spMkLst>
        </pc:spChg>
      </pc:sldChg>
      <pc:sldChg chg="modSp add del mod">
        <pc:chgData name="משה עופר" userId="fc811f9f4bb3367c" providerId="LiveId" clId="{E14E7F8D-DBAA-4DC7-93E4-69C6DB9AFAA3}" dt="2023-10-01T16:09:36.964" v="14" actId="47"/>
        <pc:sldMkLst>
          <pc:docMk/>
          <pc:sldMk cId="2688862063" sldId="451"/>
        </pc:sldMkLst>
        <pc:spChg chg="mod">
          <ac:chgData name="משה עופר" userId="fc811f9f4bb3367c" providerId="LiveId" clId="{E14E7F8D-DBAA-4DC7-93E4-69C6DB9AFAA3}" dt="2023-10-01T16:09:29.145" v="13" actId="782"/>
          <ac:spMkLst>
            <pc:docMk/>
            <pc:sldMk cId="2688862063" sldId="451"/>
            <ac:spMk id="2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0:37.740" v="25" actId="478"/>
          <ac:spMkLst>
            <pc:docMk/>
            <pc:sldMk cId="2688862063" sldId="451"/>
            <ac:spMk id="2" creationId="{1ED3EE47-40D9-BE2D-7378-D8562A522C10}"/>
          </ac:spMkLst>
        </pc:spChg>
        <pc:spChg chg="mod">
          <ac:chgData name="משה עופר" userId="fc811f9f4bb3367c" providerId="LiveId" clId="{E14E7F8D-DBAA-4DC7-93E4-69C6DB9AFAA3}" dt="2023-10-01T16:08:53.183" v="11" actId="1076"/>
          <ac:spMkLst>
            <pc:docMk/>
            <pc:sldMk cId="2688862063" sldId="451"/>
            <ac:spMk id="3" creationId="{00000000-0000-0000-0000-000000000000}"/>
          </ac:spMkLst>
        </pc:spChg>
        <pc:spChg chg="del">
          <ac:chgData name="משה עופר" userId="fc811f9f4bb3367c" providerId="LiveId" clId="{E14E7F8D-DBAA-4DC7-93E4-69C6DB9AFAA3}" dt="2023-10-01T16:12:51.108" v="26" actId="478"/>
          <ac:spMkLst>
            <pc:docMk/>
            <pc:sldMk cId="2688862063" sldId="451"/>
            <ac:spMk id="3" creationId="{99A3F533-D856-0079-BBA7-4622A2A381FF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688862063" sldId="451"/>
            <ac:spMk id="4" creationId="{00000000-0000-0000-0000-000000000000}"/>
          </ac:spMkLst>
        </pc:spChg>
        <pc:spChg chg="add mod">
          <ac:chgData name="משה עופר" userId="fc811f9f4bb3367c" providerId="LiveId" clId="{E14E7F8D-DBAA-4DC7-93E4-69C6DB9AFAA3}" dt="2023-10-01T16:17:22.555" v="51" actId="1076"/>
          <ac:spMkLst>
            <pc:docMk/>
            <pc:sldMk cId="2688862063" sldId="451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7:58.477" v="61" actId="403"/>
        <pc:sldMkLst>
          <pc:docMk/>
          <pc:sldMk cId="936014403" sldId="452"/>
        </pc:sldMkLst>
        <pc:spChg chg="mod">
          <ac:chgData name="משה עופר" userId="fc811f9f4bb3367c" providerId="LiveId" clId="{E14E7F8D-DBAA-4DC7-93E4-69C6DB9AFAA3}" dt="2023-10-01T16:17:58.477" v="61" actId="403"/>
          <ac:spMkLst>
            <pc:docMk/>
            <pc:sldMk cId="936014403" sldId="452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27.592" v="67" actId="20577"/>
        <pc:sldMkLst>
          <pc:docMk/>
          <pc:sldMk cId="1840482328" sldId="453"/>
        </pc:sldMkLst>
        <pc:spChg chg="mod">
          <ac:chgData name="משה עופר" userId="fc811f9f4bb3367c" providerId="LiveId" clId="{E14E7F8D-DBAA-4DC7-93E4-69C6DB9AFAA3}" dt="2023-10-01T16:18:27.592" v="67" actId="20577"/>
          <ac:spMkLst>
            <pc:docMk/>
            <pc:sldMk cId="1840482328" sldId="453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18:51.895" v="75" actId="20577"/>
        <pc:sldMkLst>
          <pc:docMk/>
          <pc:sldMk cId="1530154715" sldId="454"/>
        </pc:sldMkLst>
        <pc:spChg chg="mod">
          <ac:chgData name="משה עופר" userId="fc811f9f4bb3367c" providerId="LiveId" clId="{E14E7F8D-DBAA-4DC7-93E4-69C6DB9AFAA3}" dt="2023-10-01T16:18:51.895" v="75" actId="20577"/>
          <ac:spMkLst>
            <pc:docMk/>
            <pc:sldMk cId="1530154715" sldId="454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38:00.040" v="238" actId="20577"/>
        <pc:sldMkLst>
          <pc:docMk/>
          <pc:sldMk cId="2857578551" sldId="455"/>
        </pc:sldMkLst>
        <pc:spChg chg="mod">
          <ac:chgData name="משה עופר" userId="fc811f9f4bb3367c" providerId="LiveId" clId="{E14E7F8D-DBAA-4DC7-93E4-69C6DB9AFAA3}" dt="2023-10-01T16:38:00.040" v="238" actId="20577"/>
          <ac:spMkLst>
            <pc:docMk/>
            <pc:sldMk cId="2857578551" sldId="455"/>
            <ac:spMk id="4" creationId="{D86BF801-EB32-6468-2999-3EDAEBAF7045}"/>
          </ac:spMkLst>
        </pc:spChg>
      </pc:sldChg>
      <pc:sldChg chg="modSp add del mod">
        <pc:chgData name="משה עופר" userId="fc811f9f4bb3367c" providerId="LiveId" clId="{E14E7F8D-DBAA-4DC7-93E4-69C6DB9AFAA3}" dt="2023-10-01T16:20:10.495" v="106" actId="14100"/>
        <pc:sldMkLst>
          <pc:docMk/>
          <pc:sldMk cId="963553800" sldId="456"/>
        </pc:sldMkLst>
        <pc:spChg chg="mod">
          <ac:chgData name="משה עופר" userId="fc811f9f4bb3367c" providerId="LiveId" clId="{E14E7F8D-DBAA-4DC7-93E4-69C6DB9AFAA3}" dt="2023-10-01T16:20:10.495" v="106" actId="14100"/>
          <ac:spMkLst>
            <pc:docMk/>
            <pc:sldMk cId="963553800" sldId="456"/>
            <ac:spMk id="4" creationId="{D86BF801-EB32-6468-2999-3EDAEBAF7045}"/>
          </ac:spMkLst>
        </pc:spChg>
      </pc:sldChg>
      <pc:sldChg chg="add del">
        <pc:chgData name="משה עופר" userId="fc811f9f4bb3367c" providerId="LiveId" clId="{E14E7F8D-DBAA-4DC7-93E4-69C6DB9AFAA3}" dt="2023-10-01T16:09:36.964" v="14" actId="47"/>
        <pc:sldMkLst>
          <pc:docMk/>
          <pc:sldMk cId="3662406753" sldId="457"/>
        </pc:sldMkLst>
        <pc:spChg chg="del">
          <ac:chgData name="משה עופר" userId="fc811f9f4bb3367c" providerId="LiveId" clId="{E14E7F8D-DBAA-4DC7-93E4-69C6DB9AFAA3}" dt="2023-10-01T16:20:34.752" v="109" actId="478"/>
          <ac:spMkLst>
            <pc:docMk/>
            <pc:sldMk cId="3662406753" sldId="457"/>
            <ac:spMk id="2" creationId="{8CDE6F73-7945-2E1B-927E-9877CD9E29F7}"/>
          </ac:spMkLst>
        </pc:spChg>
        <pc:spChg chg="del">
          <ac:chgData name="משה עופר" userId="fc811f9f4bb3367c" providerId="LiveId" clId="{E14E7F8D-DBAA-4DC7-93E4-69C6DB9AFAA3}" dt="2023-10-01T16:20:33.353" v="108" actId="478"/>
          <ac:spMkLst>
            <pc:docMk/>
            <pc:sldMk cId="3662406753" sldId="457"/>
            <ac:spMk id="3" creationId="{635DF766-C093-E254-3CD2-365DBC171434}"/>
          </ac:spMkLst>
        </pc:spChg>
        <pc:spChg chg="add mod">
          <ac:chgData name="משה עופר" userId="fc811f9f4bb3367c" providerId="LiveId" clId="{E14E7F8D-DBAA-4DC7-93E4-69C6DB9AFAA3}" dt="2023-10-01T16:25:30.611" v="146" actId="1076"/>
          <ac:spMkLst>
            <pc:docMk/>
            <pc:sldMk cId="3662406753" sldId="457"/>
            <ac:spMk id="4" creationId="{DCE4EC0F-57DE-94E0-9E81-1BA0C1887E5C}"/>
          </ac:spMkLst>
        </pc:spChg>
        <pc:spChg chg="add del">
          <ac:chgData name="משה עופר" userId="fc811f9f4bb3367c" providerId="LiveId" clId="{E14E7F8D-DBAA-4DC7-93E4-69C6DB9AFAA3}" dt="2023-10-01T16:22:46.741" v="112"/>
          <ac:spMkLst>
            <pc:docMk/>
            <pc:sldMk cId="3662406753" sldId="457"/>
            <ac:spMk id="5" creationId="{CC8A8D5D-B4A1-DDD2-A942-E0D856D6DE31}"/>
          </ac:spMkLst>
        </pc:spChg>
        <pc:spChg chg="add del mod">
          <ac:chgData name="משה עופר" userId="fc811f9f4bb3367c" providerId="LiveId" clId="{E14E7F8D-DBAA-4DC7-93E4-69C6DB9AFAA3}" dt="2023-10-01T16:23:13.264" v="121" actId="478"/>
          <ac:spMkLst>
            <pc:docMk/>
            <pc:sldMk cId="3662406753" sldId="457"/>
            <ac:spMk id="6" creationId="{00F6ADC3-5726-A36A-75F9-46D4588EFC30}"/>
          </ac:spMkLst>
        </pc:spChg>
        <pc:spChg chg="add del mod">
          <ac:chgData name="משה עופר" userId="fc811f9f4bb3367c" providerId="LiveId" clId="{E14E7F8D-DBAA-4DC7-93E4-69C6DB9AFAA3}" dt="2023-10-01T16:23:11.763" v="120" actId="478"/>
          <ac:spMkLst>
            <pc:docMk/>
            <pc:sldMk cId="3662406753" sldId="457"/>
            <ac:spMk id="7" creationId="{3073EB1A-428D-5AAB-B605-FAFCDF6EFDE9}"/>
          </ac:spMkLst>
        </pc:spChg>
        <pc:spChg chg="add mod">
          <ac:chgData name="משה עופר" userId="fc811f9f4bb3367c" providerId="LiveId" clId="{E14E7F8D-DBAA-4DC7-93E4-69C6DB9AFAA3}" dt="2023-10-01T16:25:17.267" v="144" actId="108"/>
          <ac:spMkLst>
            <pc:docMk/>
            <pc:sldMk cId="3662406753" sldId="457"/>
            <ac:spMk id="8" creationId="{350AF6D5-DCF1-FE8B-8C74-2489030FFF0D}"/>
          </ac:spMkLst>
        </pc:spChg>
        <pc:spChg chg="add del mod">
          <ac:chgData name="משה עופר" userId="fc811f9f4bb3367c" providerId="LiveId" clId="{E14E7F8D-DBAA-4DC7-93E4-69C6DB9AFAA3}" dt="2023-10-01T16:25:25.767" v="145" actId="478"/>
          <ac:spMkLst>
            <pc:docMk/>
            <pc:sldMk cId="3662406753" sldId="457"/>
            <ac:spMk id="9" creationId="{084D77EC-F5B9-0A57-1C7F-D6F66BEBD2A0}"/>
          </ac:spMkLst>
        </pc:spChg>
        <pc:spChg chg="add mod">
          <ac:chgData name="משה עופר" userId="fc811f9f4bb3367c" providerId="LiveId" clId="{E14E7F8D-DBAA-4DC7-93E4-69C6DB9AFAA3}" dt="2023-10-01T16:25:51.348" v="165" actId="1076"/>
          <ac:spMkLst>
            <pc:docMk/>
            <pc:sldMk cId="3662406753" sldId="457"/>
            <ac:spMk id="10" creationId="{51CA1A43-675E-9040-797F-F1E9F16DC60A}"/>
          </ac:spMkLst>
        </pc:spChg>
        <pc:spChg chg="add mod">
          <ac:chgData name="משה עופר" userId="fc811f9f4bb3367c" providerId="LiveId" clId="{E14E7F8D-DBAA-4DC7-93E4-69C6DB9AFAA3}" dt="2023-10-01T16:26:08.102" v="171" actId="1076"/>
          <ac:spMkLst>
            <pc:docMk/>
            <pc:sldMk cId="3662406753" sldId="457"/>
            <ac:spMk id="11" creationId="{DE401F46-F98E-3A73-A9A9-9984EE885A92}"/>
          </ac:spMkLst>
        </pc:spChg>
      </pc:sldChg>
      <pc:sldChg chg="addSp delSp modSp add del mod ord">
        <pc:chgData name="משה עופר" userId="fc811f9f4bb3367c" providerId="LiveId" clId="{E14E7F8D-DBAA-4DC7-93E4-69C6DB9AFAA3}" dt="2023-10-01T16:32:34.680" v="225" actId="20577"/>
        <pc:sldMkLst>
          <pc:docMk/>
          <pc:sldMk cId="2709092060" sldId="458"/>
        </pc:sldMkLst>
        <pc:spChg chg="add del mod">
          <ac:chgData name="משה עופר" userId="fc811f9f4bb3367c" providerId="LiveId" clId="{E14E7F8D-DBAA-4DC7-93E4-69C6DB9AFAA3}" dt="2023-10-01T16:29:05.889" v="185" actId="478"/>
          <ac:spMkLst>
            <pc:docMk/>
            <pc:sldMk cId="2709092060" sldId="458"/>
            <ac:spMk id="2" creationId="{739842DA-7472-79F9-2955-66D2DB5270F3}"/>
          </ac:spMkLst>
        </pc:spChg>
        <pc:spChg chg="add del mod">
          <ac:chgData name="משה עופר" userId="fc811f9f4bb3367c" providerId="LiveId" clId="{E14E7F8D-DBAA-4DC7-93E4-69C6DB9AFAA3}" dt="2023-10-01T16:29:04.670" v="184" actId="478"/>
          <ac:spMkLst>
            <pc:docMk/>
            <pc:sldMk cId="2709092060" sldId="458"/>
            <ac:spMk id="3" creationId="{F3FDD779-42A2-E6AD-AD16-AF27814C872C}"/>
          </ac:spMkLst>
        </pc:spChg>
        <pc:spChg chg="mod">
          <ac:chgData name="משה עופר" userId="fc811f9f4bb3367c" providerId="LiveId" clId="{E14E7F8D-DBAA-4DC7-93E4-69C6DB9AFAA3}" dt="2023-10-01T16:08:29.997" v="7"/>
          <ac:spMkLst>
            <pc:docMk/>
            <pc:sldMk cId="2709092060" sldId="458"/>
            <ac:spMk id="4" creationId="{00000000-0000-0000-0000-000000000000}"/>
          </ac:spMkLst>
        </pc:spChg>
        <pc:spChg chg="mod">
          <ac:chgData name="משה עופר" userId="fc811f9f4bb3367c" providerId="LiveId" clId="{E14E7F8D-DBAA-4DC7-93E4-69C6DB9AFAA3}" dt="2023-10-01T16:28:33.405" v="178" actId="20577"/>
          <ac:spMkLst>
            <pc:docMk/>
            <pc:sldMk cId="2709092060" sldId="458"/>
            <ac:spMk id="4" creationId="{DCE4EC0F-57DE-94E0-9E81-1BA0C1887E5C}"/>
          </ac:spMkLst>
        </pc:spChg>
        <pc:spChg chg="mod">
          <ac:chgData name="משה עופר" userId="fc811f9f4bb3367c" providerId="LiveId" clId="{E14E7F8D-DBAA-4DC7-93E4-69C6DB9AFAA3}" dt="2023-10-01T16:32:34.680" v="225" actId="20577"/>
          <ac:spMkLst>
            <pc:docMk/>
            <pc:sldMk cId="2709092060" sldId="458"/>
            <ac:spMk id="8" creationId="{350AF6D5-DCF1-FE8B-8C74-2489030FFF0D}"/>
          </ac:spMkLst>
        </pc:spChg>
      </pc:sldChg>
      <pc:sldChg chg="addSp delSp modSp new mod">
        <pc:chgData name="משה עופר" userId="fc811f9f4bb3367c" providerId="LiveId" clId="{E14E7F8D-DBAA-4DC7-93E4-69C6DB9AFAA3}" dt="2023-10-01T16:36:54.153" v="236" actId="1076"/>
        <pc:sldMkLst>
          <pc:docMk/>
          <pc:sldMk cId="3786766184" sldId="459"/>
        </pc:sldMkLst>
        <pc:spChg chg="del mod">
          <ac:chgData name="משה עופר" userId="fc811f9f4bb3367c" providerId="LiveId" clId="{E14E7F8D-DBAA-4DC7-93E4-69C6DB9AFAA3}" dt="2023-10-01T16:36:22.504" v="229" actId="478"/>
          <ac:spMkLst>
            <pc:docMk/>
            <pc:sldMk cId="3786766184" sldId="459"/>
            <ac:spMk id="2" creationId="{194E4FBB-A497-A47F-B136-77194BE26A25}"/>
          </ac:spMkLst>
        </pc:spChg>
        <pc:spChg chg="del">
          <ac:chgData name="משה עופר" userId="fc811f9f4bb3367c" providerId="LiveId" clId="{E14E7F8D-DBAA-4DC7-93E4-69C6DB9AFAA3}" dt="2023-10-01T16:36:23.703" v="230" actId="478"/>
          <ac:spMkLst>
            <pc:docMk/>
            <pc:sldMk cId="3786766184" sldId="459"/>
            <ac:spMk id="3" creationId="{7315FF54-D149-65D0-964E-87FE3DA1370D}"/>
          </ac:spMkLst>
        </pc:spChg>
        <pc:spChg chg="add mod">
          <ac:chgData name="משה עופר" userId="fc811f9f4bb3367c" providerId="LiveId" clId="{E14E7F8D-DBAA-4DC7-93E4-69C6DB9AFAA3}" dt="2023-10-01T16:36:54.153" v="236" actId="1076"/>
          <ac:spMkLst>
            <pc:docMk/>
            <pc:sldMk cId="3786766184" sldId="459"/>
            <ac:spMk id="7" creationId="{589E4A6C-A4AB-C677-1665-23F4696BDB31}"/>
          </ac:spMkLst>
        </pc:sp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4" creationId="{DFBE1B45-44F4-A8F7-7322-1A44C78C3A82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5" creationId="{27C41B50-B5CE-E194-1D1B-0A830634606F}"/>
          </ac:picMkLst>
        </pc:picChg>
        <pc:picChg chg="add mod">
          <ac:chgData name="משה עופר" userId="fc811f9f4bb3367c" providerId="LiveId" clId="{E14E7F8D-DBAA-4DC7-93E4-69C6DB9AFAA3}" dt="2023-10-01T16:36:38.601" v="233" actId="1440"/>
          <ac:picMkLst>
            <pc:docMk/>
            <pc:sldMk cId="3786766184" sldId="459"/>
            <ac:picMk id="6" creationId="{E456F1B1-6214-EDB0-C8FB-AE9679EDF268}"/>
          </ac:picMkLst>
        </pc:picChg>
      </pc:sldChg>
      <pc:sldChg chg="addSp delSp modSp new mod">
        <pc:chgData name="משה עופר" userId="fc811f9f4bb3367c" providerId="LiveId" clId="{E14E7F8D-DBAA-4DC7-93E4-69C6DB9AFAA3}" dt="2023-10-01T16:41:30.948" v="249" actId="1076"/>
        <pc:sldMkLst>
          <pc:docMk/>
          <pc:sldMk cId="817069257" sldId="460"/>
        </pc:sldMkLst>
        <pc:spChg chg="del">
          <ac:chgData name="משה עופר" userId="fc811f9f4bb3367c" providerId="LiveId" clId="{E14E7F8D-DBAA-4DC7-93E4-69C6DB9AFAA3}" dt="2023-10-01T16:40:55.900" v="240" actId="478"/>
          <ac:spMkLst>
            <pc:docMk/>
            <pc:sldMk cId="817069257" sldId="460"/>
            <ac:spMk id="2" creationId="{2B54B0E0-259E-A225-8509-A2F58DCCDF7B}"/>
          </ac:spMkLst>
        </pc:spChg>
        <pc:spChg chg="del">
          <ac:chgData name="משה עופר" userId="fc811f9f4bb3367c" providerId="LiveId" clId="{E14E7F8D-DBAA-4DC7-93E4-69C6DB9AFAA3}" dt="2023-10-01T16:40:59.201" v="242" actId="478"/>
          <ac:spMkLst>
            <pc:docMk/>
            <pc:sldMk cId="817069257" sldId="460"/>
            <ac:spMk id="3" creationId="{269F353E-BA5A-EA89-1238-366D665A665E}"/>
          </ac:spMkLst>
        </pc:spChg>
        <pc:spChg chg="add mod">
          <ac:chgData name="משה עופר" userId="fc811f9f4bb3367c" providerId="LiveId" clId="{E14E7F8D-DBAA-4DC7-93E4-69C6DB9AFAA3}" dt="2023-10-01T16:41:30.948" v="249" actId="1076"/>
          <ac:spMkLst>
            <pc:docMk/>
            <pc:sldMk cId="817069257" sldId="460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1:17.120" v="246" actId="14100"/>
          <ac:picMkLst>
            <pc:docMk/>
            <pc:sldMk cId="817069257" sldId="460"/>
            <ac:picMk id="4" creationId="{D660D877-B82C-EA01-3642-939CA0B15B6B}"/>
          </ac:picMkLst>
        </pc:picChg>
        <pc:picChg chg="add mod">
          <ac:chgData name="משה עופר" userId="fc811f9f4bb3367c" providerId="LiveId" clId="{E14E7F8D-DBAA-4DC7-93E4-69C6DB9AFAA3}" dt="2023-10-01T16:41:20.157" v="247" actId="14100"/>
          <ac:picMkLst>
            <pc:docMk/>
            <pc:sldMk cId="817069257" sldId="460"/>
            <ac:picMk id="5" creationId="{85F128B0-0306-5B3C-5A6B-9005470A622C}"/>
          </ac:picMkLst>
        </pc:picChg>
      </pc:sldChg>
      <pc:sldChg chg="addSp delSp modSp add mod">
        <pc:chgData name="משה עופר" userId="fc811f9f4bb3367c" providerId="LiveId" clId="{E14E7F8D-DBAA-4DC7-93E4-69C6DB9AFAA3}" dt="2023-10-01T16:42:18.286" v="258" actId="1076"/>
        <pc:sldMkLst>
          <pc:docMk/>
          <pc:sldMk cId="2872454159" sldId="461"/>
        </pc:sldMkLst>
        <pc:spChg chg="add mod">
          <ac:chgData name="משה עופר" userId="fc811f9f4bb3367c" providerId="LiveId" clId="{E14E7F8D-DBAA-4DC7-93E4-69C6DB9AFAA3}" dt="2023-10-01T16:41:51.666" v="253" actId="1076"/>
          <ac:spMkLst>
            <pc:docMk/>
            <pc:sldMk cId="2872454159" sldId="461"/>
            <ac:spMk id="2" creationId="{3988E615-C833-C51E-3013-13281F7DC324}"/>
          </ac:spMkLst>
        </pc:spChg>
        <pc:spChg chg="del">
          <ac:chgData name="משה עופר" userId="fc811f9f4bb3367c" providerId="LiveId" clId="{E14E7F8D-DBAA-4DC7-93E4-69C6DB9AFAA3}" dt="2023-10-01T16:41:47.163" v="251" actId="478"/>
          <ac:spMkLst>
            <pc:docMk/>
            <pc:sldMk cId="2872454159" sldId="461"/>
            <ac:spMk id="6" creationId="{A4254B18-5456-C6C5-091A-E53641C65F22}"/>
          </ac:spMkLst>
        </pc:sp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3" creationId="{5D9E4CB5-271E-2A16-BA96-158439E84619}"/>
          </ac:picMkLst>
        </pc:picChg>
        <pc:picChg chg="del">
          <ac:chgData name="משה עופר" userId="fc811f9f4bb3367c" providerId="LiveId" clId="{E14E7F8D-DBAA-4DC7-93E4-69C6DB9AFAA3}" dt="2023-10-01T16:42:08.320" v="256" actId="478"/>
          <ac:picMkLst>
            <pc:docMk/>
            <pc:sldMk cId="2872454159" sldId="461"/>
            <ac:picMk id="4" creationId="{D660D877-B82C-EA01-3642-939CA0B15B6B}"/>
          </ac:picMkLst>
        </pc:picChg>
        <pc:picChg chg="del">
          <ac:chgData name="משה עופר" userId="fc811f9f4bb3367c" providerId="LiveId" clId="{E14E7F8D-DBAA-4DC7-93E4-69C6DB9AFAA3}" dt="2023-10-01T16:42:06.256" v="255" actId="478"/>
          <ac:picMkLst>
            <pc:docMk/>
            <pc:sldMk cId="2872454159" sldId="461"/>
            <ac:picMk id="5" creationId="{85F128B0-0306-5B3C-5A6B-9005470A622C}"/>
          </ac:picMkLst>
        </pc:picChg>
        <pc:picChg chg="add mod">
          <ac:chgData name="משה עופר" userId="fc811f9f4bb3367c" providerId="LiveId" clId="{E14E7F8D-DBAA-4DC7-93E4-69C6DB9AFAA3}" dt="2023-10-01T16:42:18.286" v="258" actId="1076"/>
          <ac:picMkLst>
            <pc:docMk/>
            <pc:sldMk cId="2872454159" sldId="461"/>
            <ac:picMk id="7" creationId="{4B84F006-97B5-2C19-D775-51E6AF18041A}"/>
          </ac:picMkLst>
        </pc:picChg>
      </pc:sldChg>
      <pc:sldChg chg="addSp delSp modSp new mod setBg">
        <pc:chgData name="משה עופר" userId="fc811f9f4bb3367c" providerId="LiveId" clId="{E14E7F8D-DBAA-4DC7-93E4-69C6DB9AFAA3}" dt="2023-10-01T16:44:11.167" v="275"/>
        <pc:sldMkLst>
          <pc:docMk/>
          <pc:sldMk cId="3544082841" sldId="462"/>
        </pc:sldMkLst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2" creationId="{AE2D1DE3-AFDF-25C0-E745-158F9D24295A}"/>
          </ac:spMkLst>
        </pc:spChg>
        <pc:spChg chg="del">
          <ac:chgData name="משה עופר" userId="fc811f9f4bb3367c" providerId="LiveId" clId="{E14E7F8D-DBAA-4DC7-93E4-69C6DB9AFAA3}" dt="2023-10-01T16:43:42.072" v="260" actId="478"/>
          <ac:spMkLst>
            <pc:docMk/>
            <pc:sldMk cId="3544082841" sldId="462"/>
            <ac:spMk id="3" creationId="{3C67074D-BD2E-D483-127D-ADFC1EA48020}"/>
          </ac:spMkLst>
        </pc:spChg>
        <pc:spChg chg="add del mod">
          <ac:chgData name="משה עופר" userId="fc811f9f4bb3367c" providerId="LiveId" clId="{E14E7F8D-DBAA-4DC7-93E4-69C6DB9AFAA3}" dt="2023-10-01T16:44:08.499" v="274"/>
          <ac:spMkLst>
            <pc:docMk/>
            <pc:sldMk cId="3544082841" sldId="462"/>
            <ac:spMk id="4" creationId="{8B623691-F9BF-B853-9251-1E9403AC5B71}"/>
          </ac:spMkLst>
        </pc:spChg>
        <pc:spChg chg="add mod">
          <ac:chgData name="משה עופר" userId="fc811f9f4bb3367c" providerId="LiveId" clId="{E14E7F8D-DBAA-4DC7-93E4-69C6DB9AFAA3}" dt="2023-10-01T16:44:11.167" v="275"/>
          <ac:spMkLst>
            <pc:docMk/>
            <pc:sldMk cId="3544082841" sldId="462"/>
            <ac:spMk id="8" creationId="{A53D555A-0C2F-123A-5D44-76C2CA8AFF10}"/>
          </ac:spMkLst>
        </pc:spChg>
        <pc:spChg chg="add del">
          <ac:chgData name="משה עופר" userId="fc811f9f4bb3367c" providerId="LiveId" clId="{E14E7F8D-DBAA-4DC7-93E4-69C6DB9AFAA3}" dt="2023-10-01T16:43:55.706" v="263" actId="26606"/>
          <ac:spMkLst>
            <pc:docMk/>
            <pc:sldMk cId="3544082841" sldId="462"/>
            <ac:spMk id="12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1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2" creationId="{505DBDC1-D6C6-425B-97F3-E828E5B56BC2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28" creationId="{FED572EF-5943-4CBB-974D-DD502396D501}"/>
          </ac:spMkLst>
        </pc:spChg>
        <pc:spChg chg="add del">
          <ac:chgData name="משה עופר" userId="fc811f9f4bb3367c" providerId="LiveId" clId="{E14E7F8D-DBAA-4DC7-93E4-69C6DB9AFAA3}" dt="2023-10-01T16:43:58.855" v="265" actId="26606"/>
          <ac:spMkLst>
            <pc:docMk/>
            <pc:sldMk cId="3544082841" sldId="462"/>
            <ac:spMk id="34" creationId="{2BDE974B-D52F-4F3F-A84E-C1395D36E365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36" creationId="{55103290-D871-41E5-B75E-0C072C496587}"/>
          </ac:spMkLst>
        </pc:spChg>
        <pc:spChg chg="add del">
          <ac:chgData name="משה עופר" userId="fc811f9f4bb3367c" providerId="LiveId" clId="{E14E7F8D-DBAA-4DC7-93E4-69C6DB9AFAA3}" dt="2023-10-01T16:44:08.028" v="273" actId="26606"/>
          <ac:spMkLst>
            <pc:docMk/>
            <pc:sldMk cId="3544082841" sldId="462"/>
            <ac:spMk id="42" creationId="{EF749A70-5593-40B9-A084-031390EBE9F0}"/>
          </ac:spMkLst>
        </pc:s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18" creationId="{E3E5342B-B5E8-4A90-9A7C-32F71D65F163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24" creationId="{06521234-287F-4EBA-BBB5-7DE9ACE6B2DA}"/>
          </ac:grpSpMkLst>
        </pc:grpChg>
        <pc:grpChg chg="add del">
          <ac:chgData name="משה עופר" userId="fc811f9f4bb3367c" providerId="LiveId" clId="{E14E7F8D-DBAA-4DC7-93E4-69C6DB9AFAA3}" dt="2023-10-01T16:43:58.855" v="265" actId="26606"/>
          <ac:grpSpMkLst>
            <pc:docMk/>
            <pc:sldMk cId="3544082841" sldId="462"/>
            <ac:grpSpMk id="30" creationId="{A4DF49DD-E4D7-40A7-AFA6-AC5E15A81191}"/>
          </ac:grpSpMkLst>
        </pc:grpChg>
        <pc:grpChg chg="add del">
          <ac:chgData name="משה עופר" userId="fc811f9f4bb3367c" providerId="LiveId" clId="{E14E7F8D-DBAA-4DC7-93E4-69C6DB9AFAA3}" dt="2023-10-01T16:44:08.028" v="273" actId="26606"/>
          <ac:grpSpMkLst>
            <pc:docMk/>
            <pc:sldMk cId="3544082841" sldId="462"/>
            <ac:grpSpMk id="39" creationId="{3F0B93ED-43C2-4E0E-9698-7CB50F659B5F}"/>
          </ac:grpSpMkLst>
        </pc:grp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5" creationId="{7BD405D0-EAFE-F768-F172-81ABD71B52AC}"/>
          </ac:picMkLst>
        </pc:picChg>
        <pc:picChg chg="add del mod or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6" creationId="{DE33A867-F90D-F70A-9988-71CC64532420}"/>
          </ac:picMkLst>
        </pc:picChg>
        <pc:picChg chg="add del mod">
          <ac:chgData name="משה עופר" userId="fc811f9f4bb3367c" providerId="LiveId" clId="{E14E7F8D-DBAA-4DC7-93E4-69C6DB9AFAA3}" dt="2023-10-01T16:44:08.499" v="274"/>
          <ac:picMkLst>
            <pc:docMk/>
            <pc:sldMk cId="3544082841" sldId="462"/>
            <ac:picMk id="7" creationId="{16FFACA9-304C-1845-8BFD-43A4E5B6D322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9" creationId="{E6AC0D82-E734-11FB-561B-AAAED2801E09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0" creationId="{7F458297-5608-3026-D242-7939909F94A5}"/>
          </ac:picMkLst>
        </pc:picChg>
        <pc:picChg chg="add mod">
          <ac:chgData name="משה עופר" userId="fc811f9f4bb3367c" providerId="LiveId" clId="{E14E7F8D-DBAA-4DC7-93E4-69C6DB9AFAA3}" dt="2023-10-01T16:44:11.167" v="275"/>
          <ac:picMkLst>
            <pc:docMk/>
            <pc:sldMk cId="3544082841" sldId="462"/>
            <ac:picMk id="11" creationId="{2917CC0A-2798-CD11-53CA-A653F3A909B6}"/>
          </ac:picMkLst>
        </pc:picChg>
        <pc:picChg chg="add del">
          <ac:chgData name="משה עופר" userId="fc811f9f4bb3367c" providerId="LiveId" clId="{E14E7F8D-DBAA-4DC7-93E4-69C6DB9AFAA3}" dt="2023-10-01T16:43:55.706" v="263" actId="26606"/>
          <ac:picMkLst>
            <pc:docMk/>
            <pc:sldMk cId="3544082841" sldId="462"/>
            <ac:picMk id="14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3:58.855" v="265" actId="26606"/>
          <ac:picMkLst>
            <pc:docMk/>
            <pc:sldMk cId="3544082841" sldId="462"/>
            <ac:picMk id="23" creationId="{CBAB5DA9-79DC-46BD-A512-56A8EFF485D2}"/>
          </ac:picMkLst>
        </pc:picChg>
        <pc:picChg chg="add del">
          <ac:chgData name="משה עופר" userId="fc811f9f4bb3367c" providerId="LiveId" clId="{E14E7F8D-DBAA-4DC7-93E4-69C6DB9AFAA3}" dt="2023-10-01T16:44:08.028" v="273" actId="26606"/>
          <ac:picMkLst>
            <pc:docMk/>
            <pc:sldMk cId="3544082841" sldId="462"/>
            <ac:picMk id="37" creationId="{CBAB5DA9-79DC-46BD-A512-56A8EFF485D2}"/>
          </ac:picMkLst>
        </pc:picChg>
        <pc:cxnChg chg="add del">
          <ac:chgData name="משה עופר" userId="fc811f9f4bb3367c" providerId="LiveId" clId="{E14E7F8D-DBAA-4DC7-93E4-69C6DB9AFAA3}" dt="2023-10-01T16:43:55.706" v="263" actId="26606"/>
          <ac:cxnSpMkLst>
            <pc:docMk/>
            <pc:sldMk cId="3544082841" sldId="462"/>
            <ac:cxnSpMk id="16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3:58.855" v="265" actId="26606"/>
          <ac:cxnSpMkLst>
            <pc:docMk/>
            <pc:sldMk cId="3544082841" sldId="462"/>
            <ac:cxnSpMk id="27" creationId="{302A9421-39C5-4CA9-8A9B-055532735415}"/>
          </ac:cxnSpMkLst>
        </pc:cxnChg>
        <pc:cxnChg chg="add del">
          <ac:chgData name="משה עופר" userId="fc811f9f4bb3367c" providerId="LiveId" clId="{E14E7F8D-DBAA-4DC7-93E4-69C6DB9AFAA3}" dt="2023-10-01T16:44:08.028" v="273" actId="26606"/>
          <ac:cxnSpMkLst>
            <pc:docMk/>
            <pc:sldMk cId="3544082841" sldId="462"/>
            <ac:cxnSpMk id="38" creationId="{302A9421-39C5-4CA9-8A9B-055532735415}"/>
          </ac:cxnSpMkLst>
        </pc:cxnChg>
      </pc:sldChg>
      <pc:sldChg chg="addSp delSp modSp add mod">
        <pc:chgData name="משה עופר" userId="fc811f9f4bb3367c" providerId="LiveId" clId="{E14E7F8D-DBAA-4DC7-93E4-69C6DB9AFAA3}" dt="2023-10-01T16:45:01.199" v="287" actId="1076"/>
        <pc:sldMkLst>
          <pc:docMk/>
          <pc:sldMk cId="2604086512" sldId="463"/>
        </pc:sldMkLst>
        <pc:spChg chg="add del mod">
          <ac:chgData name="משה עופר" userId="fc811f9f4bb3367c" providerId="LiveId" clId="{E14E7F8D-DBAA-4DC7-93E4-69C6DB9AFAA3}" dt="2023-10-01T16:44:31.990" v="278"/>
          <ac:spMkLst>
            <pc:docMk/>
            <pc:sldMk cId="2604086512" sldId="463"/>
            <ac:spMk id="2" creationId="{2A382C32-D058-C77F-65A9-956E9AE6883B}"/>
          </ac:spMkLst>
        </pc:spChg>
        <pc:spChg chg="del">
          <ac:chgData name="משה עופר" userId="fc811f9f4bb3367c" providerId="LiveId" clId="{E14E7F8D-DBAA-4DC7-93E4-69C6DB9AFAA3}" dt="2023-10-01T16:44:32.868" v="279" actId="478"/>
          <ac:spMkLst>
            <pc:docMk/>
            <pc:sldMk cId="2604086512" sldId="463"/>
            <ac:spMk id="8" creationId="{A53D555A-0C2F-123A-5D44-76C2CA8AFF10}"/>
          </ac:spMkLst>
        </pc:spChg>
        <pc:spChg chg="add del mod">
          <ac:chgData name="משה עופר" userId="fc811f9f4bb3367c" providerId="LiveId" clId="{E14E7F8D-DBAA-4DC7-93E4-69C6DB9AFAA3}" dt="2023-10-01T16:44:36.066" v="281" actId="478"/>
          <ac:spMkLst>
            <pc:docMk/>
            <pc:sldMk cId="2604086512" sldId="463"/>
            <ac:spMk id="13" creationId="{2DD2E722-33E4-0B84-0EB4-286FE9C10658}"/>
          </ac:spMkLst>
        </pc:spChg>
        <pc:spChg chg="add del mod">
          <ac:chgData name="משה עופר" userId="fc811f9f4bb3367c" providerId="LiveId" clId="{E14E7F8D-DBAA-4DC7-93E4-69C6DB9AFAA3}" dt="2023-10-01T16:44:44.398" v="282" actId="478"/>
          <ac:spMkLst>
            <pc:docMk/>
            <pc:sldMk cId="2604086512" sldId="463"/>
            <ac:spMk id="14" creationId="{D02448DC-F196-64EF-95FD-AA27FE571B0E}"/>
          </ac:spMkLst>
        </pc:spChg>
        <pc:spChg chg="add mod">
          <ac:chgData name="משה עופר" userId="fc811f9f4bb3367c" providerId="LiveId" clId="{E14E7F8D-DBAA-4DC7-93E4-69C6DB9AFAA3}" dt="2023-10-01T16:44:52.995" v="286" actId="1076"/>
          <ac:spMkLst>
            <pc:docMk/>
            <pc:sldMk cId="2604086512" sldId="463"/>
            <ac:spMk id="20" creationId="{AAE2DE71-FABF-DACE-3CFE-24C33B7D46CC}"/>
          </ac:spMkLst>
        </pc:sp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3" creationId="{BA2C4872-3384-F2CF-7CFC-EBFE3887B971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4" creationId="{378176B5-2AFD-718B-C89F-F6B1277A6C23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5" creationId="{72C19ECC-0A3F-A88C-06DF-12C8BC3B00E2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6" creationId="{59EF89D6-D4AD-B0B6-1B60-BFC3852FEB9C}"/>
          </ac:picMkLst>
        </pc:picChg>
        <pc:picChg chg="add del mod">
          <ac:chgData name="משה עופר" userId="fc811f9f4bb3367c" providerId="LiveId" clId="{E14E7F8D-DBAA-4DC7-93E4-69C6DB9AFAA3}" dt="2023-10-01T16:44:31.990" v="278"/>
          <ac:picMkLst>
            <pc:docMk/>
            <pc:sldMk cId="2604086512" sldId="463"/>
            <ac:picMk id="7" creationId="{2BB0A5E4-F1EB-DE8E-015C-DE48F4DD9E7C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9" creationId="{E6AC0D82-E734-11FB-561B-AAAED2801E09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0" creationId="{7F458297-5608-3026-D242-7939909F94A5}"/>
          </ac:picMkLst>
        </pc:picChg>
        <pc:picChg chg="del">
          <ac:chgData name="משה עופר" userId="fc811f9f4bb3367c" providerId="LiveId" clId="{E14E7F8D-DBAA-4DC7-93E4-69C6DB9AFAA3}" dt="2023-10-01T16:44:32.868" v="279" actId="478"/>
          <ac:picMkLst>
            <pc:docMk/>
            <pc:sldMk cId="2604086512" sldId="463"/>
            <ac:picMk id="11" creationId="{2917CC0A-2798-CD11-53CA-A653F3A909B6}"/>
          </ac:picMkLst>
        </pc:picChg>
        <pc:picChg chg="add mod">
          <ac:chgData name="משה עופר" userId="fc811f9f4bb3367c" providerId="LiveId" clId="{E14E7F8D-DBAA-4DC7-93E4-69C6DB9AFAA3}" dt="2023-10-01T16:44:48.349" v="285" actId="1076"/>
          <ac:picMkLst>
            <pc:docMk/>
            <pc:sldMk cId="2604086512" sldId="463"/>
            <ac:picMk id="15" creationId="{2D3793DE-F6F2-F760-8245-DEDA0D3DE1DA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6" creationId="{38B982E7-05E6-FFAC-AD9F-02830B7D56F8}"/>
          </ac:picMkLst>
        </pc:picChg>
        <pc:picChg chg="add mod">
          <ac:chgData name="משה עופר" userId="fc811f9f4bb3367c" providerId="LiveId" clId="{E14E7F8D-DBAA-4DC7-93E4-69C6DB9AFAA3}" dt="2023-10-01T16:45:01.199" v="287" actId="1076"/>
          <ac:picMkLst>
            <pc:docMk/>
            <pc:sldMk cId="2604086512" sldId="463"/>
            <ac:picMk id="17" creationId="{5CB4ACF7-2273-A2E9-00D8-3C0EE97C6603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8" creationId="{D924D5DA-3D1B-63DB-0B3A-D0C9854E80AB}"/>
          </ac:picMkLst>
        </pc:picChg>
        <pc:picChg chg="add mod">
          <ac:chgData name="משה עופר" userId="fc811f9f4bb3367c" providerId="LiveId" clId="{E14E7F8D-DBAA-4DC7-93E4-69C6DB9AFAA3}" dt="2023-10-01T16:44:33.520" v="280"/>
          <ac:picMkLst>
            <pc:docMk/>
            <pc:sldMk cId="2604086512" sldId="463"/>
            <ac:picMk id="19" creationId="{4D92FEC4-2161-F175-E384-CEC68FC9A22F}"/>
          </ac:picMkLst>
        </pc:picChg>
      </pc:sldChg>
      <pc:sldChg chg="addSp delSp modSp new mod">
        <pc:chgData name="משה עופר" userId="fc811f9f4bb3367c" providerId="LiveId" clId="{E14E7F8D-DBAA-4DC7-93E4-69C6DB9AFAA3}" dt="2023-10-01T16:46:04.992" v="290"/>
        <pc:sldMkLst>
          <pc:docMk/>
          <pc:sldMk cId="671418524" sldId="464"/>
        </pc:sldMkLst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2" creationId="{1098282B-AA22-B058-A1FB-DFE1EDFDB973}"/>
          </ac:spMkLst>
        </pc:spChg>
        <pc:spChg chg="del">
          <ac:chgData name="משה עופר" userId="fc811f9f4bb3367c" providerId="LiveId" clId="{E14E7F8D-DBAA-4DC7-93E4-69C6DB9AFAA3}" dt="2023-10-01T16:46:04.617" v="289" actId="478"/>
          <ac:spMkLst>
            <pc:docMk/>
            <pc:sldMk cId="671418524" sldId="464"/>
            <ac:spMk id="3" creationId="{FD3066F1-4012-811E-D451-6C9AADB4F93A}"/>
          </ac:spMkLst>
        </pc:spChg>
        <pc:spChg chg="add mod">
          <ac:chgData name="משה עופר" userId="fc811f9f4bb3367c" providerId="LiveId" clId="{E14E7F8D-DBAA-4DC7-93E4-69C6DB9AFAA3}" dt="2023-10-01T16:46:04.992" v="290"/>
          <ac:spMkLst>
            <pc:docMk/>
            <pc:sldMk cId="671418524" sldId="464"/>
            <ac:spMk id="4" creationId="{4FB1C0F8-BC56-065C-BA62-A1E58BDE4ACB}"/>
          </ac:spMkLst>
        </pc:sp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5" creationId="{CFF9285C-45E4-AD6C-9B75-1D109EBCC371}"/>
          </ac:picMkLst>
        </pc:picChg>
        <pc:picChg chg="add mod">
          <ac:chgData name="משה עופר" userId="fc811f9f4bb3367c" providerId="LiveId" clId="{E14E7F8D-DBAA-4DC7-93E4-69C6DB9AFAA3}" dt="2023-10-01T16:46:04.992" v="290"/>
          <ac:picMkLst>
            <pc:docMk/>
            <pc:sldMk cId="671418524" sldId="464"/>
            <ac:picMk id="6" creationId="{B360AB51-FD4F-20AE-9044-39921726BBB4}"/>
          </ac:picMkLst>
        </pc:picChg>
      </pc:sldChg>
      <pc:sldChg chg="addSp delSp modSp new mod">
        <pc:chgData name="משה עופר" userId="fc811f9f4bb3367c" providerId="LiveId" clId="{E14E7F8D-DBAA-4DC7-93E4-69C6DB9AFAA3}" dt="2023-10-01T16:46:38.543" v="296" actId="478"/>
        <pc:sldMkLst>
          <pc:docMk/>
          <pc:sldMk cId="2805883459" sldId="465"/>
        </pc:sldMkLst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2" creationId="{34B50AFF-4184-1E75-48BB-27C87CB41003}"/>
          </ac:spMkLst>
        </pc:spChg>
        <pc:spChg chg="del">
          <ac:chgData name="משה עופר" userId="fc811f9f4bb3367c" providerId="LiveId" clId="{E14E7F8D-DBAA-4DC7-93E4-69C6DB9AFAA3}" dt="2023-10-01T16:46:11.719" v="292" actId="478"/>
          <ac:spMkLst>
            <pc:docMk/>
            <pc:sldMk cId="2805883459" sldId="465"/>
            <ac:spMk id="3" creationId="{A82CF3E1-1E15-0940-7A3E-E6D3814D7CBD}"/>
          </ac:spMkLst>
        </pc:spChg>
        <pc:spChg chg="add del mod">
          <ac:chgData name="משה עופר" userId="fc811f9f4bb3367c" providerId="LiveId" clId="{E14E7F8D-DBAA-4DC7-93E4-69C6DB9AFAA3}" dt="2023-10-01T16:46:35.628" v="295" actId="478"/>
          <ac:spMkLst>
            <pc:docMk/>
            <pc:sldMk cId="2805883459" sldId="465"/>
            <ac:spMk id="4" creationId="{4B94FB02-6B53-FC6E-322D-F3EFE63D0419}"/>
          </ac:spMkLst>
        </pc:spChg>
        <pc:spChg chg="add mod">
          <ac:chgData name="משה עופר" userId="fc811f9f4bb3367c" providerId="LiveId" clId="{E14E7F8D-DBAA-4DC7-93E4-69C6DB9AFAA3}" dt="2023-10-01T16:46:33.621" v="294"/>
          <ac:spMkLst>
            <pc:docMk/>
            <pc:sldMk cId="2805883459" sldId="465"/>
            <ac:spMk id="9" creationId="{3EF2F02F-5D14-BD22-5860-380F7DC72904}"/>
          </ac:spMkLst>
        </pc:spChg>
        <pc:spChg chg="add del mod">
          <ac:chgData name="משה עופר" userId="fc811f9f4bb3367c" providerId="LiveId" clId="{E14E7F8D-DBAA-4DC7-93E4-69C6DB9AFAA3}" dt="2023-10-01T16:46:38.543" v="296" actId="478"/>
          <ac:spMkLst>
            <pc:docMk/>
            <pc:sldMk cId="2805883459" sldId="465"/>
            <ac:spMk id="11" creationId="{63BB8952-6C38-6112-FE80-98D2D7E3373C}"/>
          </ac:spMkLst>
        </pc:sp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5" creationId="{EB3D4870-6772-C0CB-984C-25B19FB0B44C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6" creationId="{FF1A8891-BFEB-3905-3B24-AB75FF195F96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7" creationId="{96811B31-41AD-C6C3-0B86-16CD1913FD83}"/>
          </ac:picMkLst>
        </pc:picChg>
        <pc:picChg chg="add mod">
          <ac:chgData name="משה עופר" userId="fc811f9f4bb3367c" providerId="LiveId" clId="{E14E7F8D-DBAA-4DC7-93E4-69C6DB9AFAA3}" dt="2023-10-01T16:46:23.164" v="293"/>
          <ac:picMkLst>
            <pc:docMk/>
            <pc:sldMk cId="2805883459" sldId="465"/>
            <ac:picMk id="8" creationId="{A03CE7ED-5711-3CB5-FC1A-C64523712AD8}"/>
          </ac:picMkLst>
        </pc:picChg>
      </pc:sldChg>
      <pc:sldChg chg="add">
        <pc:chgData name="משה עופר" userId="fc811f9f4bb3367c" providerId="LiveId" clId="{E14E7F8D-DBAA-4DC7-93E4-69C6DB9AFAA3}" dt="2023-10-01T16:55:18.111" v="302"/>
        <pc:sldMkLst>
          <pc:docMk/>
          <pc:sldMk cId="0" sldId="466"/>
        </pc:sldMkLst>
      </pc:sldChg>
      <pc:sldChg chg="modSp add mod">
        <pc:chgData name="משה עופר" userId="fc811f9f4bb3367c" providerId="LiveId" clId="{E14E7F8D-DBAA-4DC7-93E4-69C6DB9AFAA3}" dt="2023-10-01T16:57:57.825" v="406" actId="20577"/>
        <pc:sldMkLst>
          <pc:docMk/>
          <pc:sldMk cId="0" sldId="467"/>
        </pc:sldMkLst>
        <pc:spChg chg="mod">
          <ac:chgData name="משה עופר" userId="fc811f9f4bb3367c" providerId="LiveId" clId="{E14E7F8D-DBAA-4DC7-93E4-69C6DB9AFAA3}" dt="2023-10-01T16:57:57.825" v="406" actId="20577"/>
          <ac:spMkLst>
            <pc:docMk/>
            <pc:sldMk cId="0" sldId="467"/>
            <ac:spMk id="3" creationId="{7929485A-E590-6315-4F32-BAA365C6E684}"/>
          </ac:spMkLst>
        </pc:spChg>
      </pc:sldChg>
      <pc:sldMasterChg chg="delSldLayout">
        <pc:chgData name="משה עופר" userId="fc811f9f4bb3367c" providerId="LiveId" clId="{E14E7F8D-DBAA-4DC7-93E4-69C6DB9AFAA3}" dt="2023-10-01T16:09:36.964" v="14" actId="47"/>
        <pc:sldMasterMkLst>
          <pc:docMk/>
          <pc:sldMasterMk cId="0" sldId="2147483648"/>
        </pc:sldMasterMkLst>
        <pc:sldLayoutChg chg="del">
          <pc:chgData name="משה עופר" userId="fc811f9f4bb3367c" providerId="LiveId" clId="{E14E7F8D-DBAA-4DC7-93E4-69C6DB9AFAA3}" dt="2023-10-01T16:09:36.964" v="14" actId="47"/>
          <pc:sldLayoutMkLst>
            <pc:docMk/>
            <pc:sldMasterMk cId="0" sldId="2147483648"/>
            <pc:sldLayoutMk cId="1333599855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CAA52B5-77FE-4A80-AFEA-FC2B708EFBF0}" type="datetimeFigureOut">
              <a:rPr lang="he-IL" smtClean="0"/>
              <a:t>כ"ד/אדר א/תשפ"ד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801F83C-E8FF-4EAB-9F3A-F258AED63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4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השתקפות היא תכונה בתכנות מונחה עצמים המאפשרת לתוכנית לבחון ולשנות את המבנה וההתנהגות שלה בזמן ריצה.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הוא מספק דרך לבחון מחלקות, ממשקים, שדות ושיטות בזמן ריצה, ולהפעיל שיטות באופן דינמי, גם אם שמותיהם אינם ידועים עד לזמן הריצה.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Reflection </a:t>
            </a:r>
            <a:r>
              <a:rPr lang="he-IL" dirty="0"/>
              <a:t> זמין בשפות תכנות רבות, כולל </a:t>
            </a:r>
            <a:r>
              <a:rPr lang="en-US" dirty="0"/>
              <a:t>Java </a:t>
            </a:r>
            <a:r>
              <a:rPr lang="he-IL" dirty="0"/>
              <a:t> ו- </a:t>
            </a:r>
            <a:r>
              <a:rPr lang="en-US" dirty="0"/>
              <a:t>Python.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64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בדוק מידע מחלקה</a:t>
            </a:r>
            <a:r>
              <a:rPr lang="he-IL" dirty="0"/>
              <a:t>: אתה יכול להשתמש בפונקציות מובנות כמו 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() </a:t>
            </a:r>
            <a:r>
              <a:rPr lang="he-IL" dirty="0"/>
              <a:t>ו-</a:t>
            </a:r>
            <a:r>
              <a:rPr lang="en-US" dirty="0" err="1"/>
              <a:t>getattr</a:t>
            </a:r>
            <a:r>
              <a:rPr lang="en-US" dirty="0"/>
              <a:t>() </a:t>
            </a:r>
            <a:r>
              <a:rPr lang="he-IL" dirty="0"/>
              <a:t> כדי לבדוק מחלקות, אובייקטים ומודולים.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יצירת אובייקטים דינמיים</a:t>
            </a:r>
            <a:r>
              <a:rPr lang="he-IL" dirty="0"/>
              <a:t>: אתה יכול להשתמש בפונקציה </a:t>
            </a:r>
            <a:r>
              <a:rPr lang="en-US" dirty="0"/>
              <a:t>type() </a:t>
            </a:r>
            <a:r>
              <a:rPr lang="he-IL" dirty="0"/>
              <a:t> כדי ליצור באופן דינמי </a:t>
            </a:r>
            <a:r>
              <a:rPr lang="he-IL" dirty="0" err="1"/>
              <a:t>אובייקטי</a:t>
            </a:r>
            <a:r>
              <a:rPr lang="he-IL" dirty="0"/>
              <a:t> מחלקה חדשים.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הפעל שיטות באופן דינמי</a:t>
            </a:r>
            <a:r>
              <a:rPr lang="he-IL" dirty="0"/>
              <a:t>: אתה יכול להשתמש ב-</a:t>
            </a:r>
            <a:r>
              <a:rPr lang="en-US" dirty="0" err="1"/>
              <a:t>getattr</a:t>
            </a:r>
            <a:r>
              <a:rPr lang="en-US" dirty="0"/>
              <a:t>() </a:t>
            </a:r>
            <a:r>
              <a:rPr lang="he-IL" dirty="0"/>
              <a:t> כדי לקבל מתודה לפי שם ולאחר מכן להפעיל אותה על אובייקט.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98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1. בדיקת מידע כיתתי:</a:t>
            </a:r>
            <a:br>
              <a:rPr lang="en-US" b="1" u="sng" dirty="0"/>
            </a:br>
            <a:r>
              <a:rPr lang="he-IL" b="0" u="none" dirty="0"/>
              <a:t>בדוגמה זו, </a:t>
            </a:r>
            <a:r>
              <a:rPr lang="en-US" b="0" u="none" dirty="0" err="1"/>
              <a:t>dir</a:t>
            </a:r>
            <a:r>
              <a:rPr lang="en-US" b="0" u="none" dirty="0"/>
              <a:t>(Pizza) </a:t>
            </a:r>
            <a:r>
              <a:rPr lang="he-IL" b="0" u="none" dirty="0"/>
              <a:t>מחזיר רשימה של תכונות של מחלקת </a:t>
            </a:r>
            <a:r>
              <a:rPr lang="en-US" b="0" u="none" dirty="0"/>
              <a:t>Pizza, </a:t>
            </a:r>
            <a:r>
              <a:rPr lang="he-IL" b="0" u="none" dirty="0"/>
              <a:t>כולל שיטות ותכונות אחרות.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he-IL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2. יצירת אובייקטים באופן דינמי:</a:t>
            </a:r>
            <a:br>
              <a:rPr lang="en-US" b="1" u="sng" dirty="0"/>
            </a:br>
            <a:r>
              <a:rPr lang="he-IL" b="0" u="none" dirty="0"/>
              <a:t>בדוגמה זו, </a:t>
            </a:r>
            <a:r>
              <a:rPr lang="en-US" b="0" u="none" dirty="0" err="1"/>
              <a:t>globals</a:t>
            </a:r>
            <a:r>
              <a:rPr lang="en-US" b="0" u="none" dirty="0"/>
              <a:t>()[</a:t>
            </a:r>
            <a:r>
              <a:rPr lang="en-US" b="0" u="none" dirty="0" err="1"/>
              <a:t>class_name</a:t>
            </a:r>
            <a:r>
              <a:rPr lang="en-US" b="0" u="none" dirty="0"/>
              <a:t>] </a:t>
            </a:r>
            <a:r>
              <a:rPr lang="he-IL" b="0" u="none" dirty="0"/>
              <a:t>מאחזר את אובייקט המחלקה באופן דינמי באמצעות שם המחלקה המאוחסן במשתנה </a:t>
            </a:r>
            <a:r>
              <a:rPr lang="en-US" b="0" u="none" dirty="0" err="1"/>
              <a:t>class_name</a:t>
            </a:r>
            <a:r>
              <a:rPr lang="en-US" b="0" u="none" dirty="0"/>
              <a:t>, </a:t>
            </a:r>
            <a:r>
              <a:rPr lang="he-IL" b="0" u="none" dirty="0"/>
              <a:t>ולאחר מכן המופע נוצר באמצעות ().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e-IL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b="1" u="sng" dirty="0"/>
              <a:t>3. הפעל שיטות באופן דינמי:</a:t>
            </a:r>
            <a:br>
              <a:rPr lang="en-US" b="0" u="none" dirty="0"/>
            </a:br>
            <a:r>
              <a:rPr lang="he-IL" b="0" u="none" dirty="0"/>
              <a:t>בדוגמה זו, </a:t>
            </a:r>
            <a:r>
              <a:rPr lang="en-US" b="0" u="none" dirty="0" err="1"/>
              <a:t>getattr</a:t>
            </a:r>
            <a:r>
              <a:rPr lang="en-US" b="0" u="none" dirty="0"/>
              <a:t>(person, </a:t>
            </a:r>
            <a:r>
              <a:rPr lang="en-US" b="0" u="none" dirty="0" err="1"/>
              <a:t>method_name</a:t>
            </a:r>
            <a:r>
              <a:rPr lang="en-US" b="0" u="none" dirty="0"/>
              <a:t>) </a:t>
            </a:r>
            <a:r>
              <a:rPr lang="he-IL" b="0" u="none" dirty="0"/>
              <a:t>מאחזר את אובייקט המתודה באופן דינמי ממופע האדם באמצעות שם השיטה המאוחסן במשתנה </a:t>
            </a:r>
            <a:r>
              <a:rPr lang="en-US" b="0" u="none" dirty="0" err="1"/>
              <a:t>method_name</a:t>
            </a:r>
            <a:r>
              <a:rPr lang="en-US" b="0" u="none" dirty="0"/>
              <a:t>, </a:t>
            </a:r>
            <a:r>
              <a:rPr lang="he-IL" b="0" u="none" dirty="0"/>
              <a:t>ולאחר מכן מכונה המתודה באמצעות ().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17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ב-</a:t>
            </a:r>
            <a:r>
              <a:rPr lang="en-US" dirty="0"/>
              <a:t>Java, </a:t>
            </a:r>
            <a:r>
              <a:rPr lang="he-IL" dirty="0"/>
              <a:t> מושג </a:t>
            </a:r>
            <a:r>
              <a:rPr lang="en-US" dirty="0"/>
              <a:t>stream</a:t>
            </a:r>
            <a:r>
              <a:rPr lang="he-IL" dirty="0"/>
              <a:t> מתייחס בעיקר לחבילת </a:t>
            </a:r>
            <a:r>
              <a:rPr lang="en-US" dirty="0" err="1"/>
              <a:t>java.util.stream</a:t>
            </a:r>
            <a:r>
              <a:rPr lang="en-US" dirty="0"/>
              <a:t>, </a:t>
            </a:r>
            <a:r>
              <a:rPr lang="he-IL" dirty="0"/>
              <a:t> שהוצגה ב-</a:t>
            </a:r>
            <a:r>
              <a:rPr lang="en-US" dirty="0"/>
              <a:t>Java 8.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ב-</a:t>
            </a:r>
            <a:r>
              <a:rPr lang="en-US" dirty="0"/>
              <a:t>Java </a:t>
            </a:r>
            <a:r>
              <a:rPr lang="he-IL" dirty="0"/>
              <a:t> מספקים דרך לעבד מסדי נתונים בצורה פונקציונלית.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ב-</a:t>
            </a:r>
            <a:r>
              <a:rPr lang="en-US" dirty="0"/>
              <a:t>Java </a:t>
            </a:r>
            <a:r>
              <a:rPr lang="he-IL" dirty="0"/>
              <a:t> מספקים צינור של פעולות שניתן להחיל על אלמנטים של אוסף, כגון מפה, סינון, צמצום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מאפשרים קוד תמציתי בעבודה עם אוספים, ומאפשרים דפוס תכנות בסגנון פונקציונלי ב-</a:t>
            </a:r>
            <a:r>
              <a:rPr lang="en-US" dirty="0"/>
              <a:t>Java.</a:t>
            </a:r>
            <a:r>
              <a:rPr lang="he-IL" dirty="0"/>
              <a:t> 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30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u="sng" dirty="0"/>
              <a:t>בדוגמה זו: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stream</a:t>
            </a:r>
            <a:r>
              <a:rPr lang="he-IL" dirty="0"/>
              <a:t> נוצר מרשימת מחרוזות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מסונן כך שיכלול רק מחרוזות המתחילות ב-"</a:t>
            </a:r>
            <a:r>
              <a:rPr lang="en-US" dirty="0"/>
              <a:t>a</a:t>
            </a:r>
            <a:r>
              <a:rPr lang="he-IL" dirty="0"/>
              <a:t>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ממופה לאותיות </a:t>
            </a:r>
            <a:r>
              <a:rPr lang="he-IL" dirty="0" err="1"/>
              <a:t>רישיות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נאסף לרשימה חדשה.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615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</a:t>
            </a:r>
            <a:r>
              <a:rPr lang="en-US" dirty="0"/>
              <a:t>itertools </a:t>
            </a:r>
            <a:r>
              <a:rPr lang="he-IL" dirty="0"/>
              <a:t> ב- </a:t>
            </a:r>
            <a:r>
              <a:rPr lang="en-US" dirty="0"/>
              <a:t>Python </a:t>
            </a:r>
            <a:r>
              <a:rPr lang="he-IL" dirty="0"/>
              <a:t> מספק פונקציות שונות ליצירה ועבודה עם </a:t>
            </a:r>
            <a:r>
              <a:rPr lang="he-IL" dirty="0" err="1"/>
              <a:t>איטרטורים</a:t>
            </a:r>
            <a:r>
              <a:rPr lang="he-IL" dirty="0"/>
              <a:t> ביעילות.</a:t>
            </a:r>
          </a:p>
          <a:p>
            <a:endParaRPr lang="he-IL" dirty="0"/>
          </a:p>
          <a:p>
            <a:r>
              <a:rPr lang="he-IL" dirty="0"/>
              <a:t>הוא מציע אוסף של פונקציות המאפשרות לך לתפעל ולשלב </a:t>
            </a:r>
            <a:r>
              <a:rPr lang="he-IL" dirty="0" err="1"/>
              <a:t>איטרטורים</a:t>
            </a:r>
            <a:r>
              <a:rPr lang="he-IL" dirty="0"/>
              <a:t> בדרכים שימושיות.</a:t>
            </a:r>
          </a:p>
          <a:p>
            <a:endParaRPr lang="he-IL" dirty="0"/>
          </a:p>
          <a:p>
            <a:r>
              <a:rPr lang="he-IL" dirty="0"/>
              <a:t>משימות כמו: פרמוטציות, קומבינציות, קיבוץ (</a:t>
            </a:r>
            <a:r>
              <a:rPr lang="en-US" dirty="0"/>
              <a:t>group(</a:t>
            </a:r>
            <a:r>
              <a:rPr lang="he-IL" dirty="0"/>
              <a:t> , לולאה על </a:t>
            </a:r>
            <a:r>
              <a:rPr lang="he-IL" dirty="0" err="1"/>
              <a:t>איטרטורים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8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Cloning</a:t>
            </a:r>
            <a:r>
              <a:rPr lang="he-IL" dirty="0"/>
              <a:t> יוצר שכפול או עותק של אובייקט קיים, או מבנה נתונים.</a:t>
            </a:r>
          </a:p>
          <a:p>
            <a:endParaRPr lang="he-IL" dirty="0"/>
          </a:p>
          <a:p>
            <a:r>
              <a:rPr lang="en-US" dirty="0"/>
              <a:t>Cloning</a:t>
            </a:r>
            <a:r>
              <a:rPr lang="he-IL" dirty="0"/>
              <a:t> מאפשר לך לשכפל מצב או מבנה של אובייקט כך שתוכל לעבוד איתו ללא תלות במקור.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77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נוצר אובייקט חדש, ולאחר מכן מעתיקים את התוכן של האובייקט המקורי לאובייקט החדש.</a:t>
            </a:r>
          </a:p>
          <a:p>
            <a:r>
              <a:rPr lang="he-IL" dirty="0"/>
              <a:t>עם זאת, אם האובייקט המקורי מכיל הפניות לאובייקטים אחרים, רק ההפניות מועתקות, לא האובייקטים עצמם.</a:t>
            </a:r>
          </a:p>
          <a:p>
            <a:r>
              <a:rPr lang="he-IL" dirty="0"/>
              <a:t>המשמעות היא שגם האובייקט המקורי וגם האובייקט המשובט יחלקו הפניות לאותם אובייקטים מקוננים.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738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רק נוצר אובייקט חדש, אלא גם כל האובייקטים המקוננים משובטים באופן רקורסיבי.</a:t>
            </a:r>
          </a:p>
          <a:p>
            <a:r>
              <a:rPr lang="he-IL" dirty="0"/>
              <a:t>זה מבטיח שהאובייקט המשובט אינו תלוי לחלוטין באובייקט המקורי, ללא הפניות משותפות לאובייקטים מקוננים.</a:t>
            </a:r>
            <a:endParaRPr lang="he-IL" b="1" u="sng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1F83C-E8FF-4EAB-9F3A-F258AED6357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7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738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9528"/>
              <a:ext cx="12191999" cy="728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5129" y="3003884"/>
            <a:ext cx="6441743" cy="85023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194435" marR="5080" indent="-1182370">
              <a:lnSpc>
                <a:spcPts val="5840"/>
              </a:lnSpc>
              <a:spcBef>
                <a:spcPts val="830"/>
              </a:spcBef>
            </a:pPr>
            <a:r>
              <a:rPr lang="he-IL" sz="54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תכנות מונחה עצמים</a:t>
            </a:r>
            <a:endParaRPr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2600" y="1508761"/>
            <a:ext cx="8686800" cy="3840479"/>
          </a:xfrm>
          <a:custGeom>
            <a:avLst/>
            <a:gdLst/>
            <a:ahLst/>
            <a:cxnLst/>
            <a:rect l="l" t="t" r="r" b="b"/>
            <a:pathLst>
              <a:path w="8686800" h="3840479">
                <a:moveTo>
                  <a:pt x="0" y="0"/>
                </a:moveTo>
                <a:lnTo>
                  <a:pt x="8686800" y="0"/>
                </a:lnTo>
              </a:path>
              <a:path w="8686800" h="3840479">
                <a:moveTo>
                  <a:pt x="0" y="3840479"/>
                </a:moveTo>
                <a:lnTo>
                  <a:pt x="8686800" y="3840479"/>
                </a:lnTo>
              </a:path>
            </a:pathLst>
          </a:custGeom>
          <a:ln w="38100">
            <a:solidFill>
              <a:srgbClr val="FA8B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Shallow 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shallow cloning, a new object is created, and then the contents of the original object are copied into the new object.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However, if the original object contains references to other objects, only the references are copied, not the actual objects themselves.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means that both the original object and the cloned object will share references to the same nested objects.</a:t>
            </a:r>
          </a:p>
        </p:txBody>
      </p:sp>
    </p:spTree>
    <p:extLst>
      <p:ext uri="{BB962C8B-B14F-4D97-AF65-F5344CB8AC3E}">
        <p14:creationId xmlns:p14="http://schemas.microsoft.com/office/powerpoint/2010/main" val="334211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Deep 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1624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deep cloning, not only is a new object created, but all nested objects are recursively cloned as well.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This ensures that the cloned object is entirely independent of the original object, with no shared references to nested objects.</a:t>
            </a:r>
          </a:p>
        </p:txBody>
      </p:sp>
    </p:spTree>
    <p:extLst>
      <p:ext uri="{BB962C8B-B14F-4D97-AF65-F5344CB8AC3E}">
        <p14:creationId xmlns:p14="http://schemas.microsoft.com/office/powerpoint/2010/main" val="4060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575" y="903571"/>
            <a:ext cx="69748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he-IL" spc="-10" dirty="0">
                <a:latin typeface="Times New Roman"/>
                <a:cs typeface="Times New Roman"/>
              </a:rPr>
              <a:t>נושאים להיום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929485A-E590-6315-4F32-BAA365C6E684}"/>
              </a:ext>
            </a:extLst>
          </p:cNvPr>
          <p:cNvSpPr txBox="1"/>
          <p:nvPr/>
        </p:nvSpPr>
        <p:spPr>
          <a:xfrm>
            <a:off x="990600" y="1720840"/>
            <a:ext cx="5105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Reflection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Streams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itertools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Cloning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Reflection is a feature in object-oriented programming (OOP) that allows a program to examine and modify its own structure and behavior at runtime.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a way to inspect classes, interfaces, fields, and methods at runtime, and to invoke methods dynamically, even if their names are not known until runtime.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Reflection is available in many programming languages, including Java and Python.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Python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Inspect Class Information</a:t>
            </a:r>
            <a:r>
              <a:rPr lang="en-US" dirty="0"/>
              <a:t>:  You can use built-in functions like </a:t>
            </a:r>
            <a:r>
              <a:rPr lang="en-US" dirty="0" err="1"/>
              <a:t>dir</a:t>
            </a:r>
            <a:r>
              <a:rPr lang="en-US" dirty="0"/>
              <a:t>() and </a:t>
            </a:r>
            <a:r>
              <a:rPr lang="en-US" dirty="0" err="1"/>
              <a:t>getattr</a:t>
            </a:r>
            <a:r>
              <a:rPr lang="en-US" dirty="0"/>
              <a:t>() to inspect classes, objects, and modules.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Instantiate Objects Dynamically</a:t>
            </a:r>
            <a:r>
              <a:rPr lang="en-US" dirty="0"/>
              <a:t>:  You can use the type() function to dynamically create new class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Invoke Methods Dynamically</a:t>
            </a:r>
            <a:r>
              <a:rPr lang="en-US" dirty="0"/>
              <a:t>:  You can use </a:t>
            </a:r>
            <a:r>
              <a:rPr lang="en-US" dirty="0" err="1"/>
              <a:t>getattr</a:t>
            </a:r>
            <a:r>
              <a:rPr lang="en-US" dirty="0"/>
              <a:t>() to get a method by name and then invoke it on an object.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Reflection in Python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287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Inspect Class Information</a:t>
            </a:r>
            <a:r>
              <a:rPr lang="en-US" dirty="0"/>
              <a:t>:  You can use built-in functions like </a:t>
            </a:r>
            <a:r>
              <a:rPr lang="en-US" dirty="0" err="1"/>
              <a:t>dir</a:t>
            </a:r>
            <a:r>
              <a:rPr lang="en-US" dirty="0"/>
              <a:t>() and </a:t>
            </a:r>
            <a:r>
              <a:rPr lang="en-US" dirty="0" err="1"/>
              <a:t>getattr</a:t>
            </a:r>
            <a:r>
              <a:rPr lang="en-US" dirty="0"/>
              <a:t>() to inspect classes, objects, and modules.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Instantiate Objects Dynamically</a:t>
            </a:r>
            <a:r>
              <a:rPr lang="en-US" dirty="0"/>
              <a:t>:  You can use the type() function to dynamically create new class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/>
              <a:t>Invoke Methods Dynamically</a:t>
            </a:r>
            <a:r>
              <a:rPr lang="en-US" dirty="0"/>
              <a:t>:  You can use </a:t>
            </a:r>
            <a:r>
              <a:rPr lang="en-US" dirty="0" err="1"/>
              <a:t>getattr</a:t>
            </a:r>
            <a:r>
              <a:rPr lang="en-US" dirty="0"/>
              <a:t>() to get a method by name and then invoke it on an object.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6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Streams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286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Java, the concept of streams primarily refers to the </a:t>
            </a:r>
            <a:r>
              <a:rPr lang="en-US" i="1" dirty="0"/>
              <a:t>‘</a:t>
            </a:r>
            <a:r>
              <a:rPr lang="en-US" i="1" dirty="0" err="1"/>
              <a:t>java.util.stream</a:t>
            </a:r>
            <a:r>
              <a:rPr lang="en-US" i="1" dirty="0"/>
              <a:t>’ </a:t>
            </a:r>
            <a:r>
              <a:rPr lang="en-US" dirty="0"/>
              <a:t>package, </a:t>
            </a:r>
          </a:p>
          <a:p>
            <a:pPr>
              <a:lnSpc>
                <a:spcPct val="150000"/>
              </a:lnSpc>
            </a:pPr>
            <a:r>
              <a:rPr lang="en-US" dirty="0"/>
              <a:t>which was introduced in Java 8.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Streams in Java provide a way to process collections of data in a functional-style manner.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 streams provide a pipeline of operations that can be applied to elements of a collection, such as map, filter, reduce,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Streams allow for concise code when working with collections, enabling functional-style programming pattern in Java.</a:t>
            </a:r>
          </a:p>
        </p:txBody>
      </p:sp>
    </p:spTree>
    <p:extLst>
      <p:ext uri="{BB962C8B-B14F-4D97-AF65-F5344CB8AC3E}">
        <p14:creationId xmlns:p14="http://schemas.microsoft.com/office/powerpoint/2010/main" val="129564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Streams in Java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9511990" y="996210"/>
            <a:ext cx="2165954" cy="411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example, </a:t>
            </a:r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i="1" dirty="0"/>
              <a:t>‘stream’ </a:t>
            </a:r>
            <a:r>
              <a:rPr lang="en-US" dirty="0"/>
              <a:t>is created from a list of strings, then filtered to include only strings starting with </a:t>
            </a:r>
            <a:r>
              <a:rPr lang="en-US" i="1" dirty="0"/>
              <a:t>"a"</a:t>
            </a:r>
            <a:r>
              <a:rPr lang="en-US" dirty="0"/>
              <a:t>, mapped to uppercase, and collected into a new list.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5FD18B2-B59C-F54D-4DA3-983D8FB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56" y="996210"/>
            <a:ext cx="8651212" cy="523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‘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itertools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’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411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‘</a:t>
            </a:r>
            <a:r>
              <a:rPr lang="en-US" i="1" dirty="0" err="1"/>
              <a:t>itertools</a:t>
            </a:r>
            <a:r>
              <a:rPr lang="en-US" i="1" dirty="0"/>
              <a:t>’</a:t>
            </a:r>
            <a:r>
              <a:rPr lang="en-US" dirty="0"/>
              <a:t> module in Python provides various functions for creating and working with iterators efficiently.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offers a collection of functions that enable you to manipulate and combine iterators in useful ways.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Tasks like: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Permutations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grouping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looping over iterators</a:t>
            </a:r>
          </a:p>
        </p:txBody>
      </p:sp>
    </p:spTree>
    <p:extLst>
      <p:ext uri="{BB962C8B-B14F-4D97-AF65-F5344CB8AC3E}">
        <p14:creationId xmlns:p14="http://schemas.microsoft.com/office/powerpoint/2010/main" val="260052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59" y="129138"/>
            <a:ext cx="98294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rebuchet MS"/>
              </a:rPr>
              <a:t>Cloning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04C54EB-F689-45AF-9B50-A537385B0172}"/>
              </a:ext>
            </a:extLst>
          </p:cNvPr>
          <p:cNvSpPr txBox="1"/>
          <p:nvPr/>
        </p:nvSpPr>
        <p:spPr>
          <a:xfrm>
            <a:off x="627039" y="996210"/>
            <a:ext cx="11050905" cy="37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Cloning creates a duplicate or copy of an existing object, or data structure.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Cloning allows you to replicate an object's state or structure so that you can work with it independently of the original.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u="sng" dirty="0"/>
              <a:t>There are two main types of cloning: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shallow cloning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deep cloning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73620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TM10001114[[fn=גלריה]]</Template>
  <TotalTime>1000</TotalTime>
  <Words>1042</Words>
  <Application>Microsoft Office PowerPoint</Application>
  <PresentationFormat>מסך רחב</PresentationFormat>
  <Paragraphs>101</Paragraphs>
  <Slides>11</Slides>
  <Notes>9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Times New Roman</vt:lpstr>
      <vt:lpstr>Trebuchet MS</vt:lpstr>
      <vt:lpstr>גלריה</vt:lpstr>
      <vt:lpstr>תכנות מונחה עצמים</vt:lpstr>
      <vt:lpstr>נושאים להיום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 עופר</dc:creator>
  <cp:lastModifiedBy>moriya bitton</cp:lastModifiedBy>
  <cp:revision>51</cp:revision>
  <dcterms:created xsi:type="dcterms:W3CDTF">2023-10-01T10:57:20Z</dcterms:created>
  <dcterms:modified xsi:type="dcterms:W3CDTF">2024-03-04T13:53:25Z</dcterms:modified>
</cp:coreProperties>
</file>