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37C5-E32F-4C09-B5BF-A792EE33D89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FC8A-0169-493E-ACAB-F4518A2A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3071" y="134470"/>
            <a:ext cx="1734670" cy="17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(No Owner)</a:t>
            </a:r>
          </a:p>
        </p:txBody>
      </p:sp>
      <p:sp>
        <p:nvSpPr>
          <p:cNvPr id="3" name="Oval 2"/>
          <p:cNvSpPr/>
          <p:nvPr/>
        </p:nvSpPr>
        <p:spPr>
          <a:xfrm>
            <a:off x="363071" y="2877670"/>
            <a:ext cx="1734670" cy="17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Scheduled for delete</a:t>
            </a:r>
          </a:p>
        </p:txBody>
      </p:sp>
      <p:cxnSp>
        <p:nvCxnSpPr>
          <p:cNvPr id="5" name="Straight Arrow Connector 4"/>
          <p:cNvCxnSpPr>
            <a:stCxn id="2" idx="4"/>
            <a:endCxn id="3" idx="0"/>
          </p:cNvCxnSpPr>
          <p:nvPr/>
        </p:nvCxnSpPr>
        <p:spPr>
          <a:xfrm>
            <a:off x="1230406" y="1869140"/>
            <a:ext cx="0" cy="1008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11190" y="134470"/>
            <a:ext cx="1734670" cy="17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(Owner, 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 Expire)</a:t>
            </a:r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2094884" y="1001805"/>
            <a:ext cx="27163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0855" y="67281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Manual entry</a:t>
            </a:r>
          </a:p>
        </p:txBody>
      </p:sp>
      <p:cxnSp>
        <p:nvCxnSpPr>
          <p:cNvPr id="13" name="Straight Arrow Connector 12"/>
          <p:cNvCxnSpPr>
            <a:stCxn id="8" idx="4"/>
            <a:endCxn id="16" idx="0"/>
          </p:cNvCxnSpPr>
          <p:nvPr/>
        </p:nvCxnSpPr>
        <p:spPr>
          <a:xfrm>
            <a:off x="5678525" y="1869140"/>
            <a:ext cx="2857" cy="1008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74251" y="3356959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expire</a:t>
            </a:r>
          </a:p>
        </p:txBody>
      </p:sp>
      <p:sp>
        <p:nvSpPr>
          <p:cNvPr id="16" name="Oval 15"/>
          <p:cNvSpPr/>
          <p:nvPr/>
        </p:nvSpPr>
        <p:spPr>
          <a:xfrm>
            <a:off x="4814047" y="2877670"/>
            <a:ext cx="1734670" cy="17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(Owner 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&amp;&amp;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Expire)</a:t>
            </a:r>
          </a:p>
        </p:txBody>
      </p:sp>
      <p:cxnSp>
        <p:nvCxnSpPr>
          <p:cNvPr id="26" name="Straight Arrow Connector 25"/>
          <p:cNvCxnSpPr>
            <a:stCxn id="16" idx="2"/>
            <a:endCxn id="3" idx="6"/>
          </p:cNvCxnSpPr>
          <p:nvPr/>
        </p:nvCxnSpPr>
        <p:spPr>
          <a:xfrm flipH="1">
            <a:off x="2097741" y="3745005"/>
            <a:ext cx="27163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46853" y="2027836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default</a:t>
            </a:r>
          </a:p>
        </p:txBody>
      </p:sp>
      <p:cxnSp>
        <p:nvCxnSpPr>
          <p:cNvPr id="31" name="Straight Arrow Connector 30"/>
          <p:cNvCxnSpPr>
            <a:stCxn id="16" idx="7"/>
          </p:cNvCxnSpPr>
          <p:nvPr/>
        </p:nvCxnSpPr>
        <p:spPr>
          <a:xfrm flipV="1">
            <a:off x="6294680" y="1001805"/>
            <a:ext cx="1706320" cy="2129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5" name="Flowchart: Direct Access Storage 34"/>
          <p:cNvSpPr/>
          <p:nvPr/>
        </p:nvSpPr>
        <p:spPr>
          <a:xfrm>
            <a:off x="8001000" y="691320"/>
            <a:ext cx="2554941" cy="62096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Notification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01000" y="1898662"/>
            <a:ext cx="2554941" cy="839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Send email</a:t>
            </a:r>
          </a:p>
        </p:txBody>
      </p:sp>
      <p:cxnSp>
        <p:nvCxnSpPr>
          <p:cNvPr id="37" name="Straight Arrow Connector 36"/>
          <p:cNvCxnSpPr>
            <a:stCxn id="35" idx="2"/>
            <a:endCxn id="36" idx="0"/>
          </p:cNvCxnSpPr>
          <p:nvPr/>
        </p:nvCxnSpPr>
        <p:spPr>
          <a:xfrm>
            <a:off x="9278471" y="1312289"/>
            <a:ext cx="0" cy="58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8001000" y="3325015"/>
            <a:ext cx="2554941" cy="8399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Extend</a:t>
            </a:r>
          </a:p>
        </p:txBody>
      </p:sp>
      <p:cxnSp>
        <p:nvCxnSpPr>
          <p:cNvPr id="49" name="Straight Arrow Connector 48"/>
          <p:cNvCxnSpPr>
            <a:stCxn id="36" idx="2"/>
            <a:endCxn id="48" idx="0"/>
          </p:cNvCxnSpPr>
          <p:nvPr/>
        </p:nvCxnSpPr>
        <p:spPr>
          <a:xfrm>
            <a:off x="9278471" y="2738641"/>
            <a:ext cx="0" cy="586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2" name="Straight Arrow Connector 51"/>
          <p:cNvCxnSpPr>
            <a:stCxn id="48" idx="1"/>
            <a:endCxn id="16" idx="6"/>
          </p:cNvCxnSpPr>
          <p:nvPr/>
        </p:nvCxnSpPr>
        <p:spPr>
          <a:xfrm flipH="1">
            <a:off x="6548717" y="3745005"/>
            <a:ext cx="14522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187145" y="1574054"/>
          <a:ext cx="2550945" cy="15987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50315">
                  <a:extLst>
                    <a:ext uri="{9D8B030D-6E8A-4147-A177-3AD203B41FA5}">
                      <a16:colId xmlns:a16="http://schemas.microsoft.com/office/drawing/2014/main" val="3909189215"/>
                    </a:ext>
                  </a:extLst>
                </a:gridCol>
                <a:gridCol w="850315">
                  <a:extLst>
                    <a:ext uri="{9D8B030D-6E8A-4147-A177-3AD203B41FA5}">
                      <a16:colId xmlns:a16="http://schemas.microsoft.com/office/drawing/2014/main" val="3829383469"/>
                    </a:ext>
                  </a:extLst>
                </a:gridCol>
                <a:gridCol w="850315">
                  <a:extLst>
                    <a:ext uri="{9D8B030D-6E8A-4147-A177-3AD203B41FA5}">
                      <a16:colId xmlns:a16="http://schemas.microsoft.com/office/drawing/2014/main" val="3718748049"/>
                    </a:ext>
                  </a:extLst>
                </a:gridCol>
              </a:tblGrid>
              <a:tr h="47931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</a:t>
                      </a:r>
                      <a:r>
                        <a:rPr lang="en-US" sz="1200" b="1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8886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r>
                        <a:rPr lang="en-US" sz="1200" b="1" dirty="0"/>
                        <a:t>Expire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</a:t>
                      </a:r>
                      <a:r>
                        <a:rPr lang="en-US" sz="1200" baseline="0" dirty="0"/>
                        <a:t> for </a:t>
                      </a:r>
                      <a:r>
                        <a:rPr lang="en-US" sz="1200" dirty="0"/>
                        <a:t>Delete if expired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</a:t>
                      </a:r>
                      <a:r>
                        <a:rPr lang="en-US" sz="1200" baseline="0" dirty="0"/>
                        <a:t> for </a:t>
                      </a:r>
                      <a:r>
                        <a:rPr lang="en-US" sz="1200" dirty="0"/>
                        <a:t>Delete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93260"/>
                  </a:ext>
                </a:extLst>
              </a:tr>
              <a:tr h="479311">
                <a:tc>
                  <a:txBody>
                    <a:bodyPr/>
                    <a:lstStyle/>
                    <a:p>
                      <a:r>
                        <a:rPr lang="en-US" sz="1200" b="1" dirty="0"/>
                        <a:t>No Expire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Set Expire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</a:t>
                      </a:r>
                      <a:r>
                        <a:rPr lang="en-US" sz="1200" baseline="0" dirty="0"/>
                        <a:t> for </a:t>
                      </a:r>
                      <a:r>
                        <a:rPr lang="en-US" sz="1200" dirty="0"/>
                        <a:t>Delete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46053"/>
                  </a:ext>
                </a:extLst>
              </a:tr>
            </a:tbl>
          </a:graphicData>
        </a:graphic>
      </p:graphicFrame>
      <p:sp>
        <p:nvSpPr>
          <p:cNvPr id="63" name="Flowchart: Direct Access Storage 62"/>
          <p:cNvSpPr/>
          <p:nvPr/>
        </p:nvSpPr>
        <p:spPr>
          <a:xfrm>
            <a:off x="1230406" y="5527557"/>
            <a:ext cx="2554941" cy="62096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Delete</a:t>
            </a:r>
          </a:p>
        </p:txBody>
      </p:sp>
      <p:cxnSp>
        <p:nvCxnSpPr>
          <p:cNvPr id="66" name="Straight Arrow Connector 65"/>
          <p:cNvCxnSpPr>
            <a:endCxn id="63" idx="1"/>
          </p:cNvCxnSpPr>
          <p:nvPr/>
        </p:nvCxnSpPr>
        <p:spPr>
          <a:xfrm>
            <a:off x="1230406" y="4519030"/>
            <a:ext cx="0" cy="1319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1" name="Rectangle 70"/>
          <p:cNvSpPr/>
          <p:nvPr/>
        </p:nvSpPr>
        <p:spPr>
          <a:xfrm>
            <a:off x="4401054" y="5418053"/>
            <a:ext cx="2554941" cy="8399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Delete if old</a:t>
            </a:r>
          </a:p>
        </p:txBody>
      </p:sp>
      <p:cxnSp>
        <p:nvCxnSpPr>
          <p:cNvPr id="73" name="Straight Arrow Connector 72"/>
          <p:cNvCxnSpPr>
            <a:stCxn id="63" idx="4"/>
            <a:endCxn id="71" idx="1"/>
          </p:cNvCxnSpPr>
          <p:nvPr/>
        </p:nvCxnSpPr>
        <p:spPr>
          <a:xfrm>
            <a:off x="3785347" y="5838042"/>
            <a:ext cx="6157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71" idx="0"/>
            <a:endCxn id="3" idx="5"/>
          </p:cNvCxnSpPr>
          <p:nvPr/>
        </p:nvCxnSpPr>
        <p:spPr>
          <a:xfrm flipH="1" flipV="1">
            <a:off x="1843704" y="4358303"/>
            <a:ext cx="3834821" cy="1059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844790" y="4970708"/>
            <a:ext cx="1734670" cy="173467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Deleted</a:t>
            </a:r>
          </a:p>
        </p:txBody>
      </p:sp>
      <p:cxnSp>
        <p:nvCxnSpPr>
          <p:cNvPr id="96" name="Straight Arrow Connector 95"/>
          <p:cNvCxnSpPr>
            <a:stCxn id="71" idx="3"/>
            <a:endCxn id="95" idx="2"/>
          </p:cNvCxnSpPr>
          <p:nvPr/>
        </p:nvCxnSpPr>
        <p:spPr>
          <a:xfrm>
            <a:off x="6955995" y="5838043"/>
            <a:ext cx="8887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856931" y="-4749"/>
            <a:ext cx="1335069" cy="68627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40765" y="691345"/>
            <a:ext cx="760433" cy="701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Logical state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022677" y="2367592"/>
            <a:ext cx="1018725" cy="468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Function</a:t>
            </a:r>
          </a:p>
        </p:txBody>
      </p:sp>
      <p:sp>
        <p:nvSpPr>
          <p:cNvPr id="50" name="Flowchart: Direct Access Storage 49"/>
          <p:cNvSpPr/>
          <p:nvPr/>
        </p:nvSpPr>
        <p:spPr>
          <a:xfrm>
            <a:off x="11008332" y="4088681"/>
            <a:ext cx="1018725" cy="332888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Queue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134189" y="4913176"/>
            <a:ext cx="767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090244" y="1925201"/>
            <a:ext cx="8887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064687" y="1594675"/>
            <a:ext cx="9060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State transition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211998" y="4623403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flow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00029" y="19175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Legend</a:t>
            </a: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>
            <a:off x="363071" y="286871"/>
            <a:ext cx="254037" cy="10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14" y="51726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22677" y="3187573"/>
            <a:ext cx="1018725" cy="468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Logic App</a:t>
            </a:r>
          </a:p>
        </p:txBody>
      </p:sp>
    </p:spTree>
    <p:extLst>
      <p:ext uri="{BB962C8B-B14F-4D97-AF65-F5344CB8AC3E}">
        <p14:creationId xmlns:p14="http://schemas.microsoft.com/office/powerpoint/2010/main" val="223822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Shakury</dc:creator>
  <cp:lastModifiedBy>Itay Shakury</cp:lastModifiedBy>
  <cp:revision>2</cp:revision>
  <dcterms:created xsi:type="dcterms:W3CDTF">2017-02-06T17:11:57Z</dcterms:created>
  <dcterms:modified xsi:type="dcterms:W3CDTF">2017-02-06T17:12:32Z</dcterms:modified>
</cp:coreProperties>
</file>