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79709-C998-435C-AA9C-2D2114DBFE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174ACD5-2B57-4F53-BFE1-87209FC1BB18}">
      <dgm:prSet/>
      <dgm:spPr/>
      <dgm:t>
        <a:bodyPr/>
        <a:lstStyle/>
        <a:p>
          <a:r>
            <a:rPr lang="en-US"/>
            <a:t>AdaBoostRegressor is a meta-estimator that fits a sequence of regressors on modified versions of the data.</a:t>
          </a:r>
        </a:p>
      </dgm:t>
    </dgm:pt>
    <dgm:pt modelId="{EA7DA030-7F44-4E0F-B780-AA7EDA6A3DB0}" type="parTrans" cxnId="{404B298F-3DA8-4DA8-8311-2E4B31C31EF1}">
      <dgm:prSet/>
      <dgm:spPr/>
      <dgm:t>
        <a:bodyPr/>
        <a:lstStyle/>
        <a:p>
          <a:endParaRPr lang="en-US"/>
        </a:p>
      </dgm:t>
    </dgm:pt>
    <dgm:pt modelId="{CA48E3D6-4B52-4F7F-A449-2CCA5AF11F57}" type="sibTrans" cxnId="{404B298F-3DA8-4DA8-8311-2E4B31C31EF1}">
      <dgm:prSet/>
      <dgm:spPr/>
      <dgm:t>
        <a:bodyPr/>
        <a:lstStyle/>
        <a:p>
          <a:endParaRPr lang="en-US"/>
        </a:p>
      </dgm:t>
    </dgm:pt>
    <dgm:pt modelId="{68A09058-2076-4C65-BBA5-BA944E511DC5}">
      <dgm:prSet/>
      <dgm:spPr/>
      <dgm:t>
        <a:bodyPr/>
        <a:lstStyle/>
        <a:p>
          <a:r>
            <a:rPr lang="en-US"/>
            <a:t>It implements the AdaBoost.R2 algorithm and improves performance of weak learners.</a:t>
          </a:r>
        </a:p>
      </dgm:t>
    </dgm:pt>
    <dgm:pt modelId="{B6945427-3882-4EE5-B7A6-1D9D52B1DC4A}" type="parTrans" cxnId="{DBD20476-B9CE-4656-87BE-269962D458F2}">
      <dgm:prSet/>
      <dgm:spPr/>
      <dgm:t>
        <a:bodyPr/>
        <a:lstStyle/>
        <a:p>
          <a:endParaRPr lang="en-US"/>
        </a:p>
      </dgm:t>
    </dgm:pt>
    <dgm:pt modelId="{B0931274-24C2-4306-8959-E57CA7A77471}" type="sibTrans" cxnId="{DBD20476-B9CE-4656-87BE-269962D458F2}">
      <dgm:prSet/>
      <dgm:spPr/>
      <dgm:t>
        <a:bodyPr/>
        <a:lstStyle/>
        <a:p>
          <a:endParaRPr lang="en-US"/>
        </a:p>
      </dgm:t>
    </dgm:pt>
    <dgm:pt modelId="{06296F25-C71C-462A-8E10-73965ACC6226}">
      <dgm:prSet/>
      <dgm:spPr/>
      <dgm:t>
        <a:bodyPr/>
        <a:lstStyle/>
        <a:p>
          <a:r>
            <a:rPr lang="en-US"/>
            <a:t>Focuses more on difficult cases by adjusting instance weights based on prediction errors.</a:t>
          </a:r>
        </a:p>
      </dgm:t>
    </dgm:pt>
    <dgm:pt modelId="{E6470CDD-37A1-48AB-A2D4-1ECDC497D7FE}" type="parTrans" cxnId="{035162C4-96FF-471B-8CEA-D1EC45EE7994}">
      <dgm:prSet/>
      <dgm:spPr/>
      <dgm:t>
        <a:bodyPr/>
        <a:lstStyle/>
        <a:p>
          <a:endParaRPr lang="en-US"/>
        </a:p>
      </dgm:t>
    </dgm:pt>
    <dgm:pt modelId="{DC99A6DA-1A4B-48F3-A25E-8D1BD2164D4D}" type="sibTrans" cxnId="{035162C4-96FF-471B-8CEA-D1EC45EE7994}">
      <dgm:prSet/>
      <dgm:spPr/>
      <dgm:t>
        <a:bodyPr/>
        <a:lstStyle/>
        <a:p>
          <a:endParaRPr lang="en-US"/>
        </a:p>
      </dgm:t>
    </dgm:pt>
    <dgm:pt modelId="{2A273053-AE60-48C1-BF41-6E5BCA31C47C}" type="pres">
      <dgm:prSet presAssocID="{37A79709-C998-435C-AA9C-2D2114DBFEC0}" presName="root" presStyleCnt="0">
        <dgm:presLayoutVars>
          <dgm:dir/>
          <dgm:resizeHandles val="exact"/>
        </dgm:presLayoutVars>
      </dgm:prSet>
      <dgm:spPr/>
    </dgm:pt>
    <dgm:pt modelId="{96E59EC1-D4D5-449E-98D5-B3A22A29650C}" type="pres">
      <dgm:prSet presAssocID="{4174ACD5-2B57-4F53-BFE1-87209FC1BB18}" presName="compNode" presStyleCnt="0"/>
      <dgm:spPr/>
    </dgm:pt>
    <dgm:pt modelId="{B4EE4677-F6FA-4219-A7D0-6C35985C5E9F}" type="pres">
      <dgm:prSet presAssocID="{4174ACD5-2B57-4F53-BFE1-87209FC1BB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08DB8FA-3215-4073-9B6B-BA7A76189914}" type="pres">
      <dgm:prSet presAssocID="{4174ACD5-2B57-4F53-BFE1-87209FC1BB18}" presName="spaceRect" presStyleCnt="0"/>
      <dgm:spPr/>
    </dgm:pt>
    <dgm:pt modelId="{49321EBB-92BB-4CBC-9DE8-9B7A8AAF1DE2}" type="pres">
      <dgm:prSet presAssocID="{4174ACD5-2B57-4F53-BFE1-87209FC1BB18}" presName="textRect" presStyleLbl="revTx" presStyleIdx="0" presStyleCnt="3">
        <dgm:presLayoutVars>
          <dgm:chMax val="1"/>
          <dgm:chPref val="1"/>
        </dgm:presLayoutVars>
      </dgm:prSet>
      <dgm:spPr/>
    </dgm:pt>
    <dgm:pt modelId="{10CDFE68-554D-438F-90F5-54B43D233741}" type="pres">
      <dgm:prSet presAssocID="{CA48E3D6-4B52-4F7F-A449-2CCA5AF11F57}" presName="sibTrans" presStyleCnt="0"/>
      <dgm:spPr/>
    </dgm:pt>
    <dgm:pt modelId="{A1ADF654-CF0E-4A27-A696-3E8DE1E5DAE6}" type="pres">
      <dgm:prSet presAssocID="{68A09058-2076-4C65-BBA5-BA944E511DC5}" presName="compNode" presStyleCnt="0"/>
      <dgm:spPr/>
    </dgm:pt>
    <dgm:pt modelId="{3F3F9512-666B-4093-B5D1-C7C64E02AAE1}" type="pres">
      <dgm:prSet presAssocID="{68A09058-2076-4C65-BBA5-BA944E511D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961D1E1-63ED-4E9A-8252-F7A6A3C9A2BF}" type="pres">
      <dgm:prSet presAssocID="{68A09058-2076-4C65-BBA5-BA944E511DC5}" presName="spaceRect" presStyleCnt="0"/>
      <dgm:spPr/>
    </dgm:pt>
    <dgm:pt modelId="{596337A5-6FB8-4943-884D-976D1300519E}" type="pres">
      <dgm:prSet presAssocID="{68A09058-2076-4C65-BBA5-BA944E511DC5}" presName="textRect" presStyleLbl="revTx" presStyleIdx="1" presStyleCnt="3">
        <dgm:presLayoutVars>
          <dgm:chMax val="1"/>
          <dgm:chPref val="1"/>
        </dgm:presLayoutVars>
      </dgm:prSet>
      <dgm:spPr/>
    </dgm:pt>
    <dgm:pt modelId="{23D36DB9-96CC-4E8B-B7B1-EAFA3BE003CF}" type="pres">
      <dgm:prSet presAssocID="{B0931274-24C2-4306-8959-E57CA7A77471}" presName="sibTrans" presStyleCnt="0"/>
      <dgm:spPr/>
    </dgm:pt>
    <dgm:pt modelId="{10178D59-4E1D-4F3B-A195-56A2A4AA27E7}" type="pres">
      <dgm:prSet presAssocID="{06296F25-C71C-462A-8E10-73965ACC6226}" presName="compNode" presStyleCnt="0"/>
      <dgm:spPr/>
    </dgm:pt>
    <dgm:pt modelId="{873C4035-747F-411A-A4E1-B988538F6B6B}" type="pres">
      <dgm:prSet presAssocID="{06296F25-C71C-462A-8E10-73965ACC62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E56698-69C3-48DA-B67C-EAAD71DFE663}" type="pres">
      <dgm:prSet presAssocID="{06296F25-C71C-462A-8E10-73965ACC6226}" presName="spaceRect" presStyleCnt="0"/>
      <dgm:spPr/>
    </dgm:pt>
    <dgm:pt modelId="{4D702B31-C517-446A-ABCA-2E887B60DCDB}" type="pres">
      <dgm:prSet presAssocID="{06296F25-C71C-462A-8E10-73965ACC62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858F0A-308F-4FF4-834B-A91DAC345ADB}" type="presOf" srcId="{37A79709-C998-435C-AA9C-2D2114DBFEC0}" destId="{2A273053-AE60-48C1-BF41-6E5BCA31C47C}" srcOrd="0" destOrd="0" presId="urn:microsoft.com/office/officeart/2018/2/layout/IconLabelList"/>
    <dgm:cxn modelId="{97FB4434-D1B0-4C8F-8EF7-83F03EA82AD8}" type="presOf" srcId="{4174ACD5-2B57-4F53-BFE1-87209FC1BB18}" destId="{49321EBB-92BB-4CBC-9DE8-9B7A8AAF1DE2}" srcOrd="0" destOrd="0" presId="urn:microsoft.com/office/officeart/2018/2/layout/IconLabelList"/>
    <dgm:cxn modelId="{321FF239-6154-42A8-AF7D-0D9B77D053B7}" type="presOf" srcId="{06296F25-C71C-462A-8E10-73965ACC6226}" destId="{4D702B31-C517-446A-ABCA-2E887B60DCDB}" srcOrd="0" destOrd="0" presId="urn:microsoft.com/office/officeart/2018/2/layout/IconLabelList"/>
    <dgm:cxn modelId="{DBD20476-B9CE-4656-87BE-269962D458F2}" srcId="{37A79709-C998-435C-AA9C-2D2114DBFEC0}" destId="{68A09058-2076-4C65-BBA5-BA944E511DC5}" srcOrd="1" destOrd="0" parTransId="{B6945427-3882-4EE5-B7A6-1D9D52B1DC4A}" sibTransId="{B0931274-24C2-4306-8959-E57CA7A77471}"/>
    <dgm:cxn modelId="{404B298F-3DA8-4DA8-8311-2E4B31C31EF1}" srcId="{37A79709-C998-435C-AA9C-2D2114DBFEC0}" destId="{4174ACD5-2B57-4F53-BFE1-87209FC1BB18}" srcOrd="0" destOrd="0" parTransId="{EA7DA030-7F44-4E0F-B780-AA7EDA6A3DB0}" sibTransId="{CA48E3D6-4B52-4F7F-A449-2CCA5AF11F57}"/>
    <dgm:cxn modelId="{8A78FF90-20F9-46FC-9247-3E0F6649B00D}" type="presOf" srcId="{68A09058-2076-4C65-BBA5-BA944E511DC5}" destId="{596337A5-6FB8-4943-884D-976D1300519E}" srcOrd="0" destOrd="0" presId="urn:microsoft.com/office/officeart/2018/2/layout/IconLabelList"/>
    <dgm:cxn modelId="{035162C4-96FF-471B-8CEA-D1EC45EE7994}" srcId="{37A79709-C998-435C-AA9C-2D2114DBFEC0}" destId="{06296F25-C71C-462A-8E10-73965ACC6226}" srcOrd="2" destOrd="0" parTransId="{E6470CDD-37A1-48AB-A2D4-1ECDC497D7FE}" sibTransId="{DC99A6DA-1A4B-48F3-A25E-8D1BD2164D4D}"/>
    <dgm:cxn modelId="{4163C592-3A0F-43B3-8C20-23AA03D7958C}" type="presParOf" srcId="{2A273053-AE60-48C1-BF41-6E5BCA31C47C}" destId="{96E59EC1-D4D5-449E-98D5-B3A22A29650C}" srcOrd="0" destOrd="0" presId="urn:microsoft.com/office/officeart/2018/2/layout/IconLabelList"/>
    <dgm:cxn modelId="{12BD2B59-D5C0-4539-93FD-FED5164EDA21}" type="presParOf" srcId="{96E59EC1-D4D5-449E-98D5-B3A22A29650C}" destId="{B4EE4677-F6FA-4219-A7D0-6C35985C5E9F}" srcOrd="0" destOrd="0" presId="urn:microsoft.com/office/officeart/2018/2/layout/IconLabelList"/>
    <dgm:cxn modelId="{2DFFDEC8-2B72-476D-99E9-EED3BF220D19}" type="presParOf" srcId="{96E59EC1-D4D5-449E-98D5-B3A22A29650C}" destId="{508DB8FA-3215-4073-9B6B-BA7A76189914}" srcOrd="1" destOrd="0" presId="urn:microsoft.com/office/officeart/2018/2/layout/IconLabelList"/>
    <dgm:cxn modelId="{DD8E6948-9F4D-4EF9-A5D6-9DD396739513}" type="presParOf" srcId="{96E59EC1-D4D5-449E-98D5-B3A22A29650C}" destId="{49321EBB-92BB-4CBC-9DE8-9B7A8AAF1DE2}" srcOrd="2" destOrd="0" presId="urn:microsoft.com/office/officeart/2018/2/layout/IconLabelList"/>
    <dgm:cxn modelId="{4252FFC0-4990-46BC-9B45-F87C742AE143}" type="presParOf" srcId="{2A273053-AE60-48C1-BF41-6E5BCA31C47C}" destId="{10CDFE68-554D-438F-90F5-54B43D233741}" srcOrd="1" destOrd="0" presId="urn:microsoft.com/office/officeart/2018/2/layout/IconLabelList"/>
    <dgm:cxn modelId="{D0097899-8BE0-43E7-9B07-55C7D2294B66}" type="presParOf" srcId="{2A273053-AE60-48C1-BF41-6E5BCA31C47C}" destId="{A1ADF654-CF0E-4A27-A696-3E8DE1E5DAE6}" srcOrd="2" destOrd="0" presId="urn:microsoft.com/office/officeart/2018/2/layout/IconLabelList"/>
    <dgm:cxn modelId="{F8318267-938B-49EE-82F6-65381D62BBB6}" type="presParOf" srcId="{A1ADF654-CF0E-4A27-A696-3E8DE1E5DAE6}" destId="{3F3F9512-666B-4093-B5D1-C7C64E02AAE1}" srcOrd="0" destOrd="0" presId="urn:microsoft.com/office/officeart/2018/2/layout/IconLabelList"/>
    <dgm:cxn modelId="{16FC1FEC-4014-4082-BAFA-7F9DFBA9F210}" type="presParOf" srcId="{A1ADF654-CF0E-4A27-A696-3E8DE1E5DAE6}" destId="{4961D1E1-63ED-4E9A-8252-F7A6A3C9A2BF}" srcOrd="1" destOrd="0" presId="urn:microsoft.com/office/officeart/2018/2/layout/IconLabelList"/>
    <dgm:cxn modelId="{0C3127B4-F601-4B67-9A72-ADB89F363432}" type="presParOf" srcId="{A1ADF654-CF0E-4A27-A696-3E8DE1E5DAE6}" destId="{596337A5-6FB8-4943-884D-976D1300519E}" srcOrd="2" destOrd="0" presId="urn:microsoft.com/office/officeart/2018/2/layout/IconLabelList"/>
    <dgm:cxn modelId="{E45D317E-6B25-458E-A79A-D4098A1392F1}" type="presParOf" srcId="{2A273053-AE60-48C1-BF41-6E5BCA31C47C}" destId="{23D36DB9-96CC-4E8B-B7B1-EAFA3BE003CF}" srcOrd="3" destOrd="0" presId="urn:microsoft.com/office/officeart/2018/2/layout/IconLabelList"/>
    <dgm:cxn modelId="{D5E01CC8-BC38-494A-B511-FE677CF1610D}" type="presParOf" srcId="{2A273053-AE60-48C1-BF41-6E5BCA31C47C}" destId="{10178D59-4E1D-4F3B-A195-56A2A4AA27E7}" srcOrd="4" destOrd="0" presId="urn:microsoft.com/office/officeart/2018/2/layout/IconLabelList"/>
    <dgm:cxn modelId="{E1ED30DC-8244-42ED-ACFB-46D0527966DD}" type="presParOf" srcId="{10178D59-4E1D-4F3B-A195-56A2A4AA27E7}" destId="{873C4035-747F-411A-A4E1-B988538F6B6B}" srcOrd="0" destOrd="0" presId="urn:microsoft.com/office/officeart/2018/2/layout/IconLabelList"/>
    <dgm:cxn modelId="{33662040-046F-4429-BA14-5B2E5CC588F0}" type="presParOf" srcId="{10178D59-4E1D-4F3B-A195-56A2A4AA27E7}" destId="{66E56698-69C3-48DA-B67C-EAAD71DFE663}" srcOrd="1" destOrd="0" presId="urn:microsoft.com/office/officeart/2018/2/layout/IconLabelList"/>
    <dgm:cxn modelId="{2B747240-4BB6-4AAF-934B-DF12EA6EC845}" type="presParOf" srcId="{10178D59-4E1D-4F3B-A195-56A2A4AA27E7}" destId="{4D702B31-C517-446A-ABCA-2E887B60DC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61D13-037D-42D0-9F4F-25A8FA7263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0F6A81-F235-49CD-B751-3FC6C9AFFDF7}">
      <dgm:prSet/>
      <dgm:spPr/>
      <dgm:t>
        <a:bodyPr/>
        <a:lstStyle/>
        <a:p>
          <a:r>
            <a:rPr lang="en-US"/>
            <a:t>- estimators_: List of fitted sub-estimators</a:t>
          </a:r>
        </a:p>
      </dgm:t>
    </dgm:pt>
    <dgm:pt modelId="{DE3E2475-20AA-4849-9031-1D56A5EF28B8}" type="parTrans" cxnId="{606C4E46-57AE-4897-AF56-8E64F9A952AB}">
      <dgm:prSet/>
      <dgm:spPr/>
      <dgm:t>
        <a:bodyPr/>
        <a:lstStyle/>
        <a:p>
          <a:endParaRPr lang="en-US"/>
        </a:p>
      </dgm:t>
    </dgm:pt>
    <dgm:pt modelId="{5F60AA56-088B-4AF2-A91A-3CE78985E2EA}" type="sibTrans" cxnId="{606C4E46-57AE-4897-AF56-8E64F9A952AB}">
      <dgm:prSet/>
      <dgm:spPr/>
      <dgm:t>
        <a:bodyPr/>
        <a:lstStyle/>
        <a:p>
          <a:endParaRPr lang="en-US"/>
        </a:p>
      </dgm:t>
    </dgm:pt>
    <dgm:pt modelId="{FA68E24D-C90C-48BF-850F-3EA93FB5208C}">
      <dgm:prSet/>
      <dgm:spPr/>
      <dgm:t>
        <a:bodyPr/>
        <a:lstStyle/>
        <a:p>
          <a:r>
            <a:rPr lang="en-US"/>
            <a:t>- estimator_weights_: Weights for each estimator</a:t>
          </a:r>
        </a:p>
      </dgm:t>
    </dgm:pt>
    <dgm:pt modelId="{AC1ACA3A-7E02-4162-AC90-24225B7F8B1B}" type="parTrans" cxnId="{5CCC3063-64DE-42F8-9C8A-3020D1FCFD8F}">
      <dgm:prSet/>
      <dgm:spPr/>
      <dgm:t>
        <a:bodyPr/>
        <a:lstStyle/>
        <a:p>
          <a:endParaRPr lang="en-US"/>
        </a:p>
      </dgm:t>
    </dgm:pt>
    <dgm:pt modelId="{94B8F006-2254-4060-B55D-9E216BA6ADB0}" type="sibTrans" cxnId="{5CCC3063-64DE-42F8-9C8A-3020D1FCFD8F}">
      <dgm:prSet/>
      <dgm:spPr/>
      <dgm:t>
        <a:bodyPr/>
        <a:lstStyle/>
        <a:p>
          <a:endParaRPr lang="en-US"/>
        </a:p>
      </dgm:t>
    </dgm:pt>
    <dgm:pt modelId="{77386F4C-0FB3-4D51-A378-F9DD107AD13D}">
      <dgm:prSet/>
      <dgm:spPr/>
      <dgm:t>
        <a:bodyPr/>
        <a:lstStyle/>
        <a:p>
          <a:r>
            <a:rPr lang="en-US"/>
            <a:t>- estimator_errors_: Error of each estimator</a:t>
          </a:r>
        </a:p>
      </dgm:t>
    </dgm:pt>
    <dgm:pt modelId="{212CCCB6-C696-41E2-9FEC-9D5DCB5F615B}" type="parTrans" cxnId="{47E924D6-D298-4F55-9E3C-F6140EAF4790}">
      <dgm:prSet/>
      <dgm:spPr/>
      <dgm:t>
        <a:bodyPr/>
        <a:lstStyle/>
        <a:p>
          <a:endParaRPr lang="en-US"/>
        </a:p>
      </dgm:t>
    </dgm:pt>
    <dgm:pt modelId="{B41288F3-560A-4D84-AEFC-EC9B963D8AAC}" type="sibTrans" cxnId="{47E924D6-D298-4F55-9E3C-F6140EAF4790}">
      <dgm:prSet/>
      <dgm:spPr/>
      <dgm:t>
        <a:bodyPr/>
        <a:lstStyle/>
        <a:p>
          <a:endParaRPr lang="en-US"/>
        </a:p>
      </dgm:t>
    </dgm:pt>
    <dgm:pt modelId="{281DF5C3-4934-45E6-B3F2-1E1A237ACCA8}">
      <dgm:prSet/>
      <dgm:spPr/>
      <dgm:t>
        <a:bodyPr/>
        <a:lstStyle/>
        <a:p>
          <a:r>
            <a:rPr lang="en-US"/>
            <a:t>- feature_importances_: Feature importance scores</a:t>
          </a:r>
        </a:p>
      </dgm:t>
    </dgm:pt>
    <dgm:pt modelId="{D6BFA28E-B1BC-4808-A2BD-AEA4A190C4E2}" type="parTrans" cxnId="{7A4EC58E-4CB4-4268-84A1-BF802FB8651C}">
      <dgm:prSet/>
      <dgm:spPr/>
      <dgm:t>
        <a:bodyPr/>
        <a:lstStyle/>
        <a:p>
          <a:endParaRPr lang="en-US"/>
        </a:p>
      </dgm:t>
    </dgm:pt>
    <dgm:pt modelId="{F637D6DD-6524-4949-A7FF-DF153906893E}" type="sibTrans" cxnId="{7A4EC58E-4CB4-4268-84A1-BF802FB8651C}">
      <dgm:prSet/>
      <dgm:spPr/>
      <dgm:t>
        <a:bodyPr/>
        <a:lstStyle/>
        <a:p>
          <a:endParaRPr lang="en-US"/>
        </a:p>
      </dgm:t>
    </dgm:pt>
    <dgm:pt modelId="{FCBC2997-0418-42C9-AFB8-CD17FA579C5C}">
      <dgm:prSet/>
      <dgm:spPr/>
      <dgm:t>
        <a:bodyPr/>
        <a:lstStyle/>
        <a:p>
          <a:r>
            <a:rPr lang="en-US"/>
            <a:t>- n_features_in_: Number of features seen during fit</a:t>
          </a:r>
        </a:p>
      </dgm:t>
    </dgm:pt>
    <dgm:pt modelId="{9F54445B-03C3-4E4B-9C85-44ABAA5DEE8C}" type="parTrans" cxnId="{D0251E01-3518-4A05-9E68-2EEB9DBE1E5A}">
      <dgm:prSet/>
      <dgm:spPr/>
      <dgm:t>
        <a:bodyPr/>
        <a:lstStyle/>
        <a:p>
          <a:endParaRPr lang="en-US"/>
        </a:p>
      </dgm:t>
    </dgm:pt>
    <dgm:pt modelId="{93265F1D-9A49-46A6-8BFF-7C9FE2DF92AA}" type="sibTrans" cxnId="{D0251E01-3518-4A05-9E68-2EEB9DBE1E5A}">
      <dgm:prSet/>
      <dgm:spPr/>
      <dgm:t>
        <a:bodyPr/>
        <a:lstStyle/>
        <a:p>
          <a:endParaRPr lang="en-US"/>
        </a:p>
      </dgm:t>
    </dgm:pt>
    <dgm:pt modelId="{FAD7435E-49BB-4574-A45F-7435B51DAE46}">
      <dgm:prSet/>
      <dgm:spPr/>
      <dgm:t>
        <a:bodyPr/>
        <a:lstStyle/>
        <a:p>
          <a:r>
            <a:rPr lang="en-US"/>
            <a:t>- feature_names_in_: Names of features (if available)</a:t>
          </a:r>
        </a:p>
      </dgm:t>
    </dgm:pt>
    <dgm:pt modelId="{23CB9FA3-B28B-4811-8F1F-B300C25D7EEE}" type="parTrans" cxnId="{9BB308B1-5E01-4FCF-AE13-D6B0123F9C3D}">
      <dgm:prSet/>
      <dgm:spPr/>
      <dgm:t>
        <a:bodyPr/>
        <a:lstStyle/>
        <a:p>
          <a:endParaRPr lang="en-US"/>
        </a:p>
      </dgm:t>
    </dgm:pt>
    <dgm:pt modelId="{0DF0C0ED-8D4F-4906-BBCB-2CE8E32E4974}" type="sibTrans" cxnId="{9BB308B1-5E01-4FCF-AE13-D6B0123F9C3D}">
      <dgm:prSet/>
      <dgm:spPr/>
      <dgm:t>
        <a:bodyPr/>
        <a:lstStyle/>
        <a:p>
          <a:endParaRPr lang="en-US"/>
        </a:p>
      </dgm:t>
    </dgm:pt>
    <dgm:pt modelId="{053CFC71-6385-42FC-88FE-130293608810}" type="pres">
      <dgm:prSet presAssocID="{DCD61D13-037D-42D0-9F4F-25A8FA72636C}" presName="Name0" presStyleCnt="0">
        <dgm:presLayoutVars>
          <dgm:dir/>
          <dgm:resizeHandles val="exact"/>
        </dgm:presLayoutVars>
      </dgm:prSet>
      <dgm:spPr/>
    </dgm:pt>
    <dgm:pt modelId="{FFBFF70F-2395-4695-9F15-1EC604C81189}" type="pres">
      <dgm:prSet presAssocID="{060F6A81-F235-49CD-B751-3FC6C9AFFDF7}" presName="node" presStyleLbl="node1" presStyleIdx="0" presStyleCnt="6">
        <dgm:presLayoutVars>
          <dgm:bulletEnabled val="1"/>
        </dgm:presLayoutVars>
      </dgm:prSet>
      <dgm:spPr/>
    </dgm:pt>
    <dgm:pt modelId="{41A9D33E-6B42-4BEA-9483-352F6D4195B1}" type="pres">
      <dgm:prSet presAssocID="{5F60AA56-088B-4AF2-A91A-3CE78985E2EA}" presName="sibTrans" presStyleLbl="sibTrans1D1" presStyleIdx="0" presStyleCnt="5"/>
      <dgm:spPr/>
    </dgm:pt>
    <dgm:pt modelId="{A48FFD89-38E5-4588-9239-813877AB55E4}" type="pres">
      <dgm:prSet presAssocID="{5F60AA56-088B-4AF2-A91A-3CE78985E2EA}" presName="connectorText" presStyleLbl="sibTrans1D1" presStyleIdx="0" presStyleCnt="5"/>
      <dgm:spPr/>
    </dgm:pt>
    <dgm:pt modelId="{70DC2633-F783-4807-9AA4-DF47B55B2FFA}" type="pres">
      <dgm:prSet presAssocID="{FA68E24D-C90C-48BF-850F-3EA93FB5208C}" presName="node" presStyleLbl="node1" presStyleIdx="1" presStyleCnt="6">
        <dgm:presLayoutVars>
          <dgm:bulletEnabled val="1"/>
        </dgm:presLayoutVars>
      </dgm:prSet>
      <dgm:spPr/>
    </dgm:pt>
    <dgm:pt modelId="{9E46072D-8A22-46B9-9662-2B6A4598D9C9}" type="pres">
      <dgm:prSet presAssocID="{94B8F006-2254-4060-B55D-9E216BA6ADB0}" presName="sibTrans" presStyleLbl="sibTrans1D1" presStyleIdx="1" presStyleCnt="5"/>
      <dgm:spPr/>
    </dgm:pt>
    <dgm:pt modelId="{F4EADF64-01CC-4D82-98D4-95723F5E6A40}" type="pres">
      <dgm:prSet presAssocID="{94B8F006-2254-4060-B55D-9E216BA6ADB0}" presName="connectorText" presStyleLbl="sibTrans1D1" presStyleIdx="1" presStyleCnt="5"/>
      <dgm:spPr/>
    </dgm:pt>
    <dgm:pt modelId="{B358579E-434F-4793-9B68-383BF9BC3FA6}" type="pres">
      <dgm:prSet presAssocID="{77386F4C-0FB3-4D51-A378-F9DD107AD13D}" presName="node" presStyleLbl="node1" presStyleIdx="2" presStyleCnt="6">
        <dgm:presLayoutVars>
          <dgm:bulletEnabled val="1"/>
        </dgm:presLayoutVars>
      </dgm:prSet>
      <dgm:spPr/>
    </dgm:pt>
    <dgm:pt modelId="{99A9D29A-E15A-4A41-B791-5ABA0F2851E0}" type="pres">
      <dgm:prSet presAssocID="{B41288F3-560A-4D84-AEFC-EC9B963D8AAC}" presName="sibTrans" presStyleLbl="sibTrans1D1" presStyleIdx="2" presStyleCnt="5"/>
      <dgm:spPr/>
    </dgm:pt>
    <dgm:pt modelId="{F8C49E6C-EAEC-4EE1-8C98-9E0930AD39C2}" type="pres">
      <dgm:prSet presAssocID="{B41288F3-560A-4D84-AEFC-EC9B963D8AAC}" presName="connectorText" presStyleLbl="sibTrans1D1" presStyleIdx="2" presStyleCnt="5"/>
      <dgm:spPr/>
    </dgm:pt>
    <dgm:pt modelId="{69A5C557-DAE6-4E35-BBC6-FDAB426CC116}" type="pres">
      <dgm:prSet presAssocID="{281DF5C3-4934-45E6-B3F2-1E1A237ACCA8}" presName="node" presStyleLbl="node1" presStyleIdx="3" presStyleCnt="6">
        <dgm:presLayoutVars>
          <dgm:bulletEnabled val="1"/>
        </dgm:presLayoutVars>
      </dgm:prSet>
      <dgm:spPr/>
    </dgm:pt>
    <dgm:pt modelId="{B755BF15-6569-402F-A8D9-A32FB5783B7C}" type="pres">
      <dgm:prSet presAssocID="{F637D6DD-6524-4949-A7FF-DF153906893E}" presName="sibTrans" presStyleLbl="sibTrans1D1" presStyleIdx="3" presStyleCnt="5"/>
      <dgm:spPr/>
    </dgm:pt>
    <dgm:pt modelId="{003EFC26-8CDC-4769-A6D7-FA9A959971DD}" type="pres">
      <dgm:prSet presAssocID="{F637D6DD-6524-4949-A7FF-DF153906893E}" presName="connectorText" presStyleLbl="sibTrans1D1" presStyleIdx="3" presStyleCnt="5"/>
      <dgm:spPr/>
    </dgm:pt>
    <dgm:pt modelId="{4903712B-E7DD-407B-AB6A-7E1C63F195AD}" type="pres">
      <dgm:prSet presAssocID="{FCBC2997-0418-42C9-AFB8-CD17FA579C5C}" presName="node" presStyleLbl="node1" presStyleIdx="4" presStyleCnt="6">
        <dgm:presLayoutVars>
          <dgm:bulletEnabled val="1"/>
        </dgm:presLayoutVars>
      </dgm:prSet>
      <dgm:spPr/>
    </dgm:pt>
    <dgm:pt modelId="{6633D27B-113E-41FD-AFC1-3EDB4F8152C9}" type="pres">
      <dgm:prSet presAssocID="{93265F1D-9A49-46A6-8BFF-7C9FE2DF92AA}" presName="sibTrans" presStyleLbl="sibTrans1D1" presStyleIdx="4" presStyleCnt="5"/>
      <dgm:spPr/>
    </dgm:pt>
    <dgm:pt modelId="{B94E2F59-3622-488B-A166-1F664B71C36E}" type="pres">
      <dgm:prSet presAssocID="{93265F1D-9A49-46A6-8BFF-7C9FE2DF92AA}" presName="connectorText" presStyleLbl="sibTrans1D1" presStyleIdx="4" presStyleCnt="5"/>
      <dgm:spPr/>
    </dgm:pt>
    <dgm:pt modelId="{F2B76DD9-5DE4-426D-AAEE-56D587594C2F}" type="pres">
      <dgm:prSet presAssocID="{FAD7435E-49BB-4574-A45F-7435B51DAE46}" presName="node" presStyleLbl="node1" presStyleIdx="5" presStyleCnt="6">
        <dgm:presLayoutVars>
          <dgm:bulletEnabled val="1"/>
        </dgm:presLayoutVars>
      </dgm:prSet>
      <dgm:spPr/>
    </dgm:pt>
  </dgm:ptLst>
  <dgm:cxnLst>
    <dgm:cxn modelId="{D0251E01-3518-4A05-9E68-2EEB9DBE1E5A}" srcId="{DCD61D13-037D-42D0-9F4F-25A8FA72636C}" destId="{FCBC2997-0418-42C9-AFB8-CD17FA579C5C}" srcOrd="4" destOrd="0" parTransId="{9F54445B-03C3-4E4B-9C85-44ABAA5DEE8C}" sibTransId="{93265F1D-9A49-46A6-8BFF-7C9FE2DF92AA}"/>
    <dgm:cxn modelId="{B5211A08-5531-4711-98EE-6C8351DAA850}" type="presOf" srcId="{FAD7435E-49BB-4574-A45F-7435B51DAE46}" destId="{F2B76DD9-5DE4-426D-AAEE-56D587594C2F}" srcOrd="0" destOrd="0" presId="urn:microsoft.com/office/officeart/2016/7/layout/RepeatingBendingProcessNew"/>
    <dgm:cxn modelId="{3E13F708-AE58-4A32-B4C7-C6E61156469E}" type="presOf" srcId="{FA68E24D-C90C-48BF-850F-3EA93FB5208C}" destId="{70DC2633-F783-4807-9AA4-DF47B55B2FFA}" srcOrd="0" destOrd="0" presId="urn:microsoft.com/office/officeart/2016/7/layout/RepeatingBendingProcessNew"/>
    <dgm:cxn modelId="{14FC0E40-29FA-486B-BC35-2B3216503FA3}" type="presOf" srcId="{B41288F3-560A-4D84-AEFC-EC9B963D8AAC}" destId="{F8C49E6C-EAEC-4EE1-8C98-9E0930AD39C2}" srcOrd="1" destOrd="0" presId="urn:microsoft.com/office/officeart/2016/7/layout/RepeatingBendingProcessNew"/>
    <dgm:cxn modelId="{4131BA61-3B5C-4516-98A6-81453D7CD5AC}" type="presOf" srcId="{FCBC2997-0418-42C9-AFB8-CD17FA579C5C}" destId="{4903712B-E7DD-407B-AB6A-7E1C63F195AD}" srcOrd="0" destOrd="0" presId="urn:microsoft.com/office/officeart/2016/7/layout/RepeatingBendingProcessNew"/>
    <dgm:cxn modelId="{5CCC3063-64DE-42F8-9C8A-3020D1FCFD8F}" srcId="{DCD61D13-037D-42D0-9F4F-25A8FA72636C}" destId="{FA68E24D-C90C-48BF-850F-3EA93FB5208C}" srcOrd="1" destOrd="0" parTransId="{AC1ACA3A-7E02-4162-AC90-24225B7F8B1B}" sibTransId="{94B8F006-2254-4060-B55D-9E216BA6ADB0}"/>
    <dgm:cxn modelId="{606C4E46-57AE-4897-AF56-8E64F9A952AB}" srcId="{DCD61D13-037D-42D0-9F4F-25A8FA72636C}" destId="{060F6A81-F235-49CD-B751-3FC6C9AFFDF7}" srcOrd="0" destOrd="0" parTransId="{DE3E2475-20AA-4849-9031-1D56A5EF28B8}" sibTransId="{5F60AA56-088B-4AF2-A91A-3CE78985E2EA}"/>
    <dgm:cxn modelId="{00266E48-0D67-4280-AC3E-F3A895E6BD56}" type="presOf" srcId="{DCD61D13-037D-42D0-9F4F-25A8FA72636C}" destId="{053CFC71-6385-42FC-88FE-130293608810}" srcOrd="0" destOrd="0" presId="urn:microsoft.com/office/officeart/2016/7/layout/RepeatingBendingProcessNew"/>
    <dgm:cxn modelId="{8A75DB71-3D30-4E65-B82F-42A1946ADAC3}" type="presOf" srcId="{060F6A81-F235-49CD-B751-3FC6C9AFFDF7}" destId="{FFBFF70F-2395-4695-9F15-1EC604C81189}" srcOrd="0" destOrd="0" presId="urn:microsoft.com/office/officeart/2016/7/layout/RepeatingBendingProcessNew"/>
    <dgm:cxn modelId="{70A04081-D661-41F2-A5E2-3FFD54095153}" type="presOf" srcId="{93265F1D-9A49-46A6-8BFF-7C9FE2DF92AA}" destId="{B94E2F59-3622-488B-A166-1F664B71C36E}" srcOrd="1" destOrd="0" presId="urn:microsoft.com/office/officeart/2016/7/layout/RepeatingBendingProcessNew"/>
    <dgm:cxn modelId="{E2CD6581-B465-4D21-929F-E69D471C3D0F}" type="presOf" srcId="{281DF5C3-4934-45E6-B3F2-1E1A237ACCA8}" destId="{69A5C557-DAE6-4E35-BBC6-FDAB426CC116}" srcOrd="0" destOrd="0" presId="urn:microsoft.com/office/officeart/2016/7/layout/RepeatingBendingProcessNew"/>
    <dgm:cxn modelId="{907D838C-8F2B-477C-B602-1A41045DD6A4}" type="presOf" srcId="{94B8F006-2254-4060-B55D-9E216BA6ADB0}" destId="{F4EADF64-01CC-4D82-98D4-95723F5E6A40}" srcOrd="1" destOrd="0" presId="urn:microsoft.com/office/officeart/2016/7/layout/RepeatingBendingProcessNew"/>
    <dgm:cxn modelId="{3D59708E-BF47-4BDB-91B6-1D5FA06AE464}" type="presOf" srcId="{93265F1D-9A49-46A6-8BFF-7C9FE2DF92AA}" destId="{6633D27B-113E-41FD-AFC1-3EDB4F8152C9}" srcOrd="0" destOrd="0" presId="urn:microsoft.com/office/officeart/2016/7/layout/RepeatingBendingProcessNew"/>
    <dgm:cxn modelId="{7A4EC58E-4CB4-4268-84A1-BF802FB8651C}" srcId="{DCD61D13-037D-42D0-9F4F-25A8FA72636C}" destId="{281DF5C3-4934-45E6-B3F2-1E1A237ACCA8}" srcOrd="3" destOrd="0" parTransId="{D6BFA28E-B1BC-4808-A2BD-AEA4A190C4E2}" sibTransId="{F637D6DD-6524-4949-A7FF-DF153906893E}"/>
    <dgm:cxn modelId="{62B8AA8F-0406-4B59-A68B-7E54789295ED}" type="presOf" srcId="{94B8F006-2254-4060-B55D-9E216BA6ADB0}" destId="{9E46072D-8A22-46B9-9662-2B6A4598D9C9}" srcOrd="0" destOrd="0" presId="urn:microsoft.com/office/officeart/2016/7/layout/RepeatingBendingProcessNew"/>
    <dgm:cxn modelId="{9BB308B1-5E01-4FCF-AE13-D6B0123F9C3D}" srcId="{DCD61D13-037D-42D0-9F4F-25A8FA72636C}" destId="{FAD7435E-49BB-4574-A45F-7435B51DAE46}" srcOrd="5" destOrd="0" parTransId="{23CB9FA3-B28B-4811-8F1F-B300C25D7EEE}" sibTransId="{0DF0C0ED-8D4F-4906-BBCB-2CE8E32E4974}"/>
    <dgm:cxn modelId="{DD6BDBB2-7229-4A26-A8AC-87DD38C99DCC}" type="presOf" srcId="{F637D6DD-6524-4949-A7FF-DF153906893E}" destId="{003EFC26-8CDC-4769-A6D7-FA9A959971DD}" srcOrd="1" destOrd="0" presId="urn:microsoft.com/office/officeart/2016/7/layout/RepeatingBendingProcessNew"/>
    <dgm:cxn modelId="{4E7EEACD-0456-4999-B6C9-4F72ED2C6FBB}" type="presOf" srcId="{5F60AA56-088B-4AF2-A91A-3CE78985E2EA}" destId="{41A9D33E-6B42-4BEA-9483-352F6D4195B1}" srcOrd="0" destOrd="0" presId="urn:microsoft.com/office/officeart/2016/7/layout/RepeatingBendingProcessNew"/>
    <dgm:cxn modelId="{87DC8BD1-A5EF-43A6-A6B0-7CC98B1FAD21}" type="presOf" srcId="{B41288F3-560A-4D84-AEFC-EC9B963D8AAC}" destId="{99A9D29A-E15A-4A41-B791-5ABA0F2851E0}" srcOrd="0" destOrd="0" presId="urn:microsoft.com/office/officeart/2016/7/layout/RepeatingBendingProcessNew"/>
    <dgm:cxn modelId="{47E924D6-D298-4F55-9E3C-F6140EAF4790}" srcId="{DCD61D13-037D-42D0-9F4F-25A8FA72636C}" destId="{77386F4C-0FB3-4D51-A378-F9DD107AD13D}" srcOrd="2" destOrd="0" parTransId="{212CCCB6-C696-41E2-9FEC-9D5DCB5F615B}" sibTransId="{B41288F3-560A-4D84-AEFC-EC9B963D8AAC}"/>
    <dgm:cxn modelId="{B64AFCEA-BDA1-49B9-B71C-31BB8EC27A54}" type="presOf" srcId="{77386F4C-0FB3-4D51-A378-F9DD107AD13D}" destId="{B358579E-434F-4793-9B68-383BF9BC3FA6}" srcOrd="0" destOrd="0" presId="urn:microsoft.com/office/officeart/2016/7/layout/RepeatingBendingProcessNew"/>
    <dgm:cxn modelId="{D24D2DF1-4DDA-4244-8E7F-CBB01D7015C9}" type="presOf" srcId="{F637D6DD-6524-4949-A7FF-DF153906893E}" destId="{B755BF15-6569-402F-A8D9-A32FB5783B7C}" srcOrd="0" destOrd="0" presId="urn:microsoft.com/office/officeart/2016/7/layout/RepeatingBendingProcessNew"/>
    <dgm:cxn modelId="{0FDAB6FD-5DDF-4C9D-850F-B69CAC726FA5}" type="presOf" srcId="{5F60AA56-088B-4AF2-A91A-3CE78985E2EA}" destId="{A48FFD89-38E5-4588-9239-813877AB55E4}" srcOrd="1" destOrd="0" presId="urn:microsoft.com/office/officeart/2016/7/layout/RepeatingBendingProcessNew"/>
    <dgm:cxn modelId="{FFE0A9EC-38E7-4338-A9A5-FB6AA7BB3B9C}" type="presParOf" srcId="{053CFC71-6385-42FC-88FE-130293608810}" destId="{FFBFF70F-2395-4695-9F15-1EC604C81189}" srcOrd="0" destOrd="0" presId="urn:microsoft.com/office/officeart/2016/7/layout/RepeatingBendingProcessNew"/>
    <dgm:cxn modelId="{EBDE4B3B-BB4A-4C63-9A5A-730171191D73}" type="presParOf" srcId="{053CFC71-6385-42FC-88FE-130293608810}" destId="{41A9D33E-6B42-4BEA-9483-352F6D4195B1}" srcOrd="1" destOrd="0" presId="urn:microsoft.com/office/officeart/2016/7/layout/RepeatingBendingProcessNew"/>
    <dgm:cxn modelId="{A7A4A116-AC45-49F4-A370-DD0DDCB74A15}" type="presParOf" srcId="{41A9D33E-6B42-4BEA-9483-352F6D4195B1}" destId="{A48FFD89-38E5-4588-9239-813877AB55E4}" srcOrd="0" destOrd="0" presId="urn:microsoft.com/office/officeart/2016/7/layout/RepeatingBendingProcessNew"/>
    <dgm:cxn modelId="{9F19F61B-F730-4413-A0BC-CB4671A860ED}" type="presParOf" srcId="{053CFC71-6385-42FC-88FE-130293608810}" destId="{70DC2633-F783-4807-9AA4-DF47B55B2FFA}" srcOrd="2" destOrd="0" presId="urn:microsoft.com/office/officeart/2016/7/layout/RepeatingBendingProcessNew"/>
    <dgm:cxn modelId="{CC2B1E66-D4DC-4906-9F2E-85D5C3439D87}" type="presParOf" srcId="{053CFC71-6385-42FC-88FE-130293608810}" destId="{9E46072D-8A22-46B9-9662-2B6A4598D9C9}" srcOrd="3" destOrd="0" presId="urn:microsoft.com/office/officeart/2016/7/layout/RepeatingBendingProcessNew"/>
    <dgm:cxn modelId="{6AF8353B-CFCE-4D99-9D0B-D4E926709A1E}" type="presParOf" srcId="{9E46072D-8A22-46B9-9662-2B6A4598D9C9}" destId="{F4EADF64-01CC-4D82-98D4-95723F5E6A40}" srcOrd="0" destOrd="0" presId="urn:microsoft.com/office/officeart/2016/7/layout/RepeatingBendingProcessNew"/>
    <dgm:cxn modelId="{4A05B641-73FA-46D8-954F-F3A5B7376716}" type="presParOf" srcId="{053CFC71-6385-42FC-88FE-130293608810}" destId="{B358579E-434F-4793-9B68-383BF9BC3FA6}" srcOrd="4" destOrd="0" presId="urn:microsoft.com/office/officeart/2016/7/layout/RepeatingBendingProcessNew"/>
    <dgm:cxn modelId="{281D37F4-4CEA-4894-BAF4-7ECF4BEE725D}" type="presParOf" srcId="{053CFC71-6385-42FC-88FE-130293608810}" destId="{99A9D29A-E15A-4A41-B791-5ABA0F2851E0}" srcOrd="5" destOrd="0" presId="urn:microsoft.com/office/officeart/2016/7/layout/RepeatingBendingProcessNew"/>
    <dgm:cxn modelId="{F63FCE10-0436-47CD-BAE7-503F0D5B163A}" type="presParOf" srcId="{99A9D29A-E15A-4A41-B791-5ABA0F2851E0}" destId="{F8C49E6C-EAEC-4EE1-8C98-9E0930AD39C2}" srcOrd="0" destOrd="0" presId="urn:microsoft.com/office/officeart/2016/7/layout/RepeatingBendingProcessNew"/>
    <dgm:cxn modelId="{C9E33983-196D-4EA5-BFA8-01834F4C0CD2}" type="presParOf" srcId="{053CFC71-6385-42FC-88FE-130293608810}" destId="{69A5C557-DAE6-4E35-BBC6-FDAB426CC116}" srcOrd="6" destOrd="0" presId="urn:microsoft.com/office/officeart/2016/7/layout/RepeatingBendingProcessNew"/>
    <dgm:cxn modelId="{30346AFE-88FD-4FA2-9979-D66323B68D5C}" type="presParOf" srcId="{053CFC71-6385-42FC-88FE-130293608810}" destId="{B755BF15-6569-402F-A8D9-A32FB5783B7C}" srcOrd="7" destOrd="0" presId="urn:microsoft.com/office/officeart/2016/7/layout/RepeatingBendingProcessNew"/>
    <dgm:cxn modelId="{812D4199-D1F4-4EB2-B753-DD092AEFDBAE}" type="presParOf" srcId="{B755BF15-6569-402F-A8D9-A32FB5783B7C}" destId="{003EFC26-8CDC-4769-A6D7-FA9A959971DD}" srcOrd="0" destOrd="0" presId="urn:microsoft.com/office/officeart/2016/7/layout/RepeatingBendingProcessNew"/>
    <dgm:cxn modelId="{BCA23CAB-0213-48C8-8B2B-C8863D11A9ED}" type="presParOf" srcId="{053CFC71-6385-42FC-88FE-130293608810}" destId="{4903712B-E7DD-407B-AB6A-7E1C63F195AD}" srcOrd="8" destOrd="0" presId="urn:microsoft.com/office/officeart/2016/7/layout/RepeatingBendingProcessNew"/>
    <dgm:cxn modelId="{CBD31C03-8626-4A39-ADD7-2CA0E3657ABE}" type="presParOf" srcId="{053CFC71-6385-42FC-88FE-130293608810}" destId="{6633D27B-113E-41FD-AFC1-3EDB4F8152C9}" srcOrd="9" destOrd="0" presId="urn:microsoft.com/office/officeart/2016/7/layout/RepeatingBendingProcessNew"/>
    <dgm:cxn modelId="{41C0AE03-946B-47A2-8DFB-B2EEA4790282}" type="presParOf" srcId="{6633D27B-113E-41FD-AFC1-3EDB4F8152C9}" destId="{B94E2F59-3622-488B-A166-1F664B71C36E}" srcOrd="0" destOrd="0" presId="urn:microsoft.com/office/officeart/2016/7/layout/RepeatingBendingProcessNew"/>
    <dgm:cxn modelId="{CCE33125-23FD-47CA-9F34-AF41ADC35F79}" type="presParOf" srcId="{053CFC71-6385-42FC-88FE-130293608810}" destId="{F2B76DD9-5DE4-426D-AAEE-56D587594C2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05CE7D-51BB-4371-9679-68E2FC56D3D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93E150-DCE4-434B-8B3F-4BE38529946B}">
      <dgm:prSet/>
      <dgm:spPr/>
      <dgm:t>
        <a:bodyPr/>
        <a:lstStyle/>
        <a:p>
          <a:r>
            <a:rPr lang="en-US"/>
            <a:t>- fit(X, y): Train the model</a:t>
          </a:r>
        </a:p>
      </dgm:t>
    </dgm:pt>
    <dgm:pt modelId="{13A24C77-F6EA-49F8-86F8-E5DA37034FAC}" type="parTrans" cxnId="{EBE6D97B-9519-4637-898D-CDC6FB0E3FF4}">
      <dgm:prSet/>
      <dgm:spPr/>
      <dgm:t>
        <a:bodyPr/>
        <a:lstStyle/>
        <a:p>
          <a:endParaRPr lang="en-US"/>
        </a:p>
      </dgm:t>
    </dgm:pt>
    <dgm:pt modelId="{BF8133F5-E281-4DA0-AA8F-5DA066854A92}" type="sibTrans" cxnId="{EBE6D97B-9519-4637-898D-CDC6FB0E3FF4}">
      <dgm:prSet/>
      <dgm:spPr/>
      <dgm:t>
        <a:bodyPr/>
        <a:lstStyle/>
        <a:p>
          <a:endParaRPr lang="en-US"/>
        </a:p>
      </dgm:t>
    </dgm:pt>
    <dgm:pt modelId="{F2ABFBC6-25D8-4245-B149-4EFAF7EE41E6}">
      <dgm:prSet/>
      <dgm:spPr/>
      <dgm:t>
        <a:bodyPr/>
        <a:lstStyle/>
        <a:p>
          <a:r>
            <a:rPr lang="en-US"/>
            <a:t>- predict(X): Predict regression values</a:t>
          </a:r>
        </a:p>
      </dgm:t>
    </dgm:pt>
    <dgm:pt modelId="{CEEBA7AE-AD0B-4CEB-8CB6-77AC7C836173}" type="parTrans" cxnId="{A009D397-0555-4E4F-B812-E71AE68E9BD1}">
      <dgm:prSet/>
      <dgm:spPr/>
      <dgm:t>
        <a:bodyPr/>
        <a:lstStyle/>
        <a:p>
          <a:endParaRPr lang="en-US"/>
        </a:p>
      </dgm:t>
    </dgm:pt>
    <dgm:pt modelId="{D265A53D-8739-475B-893B-9211323B35EF}" type="sibTrans" cxnId="{A009D397-0555-4E4F-B812-E71AE68E9BD1}">
      <dgm:prSet/>
      <dgm:spPr/>
      <dgm:t>
        <a:bodyPr/>
        <a:lstStyle/>
        <a:p>
          <a:endParaRPr lang="en-US"/>
        </a:p>
      </dgm:t>
    </dgm:pt>
    <dgm:pt modelId="{D96A17B9-13DC-418E-82E2-F21E2611B90E}">
      <dgm:prSet/>
      <dgm:spPr/>
      <dgm:t>
        <a:bodyPr/>
        <a:lstStyle/>
        <a:p>
          <a:r>
            <a:rPr lang="en-US"/>
            <a:t>- score(X, y): Return R² score</a:t>
          </a:r>
        </a:p>
      </dgm:t>
    </dgm:pt>
    <dgm:pt modelId="{1B3254CA-2B91-4AB0-91C1-A3357DFD3ED3}" type="parTrans" cxnId="{7971684D-632D-4EFF-A592-C2CCEE2310F6}">
      <dgm:prSet/>
      <dgm:spPr/>
      <dgm:t>
        <a:bodyPr/>
        <a:lstStyle/>
        <a:p>
          <a:endParaRPr lang="en-US"/>
        </a:p>
      </dgm:t>
    </dgm:pt>
    <dgm:pt modelId="{C9798A15-BA6E-40EF-9895-8637D4CFEA51}" type="sibTrans" cxnId="{7971684D-632D-4EFF-A592-C2CCEE2310F6}">
      <dgm:prSet/>
      <dgm:spPr/>
      <dgm:t>
        <a:bodyPr/>
        <a:lstStyle/>
        <a:p>
          <a:endParaRPr lang="en-US"/>
        </a:p>
      </dgm:t>
    </dgm:pt>
    <dgm:pt modelId="{037F9439-8F3E-4FD2-A668-F5C7F90819A9}">
      <dgm:prSet/>
      <dgm:spPr/>
      <dgm:t>
        <a:bodyPr/>
        <a:lstStyle/>
        <a:p>
          <a:r>
            <a:rPr lang="en-US"/>
            <a:t>- staged_predict(X): Generator for predictions after each stage</a:t>
          </a:r>
        </a:p>
      </dgm:t>
    </dgm:pt>
    <dgm:pt modelId="{070642FF-F4AF-4413-8F76-41F1E03AFC0C}" type="parTrans" cxnId="{5F3CED42-766D-4C29-9F78-FFC88C125657}">
      <dgm:prSet/>
      <dgm:spPr/>
      <dgm:t>
        <a:bodyPr/>
        <a:lstStyle/>
        <a:p>
          <a:endParaRPr lang="en-US"/>
        </a:p>
      </dgm:t>
    </dgm:pt>
    <dgm:pt modelId="{8F924C1E-AF0D-4B7D-AA90-15BBBB403616}" type="sibTrans" cxnId="{5F3CED42-766D-4C29-9F78-FFC88C125657}">
      <dgm:prSet/>
      <dgm:spPr/>
      <dgm:t>
        <a:bodyPr/>
        <a:lstStyle/>
        <a:p>
          <a:endParaRPr lang="en-US"/>
        </a:p>
      </dgm:t>
    </dgm:pt>
    <dgm:pt modelId="{AD4A09F7-6CB5-4B85-AE33-3585A46EE57C}">
      <dgm:prSet/>
      <dgm:spPr/>
      <dgm:t>
        <a:bodyPr/>
        <a:lstStyle/>
        <a:p>
          <a:r>
            <a:rPr lang="en-US"/>
            <a:t>- staged_score(X, y): Generator for scores after each stage</a:t>
          </a:r>
        </a:p>
      </dgm:t>
    </dgm:pt>
    <dgm:pt modelId="{3E6DDE80-7B72-4A86-8070-BFB0725B1353}" type="parTrans" cxnId="{04DF2ED0-476C-4328-B94E-22D235C7BF11}">
      <dgm:prSet/>
      <dgm:spPr/>
      <dgm:t>
        <a:bodyPr/>
        <a:lstStyle/>
        <a:p>
          <a:endParaRPr lang="en-US"/>
        </a:p>
      </dgm:t>
    </dgm:pt>
    <dgm:pt modelId="{E5850B72-F5AC-485B-A5E8-389957D9220E}" type="sibTrans" cxnId="{04DF2ED0-476C-4328-B94E-22D235C7BF11}">
      <dgm:prSet/>
      <dgm:spPr/>
      <dgm:t>
        <a:bodyPr/>
        <a:lstStyle/>
        <a:p>
          <a:endParaRPr lang="en-US"/>
        </a:p>
      </dgm:t>
    </dgm:pt>
    <dgm:pt modelId="{FD29C2A4-EA5D-4380-A414-EBFB738C86FE}" type="pres">
      <dgm:prSet presAssocID="{1A05CE7D-51BB-4371-9679-68E2FC56D3D8}" presName="root" presStyleCnt="0">
        <dgm:presLayoutVars>
          <dgm:dir/>
          <dgm:resizeHandles val="exact"/>
        </dgm:presLayoutVars>
      </dgm:prSet>
      <dgm:spPr/>
    </dgm:pt>
    <dgm:pt modelId="{7197B7D4-A2C2-4278-A5C5-5679FDC41C42}" type="pres">
      <dgm:prSet presAssocID="{1A05CE7D-51BB-4371-9679-68E2FC56D3D8}" presName="container" presStyleCnt="0">
        <dgm:presLayoutVars>
          <dgm:dir/>
          <dgm:resizeHandles val="exact"/>
        </dgm:presLayoutVars>
      </dgm:prSet>
      <dgm:spPr/>
    </dgm:pt>
    <dgm:pt modelId="{D10BAAF7-4430-4E56-8C46-4D66C13AA80A}" type="pres">
      <dgm:prSet presAssocID="{3C93E150-DCE4-434B-8B3F-4BE38529946B}" presName="compNode" presStyleCnt="0"/>
      <dgm:spPr/>
    </dgm:pt>
    <dgm:pt modelId="{9911865C-1889-4FB0-AF75-C25DDDA9F3C2}" type="pres">
      <dgm:prSet presAssocID="{3C93E150-DCE4-434B-8B3F-4BE38529946B}" presName="iconBgRect" presStyleLbl="bgShp" presStyleIdx="0" presStyleCnt="5"/>
      <dgm:spPr/>
    </dgm:pt>
    <dgm:pt modelId="{BFFA9C7B-9EFC-44B0-864C-9CF532369970}" type="pres">
      <dgm:prSet presAssocID="{3C93E150-DCE4-434B-8B3F-4BE3852994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65E5904A-244C-49CE-B362-3F48D6BB64BD}" type="pres">
      <dgm:prSet presAssocID="{3C93E150-DCE4-434B-8B3F-4BE38529946B}" presName="spaceRect" presStyleCnt="0"/>
      <dgm:spPr/>
    </dgm:pt>
    <dgm:pt modelId="{B78A6411-7143-4073-BE25-33AFAEAEF36D}" type="pres">
      <dgm:prSet presAssocID="{3C93E150-DCE4-434B-8B3F-4BE38529946B}" presName="textRect" presStyleLbl="revTx" presStyleIdx="0" presStyleCnt="5">
        <dgm:presLayoutVars>
          <dgm:chMax val="1"/>
          <dgm:chPref val="1"/>
        </dgm:presLayoutVars>
      </dgm:prSet>
      <dgm:spPr/>
    </dgm:pt>
    <dgm:pt modelId="{0C5B17F7-01E8-4180-A2C9-6F8EC517B81C}" type="pres">
      <dgm:prSet presAssocID="{BF8133F5-E281-4DA0-AA8F-5DA066854A92}" presName="sibTrans" presStyleLbl="sibTrans2D1" presStyleIdx="0" presStyleCnt="0"/>
      <dgm:spPr/>
    </dgm:pt>
    <dgm:pt modelId="{630B551C-C2FC-45CD-A5AE-8DDCD1E5FD36}" type="pres">
      <dgm:prSet presAssocID="{F2ABFBC6-25D8-4245-B149-4EFAF7EE41E6}" presName="compNode" presStyleCnt="0"/>
      <dgm:spPr/>
    </dgm:pt>
    <dgm:pt modelId="{5FE52AA1-A7E3-4953-931C-017CC584F526}" type="pres">
      <dgm:prSet presAssocID="{F2ABFBC6-25D8-4245-B149-4EFAF7EE41E6}" presName="iconBgRect" presStyleLbl="bgShp" presStyleIdx="1" presStyleCnt="5"/>
      <dgm:spPr/>
    </dgm:pt>
    <dgm:pt modelId="{3782E7A9-CCAF-4A7D-8937-2461F5497534}" type="pres">
      <dgm:prSet presAssocID="{F2ABFBC6-25D8-4245-B149-4EFAF7EE41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F5F48A3-9167-42F0-A8E1-7714F5E7DB22}" type="pres">
      <dgm:prSet presAssocID="{F2ABFBC6-25D8-4245-B149-4EFAF7EE41E6}" presName="spaceRect" presStyleCnt="0"/>
      <dgm:spPr/>
    </dgm:pt>
    <dgm:pt modelId="{2DF28F15-5478-40C9-A846-83229D616073}" type="pres">
      <dgm:prSet presAssocID="{F2ABFBC6-25D8-4245-B149-4EFAF7EE41E6}" presName="textRect" presStyleLbl="revTx" presStyleIdx="1" presStyleCnt="5">
        <dgm:presLayoutVars>
          <dgm:chMax val="1"/>
          <dgm:chPref val="1"/>
        </dgm:presLayoutVars>
      </dgm:prSet>
      <dgm:spPr/>
    </dgm:pt>
    <dgm:pt modelId="{77CBCCF8-ADCE-4656-9E1D-EDC4B5119DA5}" type="pres">
      <dgm:prSet presAssocID="{D265A53D-8739-475B-893B-9211323B35EF}" presName="sibTrans" presStyleLbl="sibTrans2D1" presStyleIdx="0" presStyleCnt="0"/>
      <dgm:spPr/>
    </dgm:pt>
    <dgm:pt modelId="{95386077-8F79-4C68-B795-DEEED9F6A8B9}" type="pres">
      <dgm:prSet presAssocID="{D96A17B9-13DC-418E-82E2-F21E2611B90E}" presName="compNode" presStyleCnt="0"/>
      <dgm:spPr/>
    </dgm:pt>
    <dgm:pt modelId="{10426C7A-DFF6-4799-AFEC-0D0470EA0121}" type="pres">
      <dgm:prSet presAssocID="{D96A17B9-13DC-418E-82E2-F21E2611B90E}" presName="iconBgRect" presStyleLbl="bgShp" presStyleIdx="2" presStyleCnt="5"/>
      <dgm:spPr/>
    </dgm:pt>
    <dgm:pt modelId="{B252E6BF-858D-4524-91DE-045B83965335}" type="pres">
      <dgm:prSet presAssocID="{D96A17B9-13DC-418E-82E2-F21E2611B9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51ABF54-3E39-45CC-BA0B-EF1150E0B234}" type="pres">
      <dgm:prSet presAssocID="{D96A17B9-13DC-418E-82E2-F21E2611B90E}" presName="spaceRect" presStyleCnt="0"/>
      <dgm:spPr/>
    </dgm:pt>
    <dgm:pt modelId="{C687C9BD-1E33-42DE-A544-7AF50E8392E2}" type="pres">
      <dgm:prSet presAssocID="{D96A17B9-13DC-418E-82E2-F21E2611B90E}" presName="textRect" presStyleLbl="revTx" presStyleIdx="2" presStyleCnt="5">
        <dgm:presLayoutVars>
          <dgm:chMax val="1"/>
          <dgm:chPref val="1"/>
        </dgm:presLayoutVars>
      </dgm:prSet>
      <dgm:spPr/>
    </dgm:pt>
    <dgm:pt modelId="{F9BA1272-1489-4C06-85CC-8FB1DD772A59}" type="pres">
      <dgm:prSet presAssocID="{C9798A15-BA6E-40EF-9895-8637D4CFEA51}" presName="sibTrans" presStyleLbl="sibTrans2D1" presStyleIdx="0" presStyleCnt="0"/>
      <dgm:spPr/>
    </dgm:pt>
    <dgm:pt modelId="{C524E7B6-CF96-4FDA-A283-2A8F675BE833}" type="pres">
      <dgm:prSet presAssocID="{037F9439-8F3E-4FD2-A668-F5C7F90819A9}" presName="compNode" presStyleCnt="0"/>
      <dgm:spPr/>
    </dgm:pt>
    <dgm:pt modelId="{5BF6FE5B-FF5B-41F0-BAE8-AEC4AF0F7288}" type="pres">
      <dgm:prSet presAssocID="{037F9439-8F3E-4FD2-A668-F5C7F90819A9}" presName="iconBgRect" presStyleLbl="bgShp" presStyleIdx="3" presStyleCnt="5"/>
      <dgm:spPr/>
    </dgm:pt>
    <dgm:pt modelId="{B7587B83-A16C-43FB-BBED-5AE9BC497055}" type="pres">
      <dgm:prSet presAssocID="{037F9439-8F3E-4FD2-A668-F5C7F90819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E02F42D-C7EE-4A01-B40D-E175D0F05283}" type="pres">
      <dgm:prSet presAssocID="{037F9439-8F3E-4FD2-A668-F5C7F90819A9}" presName="spaceRect" presStyleCnt="0"/>
      <dgm:spPr/>
    </dgm:pt>
    <dgm:pt modelId="{AD84241C-9AD7-45B6-9441-A4F44210A676}" type="pres">
      <dgm:prSet presAssocID="{037F9439-8F3E-4FD2-A668-F5C7F90819A9}" presName="textRect" presStyleLbl="revTx" presStyleIdx="3" presStyleCnt="5">
        <dgm:presLayoutVars>
          <dgm:chMax val="1"/>
          <dgm:chPref val="1"/>
        </dgm:presLayoutVars>
      </dgm:prSet>
      <dgm:spPr/>
    </dgm:pt>
    <dgm:pt modelId="{3257464B-A9D0-4831-94ED-25557BB8C8FC}" type="pres">
      <dgm:prSet presAssocID="{8F924C1E-AF0D-4B7D-AA90-15BBBB403616}" presName="sibTrans" presStyleLbl="sibTrans2D1" presStyleIdx="0" presStyleCnt="0"/>
      <dgm:spPr/>
    </dgm:pt>
    <dgm:pt modelId="{42E60707-AC69-4774-AA7C-3858AE3701BD}" type="pres">
      <dgm:prSet presAssocID="{AD4A09F7-6CB5-4B85-AE33-3585A46EE57C}" presName="compNode" presStyleCnt="0"/>
      <dgm:spPr/>
    </dgm:pt>
    <dgm:pt modelId="{AFEB23C4-6E34-4619-82EF-24C4C9DF8FCA}" type="pres">
      <dgm:prSet presAssocID="{AD4A09F7-6CB5-4B85-AE33-3585A46EE57C}" presName="iconBgRect" presStyleLbl="bgShp" presStyleIdx="4" presStyleCnt="5"/>
      <dgm:spPr/>
    </dgm:pt>
    <dgm:pt modelId="{C4E27CAA-7329-4968-878A-36996D9960D8}" type="pres">
      <dgm:prSet presAssocID="{AD4A09F7-6CB5-4B85-AE33-3585A46EE5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636E9BF-18FB-466E-AB2A-871E86F9ECBC}" type="pres">
      <dgm:prSet presAssocID="{AD4A09F7-6CB5-4B85-AE33-3585A46EE57C}" presName="spaceRect" presStyleCnt="0"/>
      <dgm:spPr/>
    </dgm:pt>
    <dgm:pt modelId="{BDE8348D-1DE4-4130-99FF-21F12331329B}" type="pres">
      <dgm:prSet presAssocID="{AD4A09F7-6CB5-4B85-AE33-3585A46EE5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6EDE702-ABCF-45D8-9C46-0DE94FB8159A}" type="presOf" srcId="{3C93E150-DCE4-434B-8B3F-4BE38529946B}" destId="{B78A6411-7143-4073-BE25-33AFAEAEF36D}" srcOrd="0" destOrd="0" presId="urn:microsoft.com/office/officeart/2018/2/layout/IconCircleList"/>
    <dgm:cxn modelId="{4D63D929-9C45-4665-9446-4C48E2F41F87}" type="presOf" srcId="{C9798A15-BA6E-40EF-9895-8637D4CFEA51}" destId="{F9BA1272-1489-4C06-85CC-8FB1DD772A59}" srcOrd="0" destOrd="0" presId="urn:microsoft.com/office/officeart/2018/2/layout/IconCircleList"/>
    <dgm:cxn modelId="{29245330-5647-4F79-BE00-51E77B826F92}" type="presOf" srcId="{BF8133F5-E281-4DA0-AA8F-5DA066854A92}" destId="{0C5B17F7-01E8-4180-A2C9-6F8EC517B81C}" srcOrd="0" destOrd="0" presId="urn:microsoft.com/office/officeart/2018/2/layout/IconCircleList"/>
    <dgm:cxn modelId="{95214060-8DD9-49AB-B7EE-E8569E39E809}" type="presOf" srcId="{F2ABFBC6-25D8-4245-B149-4EFAF7EE41E6}" destId="{2DF28F15-5478-40C9-A846-83229D616073}" srcOrd="0" destOrd="0" presId="urn:microsoft.com/office/officeart/2018/2/layout/IconCircleList"/>
    <dgm:cxn modelId="{5F3CED42-766D-4C29-9F78-FFC88C125657}" srcId="{1A05CE7D-51BB-4371-9679-68E2FC56D3D8}" destId="{037F9439-8F3E-4FD2-A668-F5C7F90819A9}" srcOrd="3" destOrd="0" parTransId="{070642FF-F4AF-4413-8F76-41F1E03AFC0C}" sibTransId="{8F924C1E-AF0D-4B7D-AA90-15BBBB403616}"/>
    <dgm:cxn modelId="{C5022543-45FD-486D-B465-4264A1F3731C}" type="presOf" srcId="{8F924C1E-AF0D-4B7D-AA90-15BBBB403616}" destId="{3257464B-A9D0-4831-94ED-25557BB8C8FC}" srcOrd="0" destOrd="0" presId="urn:microsoft.com/office/officeart/2018/2/layout/IconCircleList"/>
    <dgm:cxn modelId="{899AF143-FF7E-449A-A27A-C52002F56C8A}" type="presOf" srcId="{D96A17B9-13DC-418E-82E2-F21E2611B90E}" destId="{C687C9BD-1E33-42DE-A544-7AF50E8392E2}" srcOrd="0" destOrd="0" presId="urn:microsoft.com/office/officeart/2018/2/layout/IconCircleList"/>
    <dgm:cxn modelId="{A02BCF46-308D-4A60-BFAC-3FB40C8BAC5C}" type="presOf" srcId="{AD4A09F7-6CB5-4B85-AE33-3585A46EE57C}" destId="{BDE8348D-1DE4-4130-99FF-21F12331329B}" srcOrd="0" destOrd="0" presId="urn:microsoft.com/office/officeart/2018/2/layout/IconCircleList"/>
    <dgm:cxn modelId="{7971684D-632D-4EFF-A592-C2CCEE2310F6}" srcId="{1A05CE7D-51BB-4371-9679-68E2FC56D3D8}" destId="{D96A17B9-13DC-418E-82E2-F21E2611B90E}" srcOrd="2" destOrd="0" parTransId="{1B3254CA-2B91-4AB0-91C1-A3357DFD3ED3}" sibTransId="{C9798A15-BA6E-40EF-9895-8637D4CFEA51}"/>
    <dgm:cxn modelId="{EBE6D97B-9519-4637-898D-CDC6FB0E3FF4}" srcId="{1A05CE7D-51BB-4371-9679-68E2FC56D3D8}" destId="{3C93E150-DCE4-434B-8B3F-4BE38529946B}" srcOrd="0" destOrd="0" parTransId="{13A24C77-F6EA-49F8-86F8-E5DA37034FAC}" sibTransId="{BF8133F5-E281-4DA0-AA8F-5DA066854A92}"/>
    <dgm:cxn modelId="{76918A87-1F1A-435A-AABA-E71392BB08C0}" type="presOf" srcId="{1A05CE7D-51BB-4371-9679-68E2FC56D3D8}" destId="{FD29C2A4-EA5D-4380-A414-EBFB738C86FE}" srcOrd="0" destOrd="0" presId="urn:microsoft.com/office/officeart/2018/2/layout/IconCircleList"/>
    <dgm:cxn modelId="{A009D397-0555-4E4F-B812-E71AE68E9BD1}" srcId="{1A05CE7D-51BB-4371-9679-68E2FC56D3D8}" destId="{F2ABFBC6-25D8-4245-B149-4EFAF7EE41E6}" srcOrd="1" destOrd="0" parTransId="{CEEBA7AE-AD0B-4CEB-8CB6-77AC7C836173}" sibTransId="{D265A53D-8739-475B-893B-9211323B35EF}"/>
    <dgm:cxn modelId="{730FF1AC-0F45-4C59-B1E5-212DA2E163FB}" type="presOf" srcId="{D265A53D-8739-475B-893B-9211323B35EF}" destId="{77CBCCF8-ADCE-4656-9E1D-EDC4B5119DA5}" srcOrd="0" destOrd="0" presId="urn:microsoft.com/office/officeart/2018/2/layout/IconCircleList"/>
    <dgm:cxn modelId="{D00BA5B3-C5EE-4E17-9CF8-A7F31D8C9DA8}" type="presOf" srcId="{037F9439-8F3E-4FD2-A668-F5C7F90819A9}" destId="{AD84241C-9AD7-45B6-9441-A4F44210A676}" srcOrd="0" destOrd="0" presId="urn:microsoft.com/office/officeart/2018/2/layout/IconCircleList"/>
    <dgm:cxn modelId="{04DF2ED0-476C-4328-B94E-22D235C7BF11}" srcId="{1A05CE7D-51BB-4371-9679-68E2FC56D3D8}" destId="{AD4A09F7-6CB5-4B85-AE33-3585A46EE57C}" srcOrd="4" destOrd="0" parTransId="{3E6DDE80-7B72-4A86-8070-BFB0725B1353}" sibTransId="{E5850B72-F5AC-485B-A5E8-389957D9220E}"/>
    <dgm:cxn modelId="{242F5A65-F994-4111-8B64-BBBE4FA31E66}" type="presParOf" srcId="{FD29C2A4-EA5D-4380-A414-EBFB738C86FE}" destId="{7197B7D4-A2C2-4278-A5C5-5679FDC41C42}" srcOrd="0" destOrd="0" presId="urn:microsoft.com/office/officeart/2018/2/layout/IconCircleList"/>
    <dgm:cxn modelId="{48039628-FEBA-4D5D-A1D1-6881476B1E1D}" type="presParOf" srcId="{7197B7D4-A2C2-4278-A5C5-5679FDC41C42}" destId="{D10BAAF7-4430-4E56-8C46-4D66C13AA80A}" srcOrd="0" destOrd="0" presId="urn:microsoft.com/office/officeart/2018/2/layout/IconCircleList"/>
    <dgm:cxn modelId="{DD816FE1-E305-42DC-88DB-0E8FE98BBCCB}" type="presParOf" srcId="{D10BAAF7-4430-4E56-8C46-4D66C13AA80A}" destId="{9911865C-1889-4FB0-AF75-C25DDDA9F3C2}" srcOrd="0" destOrd="0" presId="urn:microsoft.com/office/officeart/2018/2/layout/IconCircleList"/>
    <dgm:cxn modelId="{EC8A3655-DBC3-4393-8925-B398E690AD0E}" type="presParOf" srcId="{D10BAAF7-4430-4E56-8C46-4D66C13AA80A}" destId="{BFFA9C7B-9EFC-44B0-864C-9CF532369970}" srcOrd="1" destOrd="0" presId="urn:microsoft.com/office/officeart/2018/2/layout/IconCircleList"/>
    <dgm:cxn modelId="{69C792F0-C1AA-4B99-A776-772C57F9A2E9}" type="presParOf" srcId="{D10BAAF7-4430-4E56-8C46-4D66C13AA80A}" destId="{65E5904A-244C-49CE-B362-3F48D6BB64BD}" srcOrd="2" destOrd="0" presId="urn:microsoft.com/office/officeart/2018/2/layout/IconCircleList"/>
    <dgm:cxn modelId="{37D6FE06-D8D8-40B1-9B1B-49049CA397FC}" type="presParOf" srcId="{D10BAAF7-4430-4E56-8C46-4D66C13AA80A}" destId="{B78A6411-7143-4073-BE25-33AFAEAEF36D}" srcOrd="3" destOrd="0" presId="urn:microsoft.com/office/officeart/2018/2/layout/IconCircleList"/>
    <dgm:cxn modelId="{00749B38-4231-4BCF-A332-F722523C0692}" type="presParOf" srcId="{7197B7D4-A2C2-4278-A5C5-5679FDC41C42}" destId="{0C5B17F7-01E8-4180-A2C9-6F8EC517B81C}" srcOrd="1" destOrd="0" presId="urn:microsoft.com/office/officeart/2018/2/layout/IconCircleList"/>
    <dgm:cxn modelId="{1C908439-369C-47D7-9287-B0E8D4F483F5}" type="presParOf" srcId="{7197B7D4-A2C2-4278-A5C5-5679FDC41C42}" destId="{630B551C-C2FC-45CD-A5AE-8DDCD1E5FD36}" srcOrd="2" destOrd="0" presId="urn:microsoft.com/office/officeart/2018/2/layout/IconCircleList"/>
    <dgm:cxn modelId="{0FDBA06A-C894-43CF-B517-380F641AC91C}" type="presParOf" srcId="{630B551C-C2FC-45CD-A5AE-8DDCD1E5FD36}" destId="{5FE52AA1-A7E3-4953-931C-017CC584F526}" srcOrd="0" destOrd="0" presId="urn:microsoft.com/office/officeart/2018/2/layout/IconCircleList"/>
    <dgm:cxn modelId="{2A17A500-9645-46CE-9850-5EE8C4B7F992}" type="presParOf" srcId="{630B551C-C2FC-45CD-A5AE-8DDCD1E5FD36}" destId="{3782E7A9-CCAF-4A7D-8937-2461F5497534}" srcOrd="1" destOrd="0" presId="urn:microsoft.com/office/officeart/2018/2/layout/IconCircleList"/>
    <dgm:cxn modelId="{66D9426D-B99D-45DA-89D5-7B812338DFFC}" type="presParOf" srcId="{630B551C-C2FC-45CD-A5AE-8DDCD1E5FD36}" destId="{4F5F48A3-9167-42F0-A8E1-7714F5E7DB22}" srcOrd="2" destOrd="0" presId="urn:microsoft.com/office/officeart/2018/2/layout/IconCircleList"/>
    <dgm:cxn modelId="{185D30DE-199B-4226-9597-9E2A821EAC75}" type="presParOf" srcId="{630B551C-C2FC-45CD-A5AE-8DDCD1E5FD36}" destId="{2DF28F15-5478-40C9-A846-83229D616073}" srcOrd="3" destOrd="0" presId="urn:microsoft.com/office/officeart/2018/2/layout/IconCircleList"/>
    <dgm:cxn modelId="{463449C1-0E9C-485C-ABB7-095289BB1C0C}" type="presParOf" srcId="{7197B7D4-A2C2-4278-A5C5-5679FDC41C42}" destId="{77CBCCF8-ADCE-4656-9E1D-EDC4B5119DA5}" srcOrd="3" destOrd="0" presId="urn:microsoft.com/office/officeart/2018/2/layout/IconCircleList"/>
    <dgm:cxn modelId="{4CBA52B0-5EF6-42BB-A4F5-04C112ACF70A}" type="presParOf" srcId="{7197B7D4-A2C2-4278-A5C5-5679FDC41C42}" destId="{95386077-8F79-4C68-B795-DEEED9F6A8B9}" srcOrd="4" destOrd="0" presId="urn:microsoft.com/office/officeart/2018/2/layout/IconCircleList"/>
    <dgm:cxn modelId="{EF9120A6-9D9E-4E28-A726-74D9C8A24EBB}" type="presParOf" srcId="{95386077-8F79-4C68-B795-DEEED9F6A8B9}" destId="{10426C7A-DFF6-4799-AFEC-0D0470EA0121}" srcOrd="0" destOrd="0" presId="urn:microsoft.com/office/officeart/2018/2/layout/IconCircleList"/>
    <dgm:cxn modelId="{AFC582F8-D669-4F11-96FA-6EBAA339B65F}" type="presParOf" srcId="{95386077-8F79-4C68-B795-DEEED9F6A8B9}" destId="{B252E6BF-858D-4524-91DE-045B83965335}" srcOrd="1" destOrd="0" presId="urn:microsoft.com/office/officeart/2018/2/layout/IconCircleList"/>
    <dgm:cxn modelId="{6903D225-5BB0-49C7-B575-5663E883A315}" type="presParOf" srcId="{95386077-8F79-4C68-B795-DEEED9F6A8B9}" destId="{A51ABF54-3E39-45CC-BA0B-EF1150E0B234}" srcOrd="2" destOrd="0" presId="urn:microsoft.com/office/officeart/2018/2/layout/IconCircleList"/>
    <dgm:cxn modelId="{86FF9EBB-F9AB-4E4D-8593-8A32DCCD18E4}" type="presParOf" srcId="{95386077-8F79-4C68-B795-DEEED9F6A8B9}" destId="{C687C9BD-1E33-42DE-A544-7AF50E8392E2}" srcOrd="3" destOrd="0" presId="urn:microsoft.com/office/officeart/2018/2/layout/IconCircleList"/>
    <dgm:cxn modelId="{AB731DE2-0AE1-483B-AA0F-F95A12A7E65E}" type="presParOf" srcId="{7197B7D4-A2C2-4278-A5C5-5679FDC41C42}" destId="{F9BA1272-1489-4C06-85CC-8FB1DD772A59}" srcOrd="5" destOrd="0" presId="urn:microsoft.com/office/officeart/2018/2/layout/IconCircleList"/>
    <dgm:cxn modelId="{6A027904-A7B6-4BE5-A635-3352B7193801}" type="presParOf" srcId="{7197B7D4-A2C2-4278-A5C5-5679FDC41C42}" destId="{C524E7B6-CF96-4FDA-A283-2A8F675BE833}" srcOrd="6" destOrd="0" presId="urn:microsoft.com/office/officeart/2018/2/layout/IconCircleList"/>
    <dgm:cxn modelId="{DBDC01FE-12A9-41A0-BC32-06F6CB1B67DF}" type="presParOf" srcId="{C524E7B6-CF96-4FDA-A283-2A8F675BE833}" destId="{5BF6FE5B-FF5B-41F0-BAE8-AEC4AF0F7288}" srcOrd="0" destOrd="0" presId="urn:microsoft.com/office/officeart/2018/2/layout/IconCircleList"/>
    <dgm:cxn modelId="{F9905E0C-AC95-4E53-89E7-2251EC55FC02}" type="presParOf" srcId="{C524E7B6-CF96-4FDA-A283-2A8F675BE833}" destId="{B7587B83-A16C-43FB-BBED-5AE9BC497055}" srcOrd="1" destOrd="0" presId="urn:microsoft.com/office/officeart/2018/2/layout/IconCircleList"/>
    <dgm:cxn modelId="{C805F839-6718-4B98-9996-921DC5125A3D}" type="presParOf" srcId="{C524E7B6-CF96-4FDA-A283-2A8F675BE833}" destId="{0E02F42D-C7EE-4A01-B40D-E175D0F05283}" srcOrd="2" destOrd="0" presId="urn:microsoft.com/office/officeart/2018/2/layout/IconCircleList"/>
    <dgm:cxn modelId="{4F670B2F-B26B-4800-8454-FFFE5835D747}" type="presParOf" srcId="{C524E7B6-CF96-4FDA-A283-2A8F675BE833}" destId="{AD84241C-9AD7-45B6-9441-A4F44210A676}" srcOrd="3" destOrd="0" presId="urn:microsoft.com/office/officeart/2018/2/layout/IconCircleList"/>
    <dgm:cxn modelId="{A66A228F-26C3-451D-B4EF-A2244FE8F487}" type="presParOf" srcId="{7197B7D4-A2C2-4278-A5C5-5679FDC41C42}" destId="{3257464B-A9D0-4831-94ED-25557BB8C8FC}" srcOrd="7" destOrd="0" presId="urn:microsoft.com/office/officeart/2018/2/layout/IconCircleList"/>
    <dgm:cxn modelId="{C7A1BDBC-A8BF-421F-92E8-F4FADC2A3405}" type="presParOf" srcId="{7197B7D4-A2C2-4278-A5C5-5679FDC41C42}" destId="{42E60707-AC69-4774-AA7C-3858AE3701BD}" srcOrd="8" destOrd="0" presId="urn:microsoft.com/office/officeart/2018/2/layout/IconCircleList"/>
    <dgm:cxn modelId="{DF124BAA-D3D9-4175-A41E-AC8912AEA5BA}" type="presParOf" srcId="{42E60707-AC69-4774-AA7C-3858AE3701BD}" destId="{AFEB23C4-6E34-4619-82EF-24C4C9DF8FCA}" srcOrd="0" destOrd="0" presId="urn:microsoft.com/office/officeart/2018/2/layout/IconCircleList"/>
    <dgm:cxn modelId="{AA6C1DC2-8D0B-4123-A0BF-E08AB7100B60}" type="presParOf" srcId="{42E60707-AC69-4774-AA7C-3858AE3701BD}" destId="{C4E27CAA-7329-4968-878A-36996D9960D8}" srcOrd="1" destOrd="0" presId="urn:microsoft.com/office/officeart/2018/2/layout/IconCircleList"/>
    <dgm:cxn modelId="{A2BE203E-0A9F-4CE2-81DF-87D2859BB215}" type="presParOf" srcId="{42E60707-AC69-4774-AA7C-3858AE3701BD}" destId="{5636E9BF-18FB-466E-AB2A-871E86F9ECBC}" srcOrd="2" destOrd="0" presId="urn:microsoft.com/office/officeart/2018/2/layout/IconCircleList"/>
    <dgm:cxn modelId="{AA2CA921-28CD-4562-83F6-E43E6DE6CC50}" type="presParOf" srcId="{42E60707-AC69-4774-AA7C-3858AE3701BD}" destId="{BDE8348D-1DE4-4130-99FF-21F1233132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27C550-6CD0-442E-894F-628C553369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7D191-0E20-47F7-9C8C-492ED268B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sklearn.ensemble import AdaBoostRegressor</a:t>
          </a:r>
        </a:p>
      </dgm:t>
    </dgm:pt>
    <dgm:pt modelId="{FDD50F05-1AB9-4332-9AA6-6FE83206101B}" type="parTrans" cxnId="{D83A269D-6E02-4DCE-98D7-63C65A830281}">
      <dgm:prSet/>
      <dgm:spPr/>
      <dgm:t>
        <a:bodyPr/>
        <a:lstStyle/>
        <a:p>
          <a:endParaRPr lang="en-US"/>
        </a:p>
      </dgm:t>
    </dgm:pt>
    <dgm:pt modelId="{B21B3D49-DD75-45DD-929E-9AC1BB7A28E4}" type="sibTrans" cxnId="{D83A269D-6E02-4DCE-98D7-63C65A830281}">
      <dgm:prSet/>
      <dgm:spPr/>
      <dgm:t>
        <a:bodyPr/>
        <a:lstStyle/>
        <a:p>
          <a:endParaRPr lang="en-US"/>
        </a:p>
      </dgm:t>
    </dgm:pt>
    <dgm:pt modelId="{FF17D9C4-6F37-4A64-AE37-4C74A50FB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regressor = AdaBoostRegressor(learning_rate = 0.5, n_estimators = 100) </a:t>
          </a:r>
        </a:p>
      </dgm:t>
    </dgm:pt>
    <dgm:pt modelId="{57A0E204-B12E-44E5-A621-1AF828658968}" type="parTrans" cxnId="{CCA49A88-FCAE-4C28-AD4F-AE6A2AB96FB2}">
      <dgm:prSet/>
      <dgm:spPr/>
      <dgm:t>
        <a:bodyPr/>
        <a:lstStyle/>
        <a:p>
          <a:endParaRPr lang="en-US"/>
        </a:p>
      </dgm:t>
    </dgm:pt>
    <dgm:pt modelId="{540EBD50-2544-4DF9-AE99-40A06B87A7BA}" type="sibTrans" cxnId="{CCA49A88-FCAE-4C28-AD4F-AE6A2AB96FB2}">
      <dgm:prSet/>
      <dgm:spPr/>
      <dgm:t>
        <a:bodyPr/>
        <a:lstStyle/>
        <a:p>
          <a:endParaRPr lang="en-US"/>
        </a:p>
      </dgm:t>
    </dgm:pt>
    <dgm:pt modelId="{F0F5D6C3-FC1D-4598-B505-3720DE4A46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regressor.fit(X_train,y_train)</a:t>
          </a:r>
        </a:p>
      </dgm:t>
    </dgm:pt>
    <dgm:pt modelId="{44F191E6-2CD2-4B47-ACF0-33C72801B460}" type="parTrans" cxnId="{4B487788-E602-417E-BD77-0AF4323E32C5}">
      <dgm:prSet/>
      <dgm:spPr/>
      <dgm:t>
        <a:bodyPr/>
        <a:lstStyle/>
        <a:p>
          <a:endParaRPr lang="en-US"/>
        </a:p>
      </dgm:t>
    </dgm:pt>
    <dgm:pt modelId="{54496BAD-32B0-450E-A8AF-417C8C1D0E1E}" type="sibTrans" cxnId="{4B487788-E602-417E-BD77-0AF4323E32C5}">
      <dgm:prSet/>
      <dgm:spPr/>
      <dgm:t>
        <a:bodyPr/>
        <a:lstStyle/>
        <a:p>
          <a:endParaRPr lang="en-US"/>
        </a:p>
      </dgm:t>
    </dgm:pt>
    <dgm:pt modelId="{CDE16B26-C60B-4801-B91C-020FA264DC54}" type="pres">
      <dgm:prSet presAssocID="{DF27C550-6CD0-442E-894F-628C55336978}" presName="root" presStyleCnt="0">
        <dgm:presLayoutVars>
          <dgm:dir/>
          <dgm:resizeHandles val="exact"/>
        </dgm:presLayoutVars>
      </dgm:prSet>
      <dgm:spPr/>
    </dgm:pt>
    <dgm:pt modelId="{2ED33280-E9FD-46FD-ADA8-C416798F8A01}" type="pres">
      <dgm:prSet presAssocID="{04D7D191-0E20-47F7-9C8C-492ED268B09E}" presName="compNode" presStyleCnt="0"/>
      <dgm:spPr/>
    </dgm:pt>
    <dgm:pt modelId="{20B6D3AB-AA7A-4B30-90AC-C92B83F0AC35}" type="pres">
      <dgm:prSet presAssocID="{04D7D191-0E20-47F7-9C8C-492ED268B09E}" presName="bgRect" presStyleLbl="bgShp" presStyleIdx="0" presStyleCnt="3"/>
      <dgm:spPr/>
    </dgm:pt>
    <dgm:pt modelId="{B5467C57-FF2E-4AE2-9F60-9F76AE9566B4}" type="pres">
      <dgm:prSet presAssocID="{04D7D191-0E20-47F7-9C8C-492ED268B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64675323-50B6-43B9-B5AB-1269CDBE7E38}" type="pres">
      <dgm:prSet presAssocID="{04D7D191-0E20-47F7-9C8C-492ED268B09E}" presName="spaceRect" presStyleCnt="0"/>
      <dgm:spPr/>
    </dgm:pt>
    <dgm:pt modelId="{2B34A902-C4C7-4A4C-B816-6414ABDF6FBB}" type="pres">
      <dgm:prSet presAssocID="{04D7D191-0E20-47F7-9C8C-492ED268B09E}" presName="parTx" presStyleLbl="revTx" presStyleIdx="0" presStyleCnt="3">
        <dgm:presLayoutVars>
          <dgm:chMax val="0"/>
          <dgm:chPref val="0"/>
        </dgm:presLayoutVars>
      </dgm:prSet>
      <dgm:spPr/>
    </dgm:pt>
    <dgm:pt modelId="{77333F21-CF70-4C2A-9C62-E5EB0A8C057F}" type="pres">
      <dgm:prSet presAssocID="{B21B3D49-DD75-45DD-929E-9AC1BB7A28E4}" presName="sibTrans" presStyleCnt="0"/>
      <dgm:spPr/>
    </dgm:pt>
    <dgm:pt modelId="{FEF13E8F-2DB8-4E37-B796-2B236FD37969}" type="pres">
      <dgm:prSet presAssocID="{FF17D9C4-6F37-4A64-AE37-4C74A50FBA66}" presName="compNode" presStyleCnt="0"/>
      <dgm:spPr/>
    </dgm:pt>
    <dgm:pt modelId="{2C058A92-6474-4720-BE61-E1A09150D66D}" type="pres">
      <dgm:prSet presAssocID="{FF17D9C4-6F37-4A64-AE37-4C74A50FBA66}" presName="bgRect" presStyleLbl="bgShp" presStyleIdx="1" presStyleCnt="3"/>
      <dgm:spPr/>
    </dgm:pt>
    <dgm:pt modelId="{41D3B4CE-E714-4929-8DE7-F8A8D68B40EB}" type="pres">
      <dgm:prSet presAssocID="{FF17D9C4-6F37-4A64-AE37-4C74A50FBA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2504C3D-8B36-492D-ABB1-E77A1B96C797}" type="pres">
      <dgm:prSet presAssocID="{FF17D9C4-6F37-4A64-AE37-4C74A50FBA66}" presName="spaceRect" presStyleCnt="0"/>
      <dgm:spPr/>
    </dgm:pt>
    <dgm:pt modelId="{2245B599-7F9E-4394-BBCD-2E6E318CC8C4}" type="pres">
      <dgm:prSet presAssocID="{FF17D9C4-6F37-4A64-AE37-4C74A50FBA66}" presName="parTx" presStyleLbl="revTx" presStyleIdx="1" presStyleCnt="3">
        <dgm:presLayoutVars>
          <dgm:chMax val="0"/>
          <dgm:chPref val="0"/>
        </dgm:presLayoutVars>
      </dgm:prSet>
      <dgm:spPr/>
    </dgm:pt>
    <dgm:pt modelId="{89C9E6B2-034D-48E8-88A1-5B72F46AFDD8}" type="pres">
      <dgm:prSet presAssocID="{540EBD50-2544-4DF9-AE99-40A06B87A7BA}" presName="sibTrans" presStyleCnt="0"/>
      <dgm:spPr/>
    </dgm:pt>
    <dgm:pt modelId="{FDF9682C-BBC5-426D-8011-56ABF1177BAA}" type="pres">
      <dgm:prSet presAssocID="{F0F5D6C3-FC1D-4598-B505-3720DE4A4645}" presName="compNode" presStyleCnt="0"/>
      <dgm:spPr/>
    </dgm:pt>
    <dgm:pt modelId="{F663EF3B-BBA1-4BF5-8AEA-AA959F349E18}" type="pres">
      <dgm:prSet presAssocID="{F0F5D6C3-FC1D-4598-B505-3720DE4A4645}" presName="bgRect" presStyleLbl="bgShp" presStyleIdx="2" presStyleCnt="3"/>
      <dgm:spPr/>
    </dgm:pt>
    <dgm:pt modelId="{F646DA80-30B4-47BD-B3A7-55F3E3E0FAD2}" type="pres">
      <dgm:prSet presAssocID="{F0F5D6C3-FC1D-4598-B505-3720DE4A46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0699E0E-B5A6-47F8-B61E-3595E4CE7C46}" type="pres">
      <dgm:prSet presAssocID="{F0F5D6C3-FC1D-4598-B505-3720DE4A4645}" presName="spaceRect" presStyleCnt="0"/>
      <dgm:spPr/>
    </dgm:pt>
    <dgm:pt modelId="{A8E43A3D-F5F0-428D-B87B-A0EB3A87B679}" type="pres">
      <dgm:prSet presAssocID="{F0F5D6C3-FC1D-4598-B505-3720DE4A46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A6F118-6EA3-4503-863D-DCD1A3C6FAE9}" type="presOf" srcId="{04D7D191-0E20-47F7-9C8C-492ED268B09E}" destId="{2B34A902-C4C7-4A4C-B816-6414ABDF6FBB}" srcOrd="0" destOrd="0" presId="urn:microsoft.com/office/officeart/2018/2/layout/IconVerticalSolidList"/>
    <dgm:cxn modelId="{8190CA1D-FDE8-42B5-B338-2A0FB14C1627}" type="presOf" srcId="{DF27C550-6CD0-442E-894F-628C55336978}" destId="{CDE16B26-C60B-4801-B91C-020FA264DC54}" srcOrd="0" destOrd="0" presId="urn:microsoft.com/office/officeart/2018/2/layout/IconVerticalSolidList"/>
    <dgm:cxn modelId="{4B487788-E602-417E-BD77-0AF4323E32C5}" srcId="{DF27C550-6CD0-442E-894F-628C55336978}" destId="{F0F5D6C3-FC1D-4598-B505-3720DE4A4645}" srcOrd="2" destOrd="0" parTransId="{44F191E6-2CD2-4B47-ACF0-33C72801B460}" sibTransId="{54496BAD-32B0-450E-A8AF-417C8C1D0E1E}"/>
    <dgm:cxn modelId="{CCA49A88-FCAE-4C28-AD4F-AE6A2AB96FB2}" srcId="{DF27C550-6CD0-442E-894F-628C55336978}" destId="{FF17D9C4-6F37-4A64-AE37-4C74A50FBA66}" srcOrd="1" destOrd="0" parTransId="{57A0E204-B12E-44E5-A621-1AF828658968}" sibTransId="{540EBD50-2544-4DF9-AE99-40A06B87A7BA}"/>
    <dgm:cxn modelId="{0D13DF8E-8B08-4A41-BB7D-D43F78F2185D}" type="presOf" srcId="{F0F5D6C3-FC1D-4598-B505-3720DE4A4645}" destId="{A8E43A3D-F5F0-428D-B87B-A0EB3A87B679}" srcOrd="0" destOrd="0" presId="urn:microsoft.com/office/officeart/2018/2/layout/IconVerticalSolidList"/>
    <dgm:cxn modelId="{D83A269D-6E02-4DCE-98D7-63C65A830281}" srcId="{DF27C550-6CD0-442E-894F-628C55336978}" destId="{04D7D191-0E20-47F7-9C8C-492ED268B09E}" srcOrd="0" destOrd="0" parTransId="{FDD50F05-1AB9-4332-9AA6-6FE83206101B}" sibTransId="{B21B3D49-DD75-45DD-929E-9AC1BB7A28E4}"/>
    <dgm:cxn modelId="{17BB8DF7-8EBA-4063-8FFD-25C7EF128A96}" type="presOf" srcId="{FF17D9C4-6F37-4A64-AE37-4C74A50FBA66}" destId="{2245B599-7F9E-4394-BBCD-2E6E318CC8C4}" srcOrd="0" destOrd="0" presId="urn:microsoft.com/office/officeart/2018/2/layout/IconVerticalSolidList"/>
    <dgm:cxn modelId="{DBE206DC-2FBB-487A-B9CE-85BA9AEBEA6A}" type="presParOf" srcId="{CDE16B26-C60B-4801-B91C-020FA264DC54}" destId="{2ED33280-E9FD-46FD-ADA8-C416798F8A01}" srcOrd="0" destOrd="0" presId="urn:microsoft.com/office/officeart/2018/2/layout/IconVerticalSolidList"/>
    <dgm:cxn modelId="{8A29F140-0EB8-46F8-BD4B-B1353DFF532A}" type="presParOf" srcId="{2ED33280-E9FD-46FD-ADA8-C416798F8A01}" destId="{20B6D3AB-AA7A-4B30-90AC-C92B83F0AC35}" srcOrd="0" destOrd="0" presId="urn:microsoft.com/office/officeart/2018/2/layout/IconVerticalSolidList"/>
    <dgm:cxn modelId="{4623BD46-6C6F-4942-9468-3DF25A4A33C3}" type="presParOf" srcId="{2ED33280-E9FD-46FD-ADA8-C416798F8A01}" destId="{B5467C57-FF2E-4AE2-9F60-9F76AE9566B4}" srcOrd="1" destOrd="0" presId="urn:microsoft.com/office/officeart/2018/2/layout/IconVerticalSolidList"/>
    <dgm:cxn modelId="{2B9E5117-D36E-45D6-8B2C-BEF3592C1569}" type="presParOf" srcId="{2ED33280-E9FD-46FD-ADA8-C416798F8A01}" destId="{64675323-50B6-43B9-B5AB-1269CDBE7E38}" srcOrd="2" destOrd="0" presId="urn:microsoft.com/office/officeart/2018/2/layout/IconVerticalSolidList"/>
    <dgm:cxn modelId="{BC3BE786-FF78-420E-873B-F07D624AC36B}" type="presParOf" srcId="{2ED33280-E9FD-46FD-ADA8-C416798F8A01}" destId="{2B34A902-C4C7-4A4C-B816-6414ABDF6FBB}" srcOrd="3" destOrd="0" presId="urn:microsoft.com/office/officeart/2018/2/layout/IconVerticalSolidList"/>
    <dgm:cxn modelId="{139097AC-1FE2-45D3-90B7-928D250FF2FA}" type="presParOf" srcId="{CDE16B26-C60B-4801-B91C-020FA264DC54}" destId="{77333F21-CF70-4C2A-9C62-E5EB0A8C057F}" srcOrd="1" destOrd="0" presId="urn:microsoft.com/office/officeart/2018/2/layout/IconVerticalSolidList"/>
    <dgm:cxn modelId="{A6317A3A-1961-4C0D-AB98-5355767E1C95}" type="presParOf" srcId="{CDE16B26-C60B-4801-B91C-020FA264DC54}" destId="{FEF13E8F-2DB8-4E37-B796-2B236FD37969}" srcOrd="2" destOrd="0" presId="urn:microsoft.com/office/officeart/2018/2/layout/IconVerticalSolidList"/>
    <dgm:cxn modelId="{96298734-2837-4C6F-A594-3BEF91DF19AC}" type="presParOf" srcId="{FEF13E8F-2DB8-4E37-B796-2B236FD37969}" destId="{2C058A92-6474-4720-BE61-E1A09150D66D}" srcOrd="0" destOrd="0" presId="urn:microsoft.com/office/officeart/2018/2/layout/IconVerticalSolidList"/>
    <dgm:cxn modelId="{CA4CD863-76EC-4B0C-8B58-19D08FCE8992}" type="presParOf" srcId="{FEF13E8F-2DB8-4E37-B796-2B236FD37969}" destId="{41D3B4CE-E714-4929-8DE7-F8A8D68B40EB}" srcOrd="1" destOrd="0" presId="urn:microsoft.com/office/officeart/2018/2/layout/IconVerticalSolidList"/>
    <dgm:cxn modelId="{7316D6B2-0626-46AB-B339-D707002E4C06}" type="presParOf" srcId="{FEF13E8F-2DB8-4E37-B796-2B236FD37969}" destId="{52504C3D-8B36-492D-ABB1-E77A1B96C797}" srcOrd="2" destOrd="0" presId="urn:microsoft.com/office/officeart/2018/2/layout/IconVerticalSolidList"/>
    <dgm:cxn modelId="{F9E4175D-4DA4-402E-A432-CC600A6E4E93}" type="presParOf" srcId="{FEF13E8F-2DB8-4E37-B796-2B236FD37969}" destId="{2245B599-7F9E-4394-BBCD-2E6E318CC8C4}" srcOrd="3" destOrd="0" presId="urn:microsoft.com/office/officeart/2018/2/layout/IconVerticalSolidList"/>
    <dgm:cxn modelId="{C5A0AF1E-875F-47F6-BAA5-805F08E8EBD6}" type="presParOf" srcId="{CDE16B26-C60B-4801-B91C-020FA264DC54}" destId="{89C9E6B2-034D-48E8-88A1-5B72F46AFDD8}" srcOrd="3" destOrd="0" presId="urn:microsoft.com/office/officeart/2018/2/layout/IconVerticalSolidList"/>
    <dgm:cxn modelId="{780DA30C-D4B4-49E1-957C-01FE87D649D9}" type="presParOf" srcId="{CDE16B26-C60B-4801-B91C-020FA264DC54}" destId="{FDF9682C-BBC5-426D-8011-56ABF1177BAA}" srcOrd="4" destOrd="0" presId="urn:microsoft.com/office/officeart/2018/2/layout/IconVerticalSolidList"/>
    <dgm:cxn modelId="{CB2BE189-CEC1-407C-AF98-674AE459A5C5}" type="presParOf" srcId="{FDF9682C-BBC5-426D-8011-56ABF1177BAA}" destId="{F663EF3B-BBA1-4BF5-8AEA-AA959F349E18}" srcOrd="0" destOrd="0" presId="urn:microsoft.com/office/officeart/2018/2/layout/IconVerticalSolidList"/>
    <dgm:cxn modelId="{7B29BBBF-A4EA-43FD-BE11-4D3608C53CEE}" type="presParOf" srcId="{FDF9682C-BBC5-426D-8011-56ABF1177BAA}" destId="{F646DA80-30B4-47BD-B3A7-55F3E3E0FAD2}" srcOrd="1" destOrd="0" presId="urn:microsoft.com/office/officeart/2018/2/layout/IconVerticalSolidList"/>
    <dgm:cxn modelId="{F9A1B870-B684-4AD8-A13F-B299F8DD1E0E}" type="presParOf" srcId="{FDF9682C-BBC5-426D-8011-56ABF1177BAA}" destId="{10699E0E-B5A6-47F8-B61E-3595E4CE7C46}" srcOrd="2" destOrd="0" presId="urn:microsoft.com/office/officeart/2018/2/layout/IconVerticalSolidList"/>
    <dgm:cxn modelId="{27F3DBC6-9081-465F-A4A7-76602F1EDD4C}" type="presParOf" srcId="{FDF9682C-BBC5-426D-8011-56ABF1177BAA}" destId="{A8E43A3D-F5F0-428D-B87B-A0EB3A87B6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E4677-F6FA-4219-A7D0-6C35985C5E9F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21EBB-92BB-4CBC-9DE8-9B7A8AAF1DE2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AdaBoostRegressor is a meta-estimator that fits a sequence of regressors on modified versions of the data.</a:t>
          </a:r>
        </a:p>
      </dsp:txBody>
      <dsp:txXfrm>
        <a:off x="78583" y="2435142"/>
        <a:ext cx="2399612" cy="720000"/>
      </dsp:txXfrm>
    </dsp:sp>
    <dsp:sp modelId="{3F3F9512-666B-4093-B5D1-C7C64E02AAE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337A5-6FB8-4943-884D-976D1300519E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implements the AdaBoost.R2 algorithm and improves performance of weak learners.</a:t>
          </a:r>
        </a:p>
      </dsp:txBody>
      <dsp:txXfrm>
        <a:off x="2898129" y="2435142"/>
        <a:ext cx="2399612" cy="720000"/>
      </dsp:txXfrm>
    </dsp:sp>
    <dsp:sp modelId="{873C4035-747F-411A-A4E1-B988538F6B6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02B31-C517-446A-ABCA-2E887B60DCD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Focuses more on difficult cases by adjusting instance weights based on prediction errors.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9D33E-6B42-4BEA-9483-352F6D4195B1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FFBFF70F-2395-4695-9F15-1EC604C81189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estimators_: List of fitted sub-estimators</a:t>
          </a:r>
        </a:p>
      </dsp:txBody>
      <dsp:txXfrm>
        <a:off x="6282" y="405343"/>
        <a:ext cx="2365117" cy="1419070"/>
      </dsp:txXfrm>
    </dsp:sp>
    <dsp:sp modelId="{9E46072D-8A22-46B9-9662-2B6A4598D9C9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70DC2633-F783-4807-9AA4-DF47B55B2FFA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estimator_weights_: Weights for each estimator</a:t>
          </a:r>
        </a:p>
      </dsp:txBody>
      <dsp:txXfrm>
        <a:off x="2915376" y="405343"/>
        <a:ext cx="2365117" cy="1419070"/>
      </dsp:txXfrm>
    </dsp:sp>
    <dsp:sp modelId="{99A9D29A-E15A-4A41-B791-5ABA0F2851E0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B358579E-434F-4793-9B68-383BF9BC3FA6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estimator_errors_: Error of each estimator</a:t>
          </a:r>
        </a:p>
      </dsp:txBody>
      <dsp:txXfrm>
        <a:off x="5824470" y="405343"/>
        <a:ext cx="2365117" cy="1419070"/>
      </dsp:txXfrm>
    </dsp:sp>
    <dsp:sp modelId="{B755BF15-6569-402F-A8D9-A32FB5783B7C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69A5C557-DAE6-4E35-BBC6-FDAB426CC116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feature_importances_: Feature importance scores</a:t>
          </a:r>
        </a:p>
      </dsp:txBody>
      <dsp:txXfrm>
        <a:off x="6282" y="2368390"/>
        <a:ext cx="2365117" cy="1419070"/>
      </dsp:txXfrm>
    </dsp:sp>
    <dsp:sp modelId="{6633D27B-113E-41FD-AFC1-3EDB4F8152C9}">
      <dsp:nvSpPr>
        <dsp:cNvPr id="0" name=""/>
        <dsp:cNvSpPr/>
      </dsp:nvSpPr>
      <dsp:spPr>
        <a:xfrm>
          <a:off x="5278694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3075206"/>
        <a:ext cx="27198" cy="5439"/>
      </dsp:txXfrm>
    </dsp:sp>
    <dsp:sp modelId="{4903712B-E7DD-407B-AB6A-7E1C63F195AD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n_features_in_: Number of features seen during fit</a:t>
          </a:r>
        </a:p>
      </dsp:txBody>
      <dsp:txXfrm>
        <a:off x="2915376" y="2368390"/>
        <a:ext cx="2365117" cy="1419070"/>
      </dsp:txXfrm>
    </dsp:sp>
    <dsp:sp modelId="{F2B76DD9-5DE4-426D-AAEE-56D587594C2F}">
      <dsp:nvSpPr>
        <dsp:cNvPr id="0" name=""/>
        <dsp:cNvSpPr/>
      </dsp:nvSpPr>
      <dsp:spPr>
        <a:xfrm>
          <a:off x="5824470" y="2368390"/>
          <a:ext cx="2365117" cy="141907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feature_names_in_: Names of features (if available)</a:t>
          </a:r>
        </a:p>
      </dsp:txBody>
      <dsp:txXfrm>
        <a:off x="5824470" y="2368390"/>
        <a:ext cx="2365117" cy="141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1865C-1889-4FB0-AF75-C25DDDA9F3C2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A9C7B-9EFC-44B0-864C-9CF532369970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A6411-7143-4073-BE25-33AFAEAEF36D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fit(X, y): Train the model</a:t>
          </a:r>
        </a:p>
      </dsp:txBody>
      <dsp:txXfrm>
        <a:off x="1736122" y="1100"/>
        <a:ext cx="2172539" cy="921683"/>
      </dsp:txXfrm>
    </dsp:sp>
    <dsp:sp modelId="{5FE52AA1-A7E3-4953-931C-017CC584F526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2E7A9-CCAF-4A7D-8937-2461F5497534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28F15-5478-40C9-A846-83229D616073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predict(X): Predict regression values</a:t>
          </a:r>
        </a:p>
      </dsp:txBody>
      <dsp:txXfrm>
        <a:off x="5406396" y="1100"/>
        <a:ext cx="2172539" cy="921683"/>
      </dsp:txXfrm>
    </dsp:sp>
    <dsp:sp modelId="{10426C7A-DFF6-4799-AFEC-0D0470EA0121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2E6BF-858D-4524-91DE-045B83965335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7C9BD-1E33-42DE-A544-7AF50E8392E2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score(X, y): Return R² score</a:t>
          </a:r>
        </a:p>
      </dsp:txBody>
      <dsp:txXfrm>
        <a:off x="1736122" y="1635560"/>
        <a:ext cx="2172539" cy="921683"/>
      </dsp:txXfrm>
    </dsp:sp>
    <dsp:sp modelId="{5BF6FE5B-FF5B-41F0-BAE8-AEC4AF0F7288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7B83-A16C-43FB-BBED-5AE9BC497055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4241C-9AD7-45B6-9441-A4F44210A676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staged_predict(X): Generator for predictions after each stage</a:t>
          </a:r>
        </a:p>
      </dsp:txBody>
      <dsp:txXfrm>
        <a:off x="5406396" y="1635560"/>
        <a:ext cx="2172539" cy="921683"/>
      </dsp:txXfrm>
    </dsp:sp>
    <dsp:sp modelId="{AFEB23C4-6E34-4619-82EF-24C4C9DF8FCA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27CAA-7329-4968-878A-36996D9960D8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8348D-1DE4-4130-99FF-21F12331329B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staged_score(X, y): Generator for scores after each stage</a:t>
          </a:r>
        </a:p>
      </dsp:txBody>
      <dsp:txXfrm>
        <a:off x="1736122" y="3270020"/>
        <a:ext cx="2172539" cy="921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D3AB-AA7A-4B30-90AC-C92B83F0AC35}">
      <dsp:nvSpPr>
        <dsp:cNvPr id="0" name=""/>
        <dsp:cNvSpPr/>
      </dsp:nvSpPr>
      <dsp:spPr>
        <a:xfrm>
          <a:off x="0" y="483"/>
          <a:ext cx="7410669" cy="1131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67C57-FF2E-4AE2-9F60-9F76AE9566B4}">
      <dsp:nvSpPr>
        <dsp:cNvPr id="0" name=""/>
        <dsp:cNvSpPr/>
      </dsp:nvSpPr>
      <dsp:spPr>
        <a:xfrm>
          <a:off x="342140" y="254968"/>
          <a:ext cx="622073" cy="622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A902-C4C7-4A4C-B816-6414ABDF6FBB}">
      <dsp:nvSpPr>
        <dsp:cNvPr id="0" name=""/>
        <dsp:cNvSpPr/>
      </dsp:nvSpPr>
      <dsp:spPr>
        <a:xfrm>
          <a:off x="1306355" y="483"/>
          <a:ext cx="6104313" cy="11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02" tIns="119702" rIns="119702" bIns="11970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from sklearn.ensemble import AdaBoostRegressor</a:t>
          </a:r>
        </a:p>
      </dsp:txBody>
      <dsp:txXfrm>
        <a:off x="1306355" y="483"/>
        <a:ext cx="6104313" cy="1131043"/>
      </dsp:txXfrm>
    </dsp:sp>
    <dsp:sp modelId="{2C058A92-6474-4720-BE61-E1A09150D66D}">
      <dsp:nvSpPr>
        <dsp:cNvPr id="0" name=""/>
        <dsp:cNvSpPr/>
      </dsp:nvSpPr>
      <dsp:spPr>
        <a:xfrm>
          <a:off x="0" y="1414287"/>
          <a:ext cx="7410669" cy="1131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3B4CE-E714-4929-8DE7-F8A8D68B40EB}">
      <dsp:nvSpPr>
        <dsp:cNvPr id="0" name=""/>
        <dsp:cNvSpPr/>
      </dsp:nvSpPr>
      <dsp:spPr>
        <a:xfrm>
          <a:off x="342140" y="1668772"/>
          <a:ext cx="622073" cy="622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5B599-7F9E-4394-BBCD-2E6E318CC8C4}">
      <dsp:nvSpPr>
        <dsp:cNvPr id="0" name=""/>
        <dsp:cNvSpPr/>
      </dsp:nvSpPr>
      <dsp:spPr>
        <a:xfrm>
          <a:off x="1306355" y="1414287"/>
          <a:ext cx="6104313" cy="11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02" tIns="119702" rIns="119702" bIns="11970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regressor = AdaBoostRegressor(learning_rate = 0.5, n_estimators = 100) </a:t>
          </a:r>
        </a:p>
      </dsp:txBody>
      <dsp:txXfrm>
        <a:off x="1306355" y="1414287"/>
        <a:ext cx="6104313" cy="1131043"/>
      </dsp:txXfrm>
    </dsp:sp>
    <dsp:sp modelId="{F663EF3B-BBA1-4BF5-8AEA-AA959F349E18}">
      <dsp:nvSpPr>
        <dsp:cNvPr id="0" name=""/>
        <dsp:cNvSpPr/>
      </dsp:nvSpPr>
      <dsp:spPr>
        <a:xfrm>
          <a:off x="0" y="2828092"/>
          <a:ext cx="7410669" cy="1131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6DA80-30B4-47BD-B3A7-55F3E3E0FAD2}">
      <dsp:nvSpPr>
        <dsp:cNvPr id="0" name=""/>
        <dsp:cNvSpPr/>
      </dsp:nvSpPr>
      <dsp:spPr>
        <a:xfrm>
          <a:off x="342140" y="3082576"/>
          <a:ext cx="622073" cy="622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43A3D-F5F0-428D-B87B-A0EB3A87B679}">
      <dsp:nvSpPr>
        <dsp:cNvPr id="0" name=""/>
        <dsp:cNvSpPr/>
      </dsp:nvSpPr>
      <dsp:spPr>
        <a:xfrm>
          <a:off x="1306355" y="2828092"/>
          <a:ext cx="6104313" cy="1131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02" tIns="119702" rIns="119702" bIns="11970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regressor.fit(X_train,y_train)</a:t>
          </a:r>
        </a:p>
      </dsp:txBody>
      <dsp:txXfrm>
        <a:off x="1306355" y="2828092"/>
        <a:ext cx="6104313" cy="1131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ikit-learn.org/stable/auto_examples/ensemble/plot_adaboost_multiclas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4900" dirty="0" err="1">
                <a:solidFill>
                  <a:srgbClr val="FFFFFF"/>
                </a:solidFill>
              </a:rPr>
              <a:t>AdaBoostRegressor</a:t>
            </a:r>
            <a:r>
              <a:rPr lang="en-US" sz="4900" dirty="0">
                <a:solidFill>
                  <a:srgbClr val="FFFFFF"/>
                </a:solidFill>
              </a:rPr>
              <a:t> Scikit-learn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Hope Learning – </a:t>
            </a:r>
            <a:r>
              <a:rPr lang="en-US" sz="1700" dirty="0" err="1">
                <a:solidFill>
                  <a:srgbClr val="FFFFFF"/>
                </a:solidFill>
              </a:rPr>
              <a:t>Ilango.P</a:t>
            </a:r>
            <a:r>
              <a:rPr lang="en-US" sz="1700" dirty="0">
                <a:solidFill>
                  <a:srgbClr val="FFFFFF"/>
                </a:solidFill>
              </a:rPr>
              <a:t> 11</a:t>
            </a:r>
            <a:r>
              <a:rPr lang="en-US" sz="1700" baseline="30000" dirty="0">
                <a:solidFill>
                  <a:srgbClr val="FFFFFF"/>
                </a:solidFill>
              </a:rPr>
              <a:t>th</a:t>
            </a:r>
            <a:r>
              <a:rPr lang="en-US" sz="1700" dirty="0">
                <a:solidFill>
                  <a:srgbClr val="FFFFFF"/>
                </a:solidFill>
              </a:rPr>
              <a:t> August 2025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4A780-E1A8-6723-B704-D8FF04B00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7421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Constructor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Function: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AdaBoostRegressor</a:t>
            </a:r>
            <a:r>
              <a:rPr lang="en-US" sz="1700" dirty="0"/>
              <a:t>( estimator=None,</a:t>
            </a:r>
          </a:p>
          <a:p>
            <a:pPr marL="0" indent="0">
              <a:buNone/>
            </a:pPr>
            <a:r>
              <a:rPr lang="en-US" sz="1700" dirty="0"/>
              <a:t>    	</a:t>
            </a:r>
            <a:r>
              <a:rPr lang="en-US" sz="1700" dirty="0" err="1"/>
              <a:t>n_estimators</a:t>
            </a:r>
            <a:r>
              <a:rPr lang="en-US" sz="1700" dirty="0"/>
              <a:t>=50,   </a:t>
            </a:r>
            <a:r>
              <a:rPr lang="en-US" sz="1700" dirty="0" err="1"/>
              <a:t>learning_rate</a:t>
            </a:r>
            <a:r>
              <a:rPr lang="en-US" sz="1700" dirty="0"/>
              <a:t>=1.0,</a:t>
            </a:r>
          </a:p>
          <a:p>
            <a:pPr marL="0" indent="0">
              <a:buNone/>
            </a:pPr>
            <a:r>
              <a:rPr lang="en-US" sz="1700" dirty="0"/>
              <a:t>    	loss='linear’,     </a:t>
            </a:r>
            <a:r>
              <a:rPr lang="en-US" sz="1700" dirty="0" err="1"/>
              <a:t>random_state</a:t>
            </a:r>
            <a:r>
              <a:rPr lang="en-US" sz="1700" dirty="0"/>
              <a:t>=None)</a:t>
            </a:r>
          </a:p>
          <a:p>
            <a:endParaRPr lang="en-US" sz="1700" dirty="0"/>
          </a:p>
          <a:p>
            <a:r>
              <a:rPr lang="en-US" sz="1700" b="1" dirty="0"/>
              <a:t>Parameter:</a:t>
            </a:r>
          </a:p>
          <a:p>
            <a:pPr lvl="1"/>
            <a:r>
              <a:rPr lang="en-US" sz="1800" dirty="0"/>
              <a:t>- estimator: Base regressor (default: </a:t>
            </a:r>
            <a:r>
              <a:rPr lang="en-US" sz="1800" dirty="0" err="1"/>
              <a:t>DecisionTreeRegressor</a:t>
            </a:r>
            <a:r>
              <a:rPr lang="en-US" sz="1800" dirty="0"/>
              <a:t>(</a:t>
            </a:r>
            <a:r>
              <a:rPr lang="en-US" sz="1800" dirty="0" err="1"/>
              <a:t>max_depth</a:t>
            </a:r>
            <a:r>
              <a:rPr lang="en-US" sz="1800" dirty="0"/>
              <a:t>=3))</a:t>
            </a:r>
          </a:p>
          <a:p>
            <a:pPr lvl="1"/>
            <a:r>
              <a:rPr lang="en-US" sz="1800" dirty="0"/>
              <a:t>- </a:t>
            </a:r>
            <a:r>
              <a:rPr lang="en-US" sz="1800" dirty="0" err="1"/>
              <a:t>n_estimators</a:t>
            </a:r>
            <a:r>
              <a:rPr lang="en-US" sz="1800" dirty="0"/>
              <a:t>: Number of boosting rounds</a:t>
            </a:r>
          </a:p>
          <a:p>
            <a:pPr lvl="1"/>
            <a:r>
              <a:rPr lang="en-US" sz="1800" dirty="0"/>
              <a:t>- </a:t>
            </a:r>
            <a:r>
              <a:rPr lang="en-US" sz="1800" dirty="0" err="1"/>
              <a:t>learning_rate</a:t>
            </a:r>
            <a:r>
              <a:rPr lang="en-US" sz="1800" dirty="0"/>
              <a:t>: Weight applied to each regressor</a:t>
            </a:r>
          </a:p>
          <a:p>
            <a:pPr lvl="1"/>
            <a:r>
              <a:rPr lang="en-US" sz="1800" dirty="0"/>
              <a:t>- loss: Loss function ('linear', 'square', 'exponential')</a:t>
            </a:r>
          </a:p>
          <a:p>
            <a:pPr lvl="1"/>
            <a:r>
              <a:rPr lang="en-US" sz="1800" dirty="0"/>
              <a:t>- </a:t>
            </a:r>
            <a:r>
              <a:rPr lang="en-US" sz="1800" dirty="0" err="1"/>
              <a:t>random_state</a:t>
            </a:r>
            <a:r>
              <a:rPr lang="en-US" sz="1800" dirty="0"/>
              <a:t>: Controls randomness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Attributes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B7946-0A39-E663-69DD-CA4986456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5409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1A3EA787-AD33-2E9F-7B0D-36E8D83A8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/>
          <a:stretch>
            <a:fillRect/>
          </a:stretch>
        </p:blipFill>
        <p:spPr bwMode="auto">
          <a:xfrm>
            <a:off x="20" y="1282"/>
            <a:ext cx="9143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1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6AC0E-143D-3080-53C9-A821EA21D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92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Example Usage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8A01221-090E-1900-F4E0-5368F3D414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6661" y="2217343"/>
          <a:ext cx="7410669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AdaBoost Algorithm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345958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Initialize weights for training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2345958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Train weak learner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2345958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Compute error and update weights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4174758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Combine weak learners into strong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Process Flowchart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20236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Input Training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20236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Initialize Weights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3600" y="20236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Train Weak Learner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3952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Evaluate Error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0" y="33952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Update Weights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33952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Repeat for N Estimators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4766870"/>
            <a:ext cx="228600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Final 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AdaBoostRegressor Scikit-learn</vt:lpstr>
      <vt:lpstr>Overview</vt:lpstr>
      <vt:lpstr>Constructor Parameters</vt:lpstr>
      <vt:lpstr>Attributes</vt:lpstr>
      <vt:lpstr>PowerPoint Presentation</vt:lpstr>
      <vt:lpstr>Key Methods</vt:lpstr>
      <vt:lpstr>Example Usage</vt:lpstr>
      <vt:lpstr>AdaBoost Algorithm Diagram</vt:lpstr>
      <vt:lpstr>Training Process Flowchart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Ilango P</dc:creator>
  <cp:keywords/>
  <dc:description>generated using python-pptx</dc:description>
  <cp:lastModifiedBy>Ilango P</cp:lastModifiedBy>
  <cp:revision>3</cp:revision>
  <dcterms:created xsi:type="dcterms:W3CDTF">2013-01-27T09:14:16Z</dcterms:created>
  <dcterms:modified xsi:type="dcterms:W3CDTF">2025-08-11T06:37:11Z</dcterms:modified>
  <cp:category/>
</cp:coreProperties>
</file>