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1765B-9B86-4415-81AC-1E11E6ADDB0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638176-CD22-4C43-8CEB-C85C4ED93BA0}">
      <dgm:prSet/>
      <dgm:spPr/>
      <dgm:t>
        <a:bodyPr/>
        <a:lstStyle/>
        <a:p>
          <a:r>
            <a:rPr lang="en-US"/>
            <a:t>XGBoost (Extreme Gradient Boosting) is an efficient and scalable implementation of gradient boosting.</a:t>
          </a:r>
        </a:p>
      </dgm:t>
    </dgm:pt>
    <dgm:pt modelId="{A62E20E7-4909-4EA2-A6FA-D9FBE3DEF104}" type="parTrans" cxnId="{7E234481-78D5-4B4C-8660-27F590209B68}">
      <dgm:prSet/>
      <dgm:spPr/>
      <dgm:t>
        <a:bodyPr/>
        <a:lstStyle/>
        <a:p>
          <a:endParaRPr lang="en-US"/>
        </a:p>
      </dgm:t>
    </dgm:pt>
    <dgm:pt modelId="{48F310F3-1ADF-4DB1-BD9E-C48EDB019252}" type="sibTrans" cxnId="{7E234481-78D5-4B4C-8660-27F590209B68}">
      <dgm:prSet/>
      <dgm:spPr/>
      <dgm:t>
        <a:bodyPr/>
        <a:lstStyle/>
        <a:p>
          <a:endParaRPr lang="en-US"/>
        </a:p>
      </dgm:t>
    </dgm:pt>
    <dgm:pt modelId="{C0BAB0A7-20CB-425C-8327-C112D6FF108F}">
      <dgm:prSet/>
      <dgm:spPr/>
      <dgm:t>
        <a:bodyPr/>
        <a:lstStyle/>
        <a:p>
          <a:r>
            <a:rPr lang="en-US"/>
            <a:t>It is widely used for supervised learning tasks including regression, classification, and ranking.</a:t>
          </a:r>
        </a:p>
      </dgm:t>
    </dgm:pt>
    <dgm:pt modelId="{64A3CA21-6369-4584-80F4-8D131FB51E4C}" type="parTrans" cxnId="{62AC573D-84E4-4C39-8D01-6B5FD264345B}">
      <dgm:prSet/>
      <dgm:spPr/>
      <dgm:t>
        <a:bodyPr/>
        <a:lstStyle/>
        <a:p>
          <a:endParaRPr lang="en-US"/>
        </a:p>
      </dgm:t>
    </dgm:pt>
    <dgm:pt modelId="{B070F0A7-59C5-4C8E-9100-54D3A606D48A}" type="sibTrans" cxnId="{62AC573D-84E4-4C39-8D01-6B5FD264345B}">
      <dgm:prSet/>
      <dgm:spPr/>
      <dgm:t>
        <a:bodyPr/>
        <a:lstStyle/>
        <a:p>
          <a:endParaRPr lang="en-US"/>
        </a:p>
      </dgm:t>
    </dgm:pt>
    <dgm:pt modelId="{0F5AE540-5B1E-4BC4-B5B6-88DE7F6317D2}">
      <dgm:prSet/>
      <dgm:spPr/>
      <dgm:t>
        <a:bodyPr/>
        <a:lstStyle/>
        <a:p>
          <a:r>
            <a:rPr lang="en-US"/>
            <a:t>Key features include regularization, parallel processing, and handling of missing values.</a:t>
          </a:r>
        </a:p>
      </dgm:t>
    </dgm:pt>
    <dgm:pt modelId="{E745667B-F3CB-479A-B6FF-51E69CCDBC7B}" type="parTrans" cxnId="{4B99C03A-169A-4CEF-A261-CDA2C2B4D802}">
      <dgm:prSet/>
      <dgm:spPr/>
      <dgm:t>
        <a:bodyPr/>
        <a:lstStyle/>
        <a:p>
          <a:endParaRPr lang="en-US"/>
        </a:p>
      </dgm:t>
    </dgm:pt>
    <dgm:pt modelId="{452B5D3E-EC5C-40E7-84DA-17CEEC024409}" type="sibTrans" cxnId="{4B99C03A-169A-4CEF-A261-CDA2C2B4D802}">
      <dgm:prSet/>
      <dgm:spPr/>
      <dgm:t>
        <a:bodyPr/>
        <a:lstStyle/>
        <a:p>
          <a:endParaRPr lang="en-US"/>
        </a:p>
      </dgm:t>
    </dgm:pt>
    <dgm:pt modelId="{8F1F97C5-26B6-43E6-92B5-06969AD4E9A9}" type="pres">
      <dgm:prSet presAssocID="{D7B1765B-9B86-4415-81AC-1E11E6ADDB02}" presName="Name0" presStyleCnt="0">
        <dgm:presLayoutVars>
          <dgm:dir/>
          <dgm:animLvl val="lvl"/>
          <dgm:resizeHandles val="exact"/>
        </dgm:presLayoutVars>
      </dgm:prSet>
      <dgm:spPr/>
    </dgm:pt>
    <dgm:pt modelId="{57C8AB02-BE21-4F5A-8065-620EEBEC0FC7}" type="pres">
      <dgm:prSet presAssocID="{0F5AE540-5B1E-4BC4-B5B6-88DE7F6317D2}" presName="boxAndChildren" presStyleCnt="0"/>
      <dgm:spPr/>
    </dgm:pt>
    <dgm:pt modelId="{C80B242C-C40C-42D3-8A88-8EB9346F8F9B}" type="pres">
      <dgm:prSet presAssocID="{0F5AE540-5B1E-4BC4-B5B6-88DE7F6317D2}" presName="parentTextBox" presStyleLbl="node1" presStyleIdx="0" presStyleCnt="3"/>
      <dgm:spPr/>
    </dgm:pt>
    <dgm:pt modelId="{39CDBC99-6FD9-4E56-A0C9-F7C038D7B07B}" type="pres">
      <dgm:prSet presAssocID="{B070F0A7-59C5-4C8E-9100-54D3A606D48A}" presName="sp" presStyleCnt="0"/>
      <dgm:spPr/>
    </dgm:pt>
    <dgm:pt modelId="{AACA3CCD-DEEA-4B37-AA08-1CB46865E6AA}" type="pres">
      <dgm:prSet presAssocID="{C0BAB0A7-20CB-425C-8327-C112D6FF108F}" presName="arrowAndChildren" presStyleCnt="0"/>
      <dgm:spPr/>
    </dgm:pt>
    <dgm:pt modelId="{096DCBC1-F932-4C59-8AEB-A0DB258CDEEA}" type="pres">
      <dgm:prSet presAssocID="{C0BAB0A7-20CB-425C-8327-C112D6FF108F}" presName="parentTextArrow" presStyleLbl="node1" presStyleIdx="1" presStyleCnt="3"/>
      <dgm:spPr/>
    </dgm:pt>
    <dgm:pt modelId="{52243B07-1388-49A8-A099-2E5C5D051A95}" type="pres">
      <dgm:prSet presAssocID="{48F310F3-1ADF-4DB1-BD9E-C48EDB019252}" presName="sp" presStyleCnt="0"/>
      <dgm:spPr/>
    </dgm:pt>
    <dgm:pt modelId="{BF3DAA71-CB14-4495-B907-9D706955A6A7}" type="pres">
      <dgm:prSet presAssocID="{B6638176-CD22-4C43-8CEB-C85C4ED93BA0}" presName="arrowAndChildren" presStyleCnt="0"/>
      <dgm:spPr/>
    </dgm:pt>
    <dgm:pt modelId="{F02CB06C-CF41-4476-B3C7-871DEDD904FD}" type="pres">
      <dgm:prSet presAssocID="{B6638176-CD22-4C43-8CEB-C85C4ED93BA0}" presName="parentTextArrow" presStyleLbl="node1" presStyleIdx="2" presStyleCnt="3"/>
      <dgm:spPr/>
    </dgm:pt>
  </dgm:ptLst>
  <dgm:cxnLst>
    <dgm:cxn modelId="{3EB2F20C-31D3-48C3-AA7D-339E7B96DB43}" type="presOf" srcId="{0F5AE540-5B1E-4BC4-B5B6-88DE7F6317D2}" destId="{C80B242C-C40C-42D3-8A88-8EB9346F8F9B}" srcOrd="0" destOrd="0" presId="urn:microsoft.com/office/officeart/2005/8/layout/process4"/>
    <dgm:cxn modelId="{4B99C03A-169A-4CEF-A261-CDA2C2B4D802}" srcId="{D7B1765B-9B86-4415-81AC-1E11E6ADDB02}" destId="{0F5AE540-5B1E-4BC4-B5B6-88DE7F6317D2}" srcOrd="2" destOrd="0" parTransId="{E745667B-F3CB-479A-B6FF-51E69CCDBC7B}" sibTransId="{452B5D3E-EC5C-40E7-84DA-17CEEC024409}"/>
    <dgm:cxn modelId="{62AC573D-84E4-4C39-8D01-6B5FD264345B}" srcId="{D7B1765B-9B86-4415-81AC-1E11E6ADDB02}" destId="{C0BAB0A7-20CB-425C-8327-C112D6FF108F}" srcOrd="1" destOrd="0" parTransId="{64A3CA21-6369-4584-80F4-8D131FB51E4C}" sibTransId="{B070F0A7-59C5-4C8E-9100-54D3A606D48A}"/>
    <dgm:cxn modelId="{23CB8D60-0D08-4E35-837D-E0E65E6E17E8}" type="presOf" srcId="{C0BAB0A7-20CB-425C-8327-C112D6FF108F}" destId="{096DCBC1-F932-4C59-8AEB-A0DB258CDEEA}" srcOrd="0" destOrd="0" presId="urn:microsoft.com/office/officeart/2005/8/layout/process4"/>
    <dgm:cxn modelId="{A036B77A-4FA8-453D-A6CE-7E8396633890}" type="presOf" srcId="{B6638176-CD22-4C43-8CEB-C85C4ED93BA0}" destId="{F02CB06C-CF41-4476-B3C7-871DEDD904FD}" srcOrd="0" destOrd="0" presId="urn:microsoft.com/office/officeart/2005/8/layout/process4"/>
    <dgm:cxn modelId="{7E234481-78D5-4B4C-8660-27F590209B68}" srcId="{D7B1765B-9B86-4415-81AC-1E11E6ADDB02}" destId="{B6638176-CD22-4C43-8CEB-C85C4ED93BA0}" srcOrd="0" destOrd="0" parTransId="{A62E20E7-4909-4EA2-A6FA-D9FBE3DEF104}" sibTransId="{48F310F3-1ADF-4DB1-BD9E-C48EDB019252}"/>
    <dgm:cxn modelId="{2FAC9895-228F-4049-B506-713C41523C3D}" type="presOf" srcId="{D7B1765B-9B86-4415-81AC-1E11E6ADDB02}" destId="{8F1F97C5-26B6-43E6-92B5-06969AD4E9A9}" srcOrd="0" destOrd="0" presId="urn:microsoft.com/office/officeart/2005/8/layout/process4"/>
    <dgm:cxn modelId="{D9FF582E-5532-43D2-8058-D84DF7F91595}" type="presParOf" srcId="{8F1F97C5-26B6-43E6-92B5-06969AD4E9A9}" destId="{57C8AB02-BE21-4F5A-8065-620EEBEC0FC7}" srcOrd="0" destOrd="0" presId="urn:microsoft.com/office/officeart/2005/8/layout/process4"/>
    <dgm:cxn modelId="{88EDCC50-3A8A-4725-9044-EDFA095BFF99}" type="presParOf" srcId="{57C8AB02-BE21-4F5A-8065-620EEBEC0FC7}" destId="{C80B242C-C40C-42D3-8A88-8EB9346F8F9B}" srcOrd="0" destOrd="0" presId="urn:microsoft.com/office/officeart/2005/8/layout/process4"/>
    <dgm:cxn modelId="{B1468E55-AB8A-4B79-A65E-0E6B0563BE21}" type="presParOf" srcId="{8F1F97C5-26B6-43E6-92B5-06969AD4E9A9}" destId="{39CDBC99-6FD9-4E56-A0C9-F7C038D7B07B}" srcOrd="1" destOrd="0" presId="urn:microsoft.com/office/officeart/2005/8/layout/process4"/>
    <dgm:cxn modelId="{86B2F0B6-CF7F-43FD-BA5C-01504E9BDAB1}" type="presParOf" srcId="{8F1F97C5-26B6-43E6-92B5-06969AD4E9A9}" destId="{AACA3CCD-DEEA-4B37-AA08-1CB46865E6AA}" srcOrd="2" destOrd="0" presId="urn:microsoft.com/office/officeart/2005/8/layout/process4"/>
    <dgm:cxn modelId="{EE61B970-A6DF-4135-8411-D209BA955CA5}" type="presParOf" srcId="{AACA3CCD-DEEA-4B37-AA08-1CB46865E6AA}" destId="{096DCBC1-F932-4C59-8AEB-A0DB258CDEEA}" srcOrd="0" destOrd="0" presId="urn:microsoft.com/office/officeart/2005/8/layout/process4"/>
    <dgm:cxn modelId="{98997E70-1186-44AE-B29F-7B626582052A}" type="presParOf" srcId="{8F1F97C5-26B6-43E6-92B5-06969AD4E9A9}" destId="{52243B07-1388-49A8-A099-2E5C5D051A95}" srcOrd="3" destOrd="0" presId="urn:microsoft.com/office/officeart/2005/8/layout/process4"/>
    <dgm:cxn modelId="{754AA442-84C4-46F6-80B1-E5F2812E50C7}" type="presParOf" srcId="{8F1F97C5-26B6-43E6-92B5-06969AD4E9A9}" destId="{BF3DAA71-CB14-4495-B907-9D706955A6A7}" srcOrd="4" destOrd="0" presId="urn:microsoft.com/office/officeart/2005/8/layout/process4"/>
    <dgm:cxn modelId="{55DF0021-4753-4931-96F4-2741E623EAAF}" type="presParOf" srcId="{BF3DAA71-CB14-4495-B907-9D706955A6A7}" destId="{F02CB06C-CF41-4476-B3C7-871DEDD904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0C107-61F0-42B6-B8A4-777B3AB95FC7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429036-C903-46F4-8C87-CCC036F06725}">
      <dgm:prSet/>
      <dgm:spPr/>
      <dgm:t>
        <a:bodyPr/>
        <a:lstStyle/>
        <a:p>
          <a:r>
            <a:rPr lang="en-US"/>
            <a:t>1. Builds an ensemble of decision trees sequentially.</a:t>
          </a:r>
        </a:p>
      </dgm:t>
    </dgm:pt>
    <dgm:pt modelId="{0426D23E-F690-4E7F-B66C-A92A23A9AEA9}" type="parTrans" cxnId="{6C529B4F-7AF7-4078-87EF-684F63AAA140}">
      <dgm:prSet/>
      <dgm:spPr/>
      <dgm:t>
        <a:bodyPr/>
        <a:lstStyle/>
        <a:p>
          <a:endParaRPr lang="en-US"/>
        </a:p>
      </dgm:t>
    </dgm:pt>
    <dgm:pt modelId="{43DBCC6A-3A03-42A0-8710-6913DB56D824}" type="sibTrans" cxnId="{6C529B4F-7AF7-4078-87EF-684F63AAA140}">
      <dgm:prSet/>
      <dgm:spPr/>
      <dgm:t>
        <a:bodyPr/>
        <a:lstStyle/>
        <a:p>
          <a:endParaRPr lang="en-US"/>
        </a:p>
      </dgm:t>
    </dgm:pt>
    <dgm:pt modelId="{1E94B108-B20F-4B9D-B092-95D81D5FCD31}">
      <dgm:prSet/>
      <dgm:spPr/>
      <dgm:t>
        <a:bodyPr/>
        <a:lstStyle/>
        <a:p>
          <a:r>
            <a:rPr lang="en-US"/>
            <a:t>2. Each tree corrects the errors of the previous ones.</a:t>
          </a:r>
        </a:p>
      </dgm:t>
    </dgm:pt>
    <dgm:pt modelId="{5D3E4822-F77C-40E2-987F-60AE5B3A2DDA}" type="parTrans" cxnId="{0937509C-0462-44AA-8E8A-0C66BD0D5B68}">
      <dgm:prSet/>
      <dgm:spPr/>
      <dgm:t>
        <a:bodyPr/>
        <a:lstStyle/>
        <a:p>
          <a:endParaRPr lang="en-US"/>
        </a:p>
      </dgm:t>
    </dgm:pt>
    <dgm:pt modelId="{C7CF1C68-2F43-47B5-AC4A-6D3216E33941}" type="sibTrans" cxnId="{0937509C-0462-44AA-8E8A-0C66BD0D5B68}">
      <dgm:prSet/>
      <dgm:spPr/>
      <dgm:t>
        <a:bodyPr/>
        <a:lstStyle/>
        <a:p>
          <a:endParaRPr lang="en-US"/>
        </a:p>
      </dgm:t>
    </dgm:pt>
    <dgm:pt modelId="{DB9E74E2-1853-4A41-8193-9900A2B4B889}">
      <dgm:prSet/>
      <dgm:spPr/>
      <dgm:t>
        <a:bodyPr/>
        <a:lstStyle/>
        <a:p>
          <a:r>
            <a:rPr lang="en-US"/>
            <a:t>3. Uses gradient descent to minimize the loss function.</a:t>
          </a:r>
        </a:p>
      </dgm:t>
    </dgm:pt>
    <dgm:pt modelId="{3219BE6E-FF09-432C-BBF3-24BAA8DF11C0}" type="parTrans" cxnId="{1D9E6E6B-3FF5-4DB8-BED2-6D12D9DBFC29}">
      <dgm:prSet/>
      <dgm:spPr/>
      <dgm:t>
        <a:bodyPr/>
        <a:lstStyle/>
        <a:p>
          <a:endParaRPr lang="en-US"/>
        </a:p>
      </dgm:t>
    </dgm:pt>
    <dgm:pt modelId="{2380148C-F193-4F92-926F-D30B7B579AFD}" type="sibTrans" cxnId="{1D9E6E6B-3FF5-4DB8-BED2-6D12D9DBFC29}">
      <dgm:prSet/>
      <dgm:spPr/>
      <dgm:t>
        <a:bodyPr/>
        <a:lstStyle/>
        <a:p>
          <a:endParaRPr lang="en-US"/>
        </a:p>
      </dgm:t>
    </dgm:pt>
    <dgm:pt modelId="{53EC627B-B386-45CB-90F1-9C9441AE9A64}">
      <dgm:prSet/>
      <dgm:spPr/>
      <dgm:t>
        <a:bodyPr/>
        <a:lstStyle/>
        <a:p>
          <a:r>
            <a:rPr lang="en-US"/>
            <a:t>4. Supports regularization to prevent overfitting.</a:t>
          </a:r>
        </a:p>
      </dgm:t>
    </dgm:pt>
    <dgm:pt modelId="{7E9A0779-406F-41AC-8CD7-B1C507B0638A}" type="parTrans" cxnId="{44211465-6CDE-4C15-BB3B-71FAC91659BE}">
      <dgm:prSet/>
      <dgm:spPr/>
      <dgm:t>
        <a:bodyPr/>
        <a:lstStyle/>
        <a:p>
          <a:endParaRPr lang="en-US"/>
        </a:p>
      </dgm:t>
    </dgm:pt>
    <dgm:pt modelId="{51A9BB88-BEA2-4D1F-86C0-5DA4C0AC4094}" type="sibTrans" cxnId="{44211465-6CDE-4C15-BB3B-71FAC91659BE}">
      <dgm:prSet/>
      <dgm:spPr/>
      <dgm:t>
        <a:bodyPr/>
        <a:lstStyle/>
        <a:p>
          <a:endParaRPr lang="en-US"/>
        </a:p>
      </dgm:t>
    </dgm:pt>
    <dgm:pt modelId="{489E630A-25B5-477E-9DAF-82AD5C827245}" type="pres">
      <dgm:prSet presAssocID="{CA00C107-61F0-42B6-B8A4-777B3AB95FC7}" presName="matrix" presStyleCnt="0">
        <dgm:presLayoutVars>
          <dgm:chMax val="1"/>
          <dgm:dir/>
          <dgm:resizeHandles val="exact"/>
        </dgm:presLayoutVars>
      </dgm:prSet>
      <dgm:spPr/>
    </dgm:pt>
    <dgm:pt modelId="{675BF2C7-F5A4-4288-8FCE-EE9EC37F7D6E}" type="pres">
      <dgm:prSet presAssocID="{CA00C107-61F0-42B6-B8A4-777B3AB95FC7}" presName="diamond" presStyleLbl="bgShp" presStyleIdx="0" presStyleCnt="1"/>
      <dgm:spPr/>
    </dgm:pt>
    <dgm:pt modelId="{513FEA23-D133-4F7E-B682-3016D5293522}" type="pres">
      <dgm:prSet presAssocID="{CA00C107-61F0-42B6-B8A4-777B3AB95FC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7AE09D-EE88-4BDA-8D6C-4B355A5DCFC8}" type="pres">
      <dgm:prSet presAssocID="{CA00C107-61F0-42B6-B8A4-777B3AB95FC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20EEC2-69D6-41F6-A6B5-94C931321A3B}" type="pres">
      <dgm:prSet presAssocID="{CA00C107-61F0-42B6-B8A4-777B3AB95FC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DA2DB6-AF52-47BD-9A3A-4B2DC2E56AC8}" type="pres">
      <dgm:prSet presAssocID="{CA00C107-61F0-42B6-B8A4-777B3AB95FC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3E7608-A09E-4147-80CA-EBEAF23A37D2}" type="presOf" srcId="{76429036-C903-46F4-8C87-CCC036F06725}" destId="{513FEA23-D133-4F7E-B682-3016D5293522}" srcOrd="0" destOrd="0" presId="urn:microsoft.com/office/officeart/2005/8/layout/matrix3"/>
    <dgm:cxn modelId="{CC6CF121-168B-40B1-B196-52E2911E2FA2}" type="presOf" srcId="{CA00C107-61F0-42B6-B8A4-777B3AB95FC7}" destId="{489E630A-25B5-477E-9DAF-82AD5C827245}" srcOrd="0" destOrd="0" presId="urn:microsoft.com/office/officeart/2005/8/layout/matrix3"/>
    <dgm:cxn modelId="{C40D1F2A-D52D-4F05-BBE7-60A8686748E4}" type="presOf" srcId="{53EC627B-B386-45CB-90F1-9C9441AE9A64}" destId="{28DA2DB6-AF52-47BD-9A3A-4B2DC2E56AC8}" srcOrd="0" destOrd="0" presId="urn:microsoft.com/office/officeart/2005/8/layout/matrix3"/>
    <dgm:cxn modelId="{B8F16E3B-538F-49A9-BDB6-555DB4E05E48}" type="presOf" srcId="{1E94B108-B20F-4B9D-B092-95D81D5FCD31}" destId="{557AE09D-EE88-4BDA-8D6C-4B355A5DCFC8}" srcOrd="0" destOrd="0" presId="urn:microsoft.com/office/officeart/2005/8/layout/matrix3"/>
    <dgm:cxn modelId="{44211465-6CDE-4C15-BB3B-71FAC91659BE}" srcId="{CA00C107-61F0-42B6-B8A4-777B3AB95FC7}" destId="{53EC627B-B386-45CB-90F1-9C9441AE9A64}" srcOrd="3" destOrd="0" parTransId="{7E9A0779-406F-41AC-8CD7-B1C507B0638A}" sibTransId="{51A9BB88-BEA2-4D1F-86C0-5DA4C0AC4094}"/>
    <dgm:cxn modelId="{1D9E6E6B-3FF5-4DB8-BED2-6D12D9DBFC29}" srcId="{CA00C107-61F0-42B6-B8A4-777B3AB95FC7}" destId="{DB9E74E2-1853-4A41-8193-9900A2B4B889}" srcOrd="2" destOrd="0" parTransId="{3219BE6E-FF09-432C-BBF3-24BAA8DF11C0}" sibTransId="{2380148C-F193-4F92-926F-D30B7B579AFD}"/>
    <dgm:cxn modelId="{6C529B4F-7AF7-4078-87EF-684F63AAA140}" srcId="{CA00C107-61F0-42B6-B8A4-777B3AB95FC7}" destId="{76429036-C903-46F4-8C87-CCC036F06725}" srcOrd="0" destOrd="0" parTransId="{0426D23E-F690-4E7F-B66C-A92A23A9AEA9}" sibTransId="{43DBCC6A-3A03-42A0-8710-6913DB56D824}"/>
    <dgm:cxn modelId="{33226A53-36CB-418A-B146-7BB247041E50}" type="presOf" srcId="{DB9E74E2-1853-4A41-8193-9900A2B4B889}" destId="{5D20EEC2-69D6-41F6-A6B5-94C931321A3B}" srcOrd="0" destOrd="0" presId="urn:microsoft.com/office/officeart/2005/8/layout/matrix3"/>
    <dgm:cxn modelId="{0937509C-0462-44AA-8E8A-0C66BD0D5B68}" srcId="{CA00C107-61F0-42B6-B8A4-777B3AB95FC7}" destId="{1E94B108-B20F-4B9D-B092-95D81D5FCD31}" srcOrd="1" destOrd="0" parTransId="{5D3E4822-F77C-40E2-987F-60AE5B3A2DDA}" sibTransId="{C7CF1C68-2F43-47B5-AC4A-6D3216E33941}"/>
    <dgm:cxn modelId="{B6324684-3B1A-43A0-8E6C-2B8504FE3357}" type="presParOf" srcId="{489E630A-25B5-477E-9DAF-82AD5C827245}" destId="{675BF2C7-F5A4-4288-8FCE-EE9EC37F7D6E}" srcOrd="0" destOrd="0" presId="urn:microsoft.com/office/officeart/2005/8/layout/matrix3"/>
    <dgm:cxn modelId="{CB205F54-080E-42F6-A6E7-526F12FE3AE7}" type="presParOf" srcId="{489E630A-25B5-477E-9DAF-82AD5C827245}" destId="{513FEA23-D133-4F7E-B682-3016D5293522}" srcOrd="1" destOrd="0" presId="urn:microsoft.com/office/officeart/2005/8/layout/matrix3"/>
    <dgm:cxn modelId="{96A4A45E-AF58-455F-BC0E-D0A4EB9197CD}" type="presParOf" srcId="{489E630A-25B5-477E-9DAF-82AD5C827245}" destId="{557AE09D-EE88-4BDA-8D6C-4B355A5DCFC8}" srcOrd="2" destOrd="0" presId="urn:microsoft.com/office/officeart/2005/8/layout/matrix3"/>
    <dgm:cxn modelId="{69EC612E-713E-4327-A035-35EDE36C413A}" type="presParOf" srcId="{489E630A-25B5-477E-9DAF-82AD5C827245}" destId="{5D20EEC2-69D6-41F6-A6B5-94C931321A3B}" srcOrd="3" destOrd="0" presId="urn:microsoft.com/office/officeart/2005/8/layout/matrix3"/>
    <dgm:cxn modelId="{E553424B-5B14-4533-971D-C4328BA34D0B}" type="presParOf" srcId="{489E630A-25B5-477E-9DAF-82AD5C827245}" destId="{28DA2DB6-AF52-47BD-9A3A-4B2DC2E56A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065AFE-A483-411C-936B-78FD61FE94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DD77F-4DFB-4920-8933-EC2366133CD2}">
      <dgm:prSet/>
      <dgm:spPr/>
      <dgm:t>
        <a:bodyPr/>
        <a:lstStyle/>
        <a:p>
          <a:r>
            <a:rPr lang="en-US"/>
            <a:t>- n_estimators: Number of boosting rounds (trees).</a:t>
          </a:r>
        </a:p>
      </dgm:t>
    </dgm:pt>
    <dgm:pt modelId="{1404A95C-6C46-4AC4-8FA1-192EA051E74C}" type="parTrans" cxnId="{BB3D7836-D307-4D02-A0CD-51956F093E7D}">
      <dgm:prSet/>
      <dgm:spPr/>
      <dgm:t>
        <a:bodyPr/>
        <a:lstStyle/>
        <a:p>
          <a:endParaRPr lang="en-US"/>
        </a:p>
      </dgm:t>
    </dgm:pt>
    <dgm:pt modelId="{402728CF-857A-42FF-BCC3-0409F703FDCE}" type="sibTrans" cxnId="{BB3D7836-D307-4D02-A0CD-51956F093E7D}">
      <dgm:prSet/>
      <dgm:spPr/>
      <dgm:t>
        <a:bodyPr/>
        <a:lstStyle/>
        <a:p>
          <a:endParaRPr lang="en-US"/>
        </a:p>
      </dgm:t>
    </dgm:pt>
    <dgm:pt modelId="{45483781-A09E-4F97-B80C-DF46F9EE998A}">
      <dgm:prSet/>
      <dgm:spPr/>
      <dgm:t>
        <a:bodyPr/>
        <a:lstStyle/>
        <a:p>
          <a:r>
            <a:rPr lang="en-US"/>
            <a:t>- learning_rate: Step size shrinkage.</a:t>
          </a:r>
        </a:p>
      </dgm:t>
    </dgm:pt>
    <dgm:pt modelId="{5DE2DF0B-BDE1-4182-AB44-F25BC867EB41}" type="parTrans" cxnId="{C808663C-7EC1-4358-9CD8-26E193BC2F2B}">
      <dgm:prSet/>
      <dgm:spPr/>
      <dgm:t>
        <a:bodyPr/>
        <a:lstStyle/>
        <a:p>
          <a:endParaRPr lang="en-US"/>
        </a:p>
      </dgm:t>
    </dgm:pt>
    <dgm:pt modelId="{7FF07884-40D0-4A32-AEC2-DD8346410261}" type="sibTrans" cxnId="{C808663C-7EC1-4358-9CD8-26E193BC2F2B}">
      <dgm:prSet/>
      <dgm:spPr/>
      <dgm:t>
        <a:bodyPr/>
        <a:lstStyle/>
        <a:p>
          <a:endParaRPr lang="en-US"/>
        </a:p>
      </dgm:t>
    </dgm:pt>
    <dgm:pt modelId="{0AA95590-E445-4956-BA7A-37D402ED22D0}">
      <dgm:prSet/>
      <dgm:spPr/>
      <dgm:t>
        <a:bodyPr/>
        <a:lstStyle/>
        <a:p>
          <a:r>
            <a:rPr lang="en-US"/>
            <a:t>- max_depth: Maximum depth of a tree.</a:t>
          </a:r>
        </a:p>
      </dgm:t>
    </dgm:pt>
    <dgm:pt modelId="{08D0E3EE-DF10-404B-9DB1-A8F6D72476A1}" type="parTrans" cxnId="{AFA0C6AC-B9D4-46AB-AC1E-8A0378807092}">
      <dgm:prSet/>
      <dgm:spPr/>
      <dgm:t>
        <a:bodyPr/>
        <a:lstStyle/>
        <a:p>
          <a:endParaRPr lang="en-US"/>
        </a:p>
      </dgm:t>
    </dgm:pt>
    <dgm:pt modelId="{2FEE816E-B3A5-42C8-87CD-954E8E7C588B}" type="sibTrans" cxnId="{AFA0C6AC-B9D4-46AB-AC1E-8A0378807092}">
      <dgm:prSet/>
      <dgm:spPr/>
      <dgm:t>
        <a:bodyPr/>
        <a:lstStyle/>
        <a:p>
          <a:endParaRPr lang="en-US"/>
        </a:p>
      </dgm:t>
    </dgm:pt>
    <dgm:pt modelId="{46E9D62A-07F5-47D8-A502-753EED1B20C5}">
      <dgm:prSet/>
      <dgm:spPr/>
      <dgm:t>
        <a:bodyPr/>
        <a:lstStyle/>
        <a:p>
          <a:r>
            <a:rPr lang="en-US"/>
            <a:t>- objective: Loss function (e.g., 'reg:squarederror' for regression).</a:t>
          </a:r>
        </a:p>
      </dgm:t>
    </dgm:pt>
    <dgm:pt modelId="{C232D1F7-9FCD-4498-83A4-61AE086A17A4}" type="parTrans" cxnId="{02DE624E-4F2A-4043-B63B-EEBA38A5D249}">
      <dgm:prSet/>
      <dgm:spPr/>
      <dgm:t>
        <a:bodyPr/>
        <a:lstStyle/>
        <a:p>
          <a:endParaRPr lang="en-US"/>
        </a:p>
      </dgm:t>
    </dgm:pt>
    <dgm:pt modelId="{416C0595-11EB-48DF-B5F8-841090595391}" type="sibTrans" cxnId="{02DE624E-4F2A-4043-B63B-EEBA38A5D249}">
      <dgm:prSet/>
      <dgm:spPr/>
      <dgm:t>
        <a:bodyPr/>
        <a:lstStyle/>
        <a:p>
          <a:endParaRPr lang="en-US"/>
        </a:p>
      </dgm:t>
    </dgm:pt>
    <dgm:pt modelId="{E70552B3-177D-4B26-AD79-7BE3F33AED00}">
      <dgm:prSet/>
      <dgm:spPr/>
      <dgm:t>
        <a:bodyPr/>
        <a:lstStyle/>
        <a:p>
          <a:r>
            <a:rPr lang="en-US"/>
            <a:t>- subsample: Fraction of samples used per tree.</a:t>
          </a:r>
        </a:p>
      </dgm:t>
    </dgm:pt>
    <dgm:pt modelId="{7B9BE541-F8BC-4D09-A4DA-759B75846B6E}" type="parTrans" cxnId="{128D0416-EF22-4C77-B3C9-6DB6CDBD518E}">
      <dgm:prSet/>
      <dgm:spPr/>
      <dgm:t>
        <a:bodyPr/>
        <a:lstStyle/>
        <a:p>
          <a:endParaRPr lang="en-US"/>
        </a:p>
      </dgm:t>
    </dgm:pt>
    <dgm:pt modelId="{04794719-9EC0-4E81-BC6F-0C131D845847}" type="sibTrans" cxnId="{128D0416-EF22-4C77-B3C9-6DB6CDBD518E}">
      <dgm:prSet/>
      <dgm:spPr/>
      <dgm:t>
        <a:bodyPr/>
        <a:lstStyle/>
        <a:p>
          <a:endParaRPr lang="en-US"/>
        </a:p>
      </dgm:t>
    </dgm:pt>
    <dgm:pt modelId="{EE6F885D-10C9-47C8-944F-36ACC87D13B1}">
      <dgm:prSet/>
      <dgm:spPr/>
      <dgm:t>
        <a:bodyPr/>
        <a:lstStyle/>
        <a:p>
          <a:r>
            <a:rPr lang="en-US"/>
            <a:t>- colsample_bytree: Fraction of features used per tree.</a:t>
          </a:r>
        </a:p>
      </dgm:t>
    </dgm:pt>
    <dgm:pt modelId="{722FD1D2-425D-4BCF-AE55-F1192590CBC0}" type="parTrans" cxnId="{9B20439D-B879-4272-928A-7FCBD6F615AF}">
      <dgm:prSet/>
      <dgm:spPr/>
      <dgm:t>
        <a:bodyPr/>
        <a:lstStyle/>
        <a:p>
          <a:endParaRPr lang="en-US"/>
        </a:p>
      </dgm:t>
    </dgm:pt>
    <dgm:pt modelId="{F00AC1F4-E005-447D-93F4-1F430C0612C3}" type="sibTrans" cxnId="{9B20439D-B879-4272-928A-7FCBD6F615AF}">
      <dgm:prSet/>
      <dgm:spPr/>
      <dgm:t>
        <a:bodyPr/>
        <a:lstStyle/>
        <a:p>
          <a:endParaRPr lang="en-US"/>
        </a:p>
      </dgm:t>
    </dgm:pt>
    <dgm:pt modelId="{D550F814-CE77-4D31-A095-AC4EE5E24A0D}" type="pres">
      <dgm:prSet presAssocID="{86065AFE-A483-411C-936B-78FD61FE94C5}" presName="linear" presStyleCnt="0">
        <dgm:presLayoutVars>
          <dgm:animLvl val="lvl"/>
          <dgm:resizeHandles val="exact"/>
        </dgm:presLayoutVars>
      </dgm:prSet>
      <dgm:spPr/>
    </dgm:pt>
    <dgm:pt modelId="{D45B33C7-8D29-47D7-9EA6-AB68FB0C3DA7}" type="pres">
      <dgm:prSet presAssocID="{032DD77F-4DFB-4920-8933-EC2366133CD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662C44D-A813-4798-A639-64F77BBBA875}" type="pres">
      <dgm:prSet presAssocID="{402728CF-857A-42FF-BCC3-0409F703FDCE}" presName="spacer" presStyleCnt="0"/>
      <dgm:spPr/>
    </dgm:pt>
    <dgm:pt modelId="{7A27CD44-8447-4877-BD54-A2DE13351570}" type="pres">
      <dgm:prSet presAssocID="{45483781-A09E-4F97-B80C-DF46F9EE99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B94E121-76B7-4EB6-A6C7-08B4F740300E}" type="pres">
      <dgm:prSet presAssocID="{7FF07884-40D0-4A32-AEC2-DD8346410261}" presName="spacer" presStyleCnt="0"/>
      <dgm:spPr/>
    </dgm:pt>
    <dgm:pt modelId="{3E8CB423-0939-4026-81DF-629C861709FE}" type="pres">
      <dgm:prSet presAssocID="{0AA95590-E445-4956-BA7A-37D402ED22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4C992BC-11D1-4836-91CB-35CBBF2F70C7}" type="pres">
      <dgm:prSet presAssocID="{2FEE816E-B3A5-42C8-87CD-954E8E7C588B}" presName="spacer" presStyleCnt="0"/>
      <dgm:spPr/>
    </dgm:pt>
    <dgm:pt modelId="{2BC12D71-6C25-49B8-ACDD-299279E8AFD0}" type="pres">
      <dgm:prSet presAssocID="{46E9D62A-07F5-47D8-A502-753EED1B20C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2601E68-0EBD-466D-B940-578AEAA76DB3}" type="pres">
      <dgm:prSet presAssocID="{416C0595-11EB-48DF-B5F8-841090595391}" presName="spacer" presStyleCnt="0"/>
      <dgm:spPr/>
    </dgm:pt>
    <dgm:pt modelId="{9E1F9EE1-A1CE-4000-9F3E-9554C43E6F89}" type="pres">
      <dgm:prSet presAssocID="{E70552B3-177D-4B26-AD79-7BE3F33AED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324C27-C815-4A0A-A826-239BDA9996C8}" type="pres">
      <dgm:prSet presAssocID="{04794719-9EC0-4E81-BC6F-0C131D845847}" presName="spacer" presStyleCnt="0"/>
      <dgm:spPr/>
    </dgm:pt>
    <dgm:pt modelId="{FDA4E845-51DB-4D95-9E51-7B5F01F25459}" type="pres">
      <dgm:prSet presAssocID="{EE6F885D-10C9-47C8-944F-36ACC87D13B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8631A15-8160-4CFD-9BB6-598D30F5889E}" type="presOf" srcId="{EE6F885D-10C9-47C8-944F-36ACC87D13B1}" destId="{FDA4E845-51DB-4D95-9E51-7B5F01F25459}" srcOrd="0" destOrd="0" presId="urn:microsoft.com/office/officeart/2005/8/layout/vList2"/>
    <dgm:cxn modelId="{128D0416-EF22-4C77-B3C9-6DB6CDBD518E}" srcId="{86065AFE-A483-411C-936B-78FD61FE94C5}" destId="{E70552B3-177D-4B26-AD79-7BE3F33AED00}" srcOrd="4" destOrd="0" parTransId="{7B9BE541-F8BC-4D09-A4DA-759B75846B6E}" sibTransId="{04794719-9EC0-4E81-BC6F-0C131D845847}"/>
    <dgm:cxn modelId="{BB3D7836-D307-4D02-A0CD-51956F093E7D}" srcId="{86065AFE-A483-411C-936B-78FD61FE94C5}" destId="{032DD77F-4DFB-4920-8933-EC2366133CD2}" srcOrd="0" destOrd="0" parTransId="{1404A95C-6C46-4AC4-8FA1-192EA051E74C}" sibTransId="{402728CF-857A-42FF-BCC3-0409F703FDCE}"/>
    <dgm:cxn modelId="{C808663C-7EC1-4358-9CD8-26E193BC2F2B}" srcId="{86065AFE-A483-411C-936B-78FD61FE94C5}" destId="{45483781-A09E-4F97-B80C-DF46F9EE998A}" srcOrd="1" destOrd="0" parTransId="{5DE2DF0B-BDE1-4182-AB44-F25BC867EB41}" sibTransId="{7FF07884-40D0-4A32-AEC2-DD8346410261}"/>
    <dgm:cxn modelId="{803BFF45-AD14-4CF2-B210-D85A9CA39147}" type="presOf" srcId="{E70552B3-177D-4B26-AD79-7BE3F33AED00}" destId="{9E1F9EE1-A1CE-4000-9F3E-9554C43E6F89}" srcOrd="0" destOrd="0" presId="urn:microsoft.com/office/officeart/2005/8/layout/vList2"/>
    <dgm:cxn modelId="{02DE624E-4F2A-4043-B63B-EEBA38A5D249}" srcId="{86065AFE-A483-411C-936B-78FD61FE94C5}" destId="{46E9D62A-07F5-47D8-A502-753EED1B20C5}" srcOrd="3" destOrd="0" parTransId="{C232D1F7-9FCD-4498-83A4-61AE086A17A4}" sibTransId="{416C0595-11EB-48DF-B5F8-841090595391}"/>
    <dgm:cxn modelId="{BE204393-D085-4D3E-9478-B5DA3C3328DF}" type="presOf" srcId="{45483781-A09E-4F97-B80C-DF46F9EE998A}" destId="{7A27CD44-8447-4877-BD54-A2DE13351570}" srcOrd="0" destOrd="0" presId="urn:microsoft.com/office/officeart/2005/8/layout/vList2"/>
    <dgm:cxn modelId="{9B20439D-B879-4272-928A-7FCBD6F615AF}" srcId="{86065AFE-A483-411C-936B-78FD61FE94C5}" destId="{EE6F885D-10C9-47C8-944F-36ACC87D13B1}" srcOrd="5" destOrd="0" parTransId="{722FD1D2-425D-4BCF-AE55-F1192590CBC0}" sibTransId="{F00AC1F4-E005-447D-93F4-1F430C0612C3}"/>
    <dgm:cxn modelId="{F7251BA7-CF92-4A13-B221-2945C94C0E50}" type="presOf" srcId="{86065AFE-A483-411C-936B-78FD61FE94C5}" destId="{D550F814-CE77-4D31-A095-AC4EE5E24A0D}" srcOrd="0" destOrd="0" presId="urn:microsoft.com/office/officeart/2005/8/layout/vList2"/>
    <dgm:cxn modelId="{DF8A47AA-B2C5-4028-98F0-3300EEA66761}" type="presOf" srcId="{0AA95590-E445-4956-BA7A-37D402ED22D0}" destId="{3E8CB423-0939-4026-81DF-629C861709FE}" srcOrd="0" destOrd="0" presId="urn:microsoft.com/office/officeart/2005/8/layout/vList2"/>
    <dgm:cxn modelId="{AFA0C6AC-B9D4-46AB-AC1E-8A0378807092}" srcId="{86065AFE-A483-411C-936B-78FD61FE94C5}" destId="{0AA95590-E445-4956-BA7A-37D402ED22D0}" srcOrd="2" destOrd="0" parTransId="{08D0E3EE-DF10-404B-9DB1-A8F6D72476A1}" sibTransId="{2FEE816E-B3A5-42C8-87CD-954E8E7C588B}"/>
    <dgm:cxn modelId="{E33F45E1-B4F6-496D-BED8-5C577C7E920B}" type="presOf" srcId="{46E9D62A-07F5-47D8-A502-753EED1B20C5}" destId="{2BC12D71-6C25-49B8-ACDD-299279E8AFD0}" srcOrd="0" destOrd="0" presId="urn:microsoft.com/office/officeart/2005/8/layout/vList2"/>
    <dgm:cxn modelId="{38013BF5-F429-4A70-BD89-A99E21E8079C}" type="presOf" srcId="{032DD77F-4DFB-4920-8933-EC2366133CD2}" destId="{D45B33C7-8D29-47D7-9EA6-AB68FB0C3DA7}" srcOrd="0" destOrd="0" presId="urn:microsoft.com/office/officeart/2005/8/layout/vList2"/>
    <dgm:cxn modelId="{56B6319C-5044-43BE-B1A2-E457E26F66F5}" type="presParOf" srcId="{D550F814-CE77-4D31-A095-AC4EE5E24A0D}" destId="{D45B33C7-8D29-47D7-9EA6-AB68FB0C3DA7}" srcOrd="0" destOrd="0" presId="urn:microsoft.com/office/officeart/2005/8/layout/vList2"/>
    <dgm:cxn modelId="{302D250A-9AD6-4826-9C95-B011B8E9919D}" type="presParOf" srcId="{D550F814-CE77-4D31-A095-AC4EE5E24A0D}" destId="{0662C44D-A813-4798-A639-64F77BBBA875}" srcOrd="1" destOrd="0" presId="urn:microsoft.com/office/officeart/2005/8/layout/vList2"/>
    <dgm:cxn modelId="{6AC0D1E0-1219-4862-8B50-10577F4224CF}" type="presParOf" srcId="{D550F814-CE77-4D31-A095-AC4EE5E24A0D}" destId="{7A27CD44-8447-4877-BD54-A2DE13351570}" srcOrd="2" destOrd="0" presId="urn:microsoft.com/office/officeart/2005/8/layout/vList2"/>
    <dgm:cxn modelId="{89686060-78F9-4C3D-AE31-98CED98BD93F}" type="presParOf" srcId="{D550F814-CE77-4D31-A095-AC4EE5E24A0D}" destId="{FB94E121-76B7-4EB6-A6C7-08B4F740300E}" srcOrd="3" destOrd="0" presId="urn:microsoft.com/office/officeart/2005/8/layout/vList2"/>
    <dgm:cxn modelId="{C44BC18F-A7AA-467D-A461-6F371D5FAEA7}" type="presParOf" srcId="{D550F814-CE77-4D31-A095-AC4EE5E24A0D}" destId="{3E8CB423-0939-4026-81DF-629C861709FE}" srcOrd="4" destOrd="0" presId="urn:microsoft.com/office/officeart/2005/8/layout/vList2"/>
    <dgm:cxn modelId="{A5D92AED-81B3-4FB2-89A8-BA4730862803}" type="presParOf" srcId="{D550F814-CE77-4D31-A095-AC4EE5E24A0D}" destId="{94C992BC-11D1-4836-91CB-35CBBF2F70C7}" srcOrd="5" destOrd="0" presId="urn:microsoft.com/office/officeart/2005/8/layout/vList2"/>
    <dgm:cxn modelId="{1A7FBE27-9470-4598-86CD-C606BC2DC33D}" type="presParOf" srcId="{D550F814-CE77-4D31-A095-AC4EE5E24A0D}" destId="{2BC12D71-6C25-49B8-ACDD-299279E8AFD0}" srcOrd="6" destOrd="0" presId="urn:microsoft.com/office/officeart/2005/8/layout/vList2"/>
    <dgm:cxn modelId="{9E699D62-AD96-473C-A1FC-2D0E4D55FAAD}" type="presParOf" srcId="{D550F814-CE77-4D31-A095-AC4EE5E24A0D}" destId="{B2601E68-0EBD-466D-B940-578AEAA76DB3}" srcOrd="7" destOrd="0" presId="urn:microsoft.com/office/officeart/2005/8/layout/vList2"/>
    <dgm:cxn modelId="{C918FF30-F7EB-47D2-B35E-D0BAC0A84436}" type="presParOf" srcId="{D550F814-CE77-4D31-A095-AC4EE5E24A0D}" destId="{9E1F9EE1-A1CE-4000-9F3E-9554C43E6F89}" srcOrd="8" destOrd="0" presId="urn:microsoft.com/office/officeart/2005/8/layout/vList2"/>
    <dgm:cxn modelId="{340566DA-5BB2-46B7-9389-DE133947F0CB}" type="presParOf" srcId="{D550F814-CE77-4D31-A095-AC4EE5E24A0D}" destId="{DE324C27-C815-4A0A-A826-239BDA9996C8}" srcOrd="9" destOrd="0" presId="urn:microsoft.com/office/officeart/2005/8/layout/vList2"/>
    <dgm:cxn modelId="{DF43E4C0-FB79-4E14-B4A8-31FEC71ED538}" type="presParOf" srcId="{D550F814-CE77-4D31-A095-AC4EE5E24A0D}" destId="{FDA4E845-51DB-4D95-9E51-7B5F01F2545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5A2EF-750F-4F73-8F09-2C0A536986A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4043F-04C1-4FC5-B713-A613F041A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!pip install lightgbm</a:t>
          </a:r>
        </a:p>
      </dgm:t>
    </dgm:pt>
    <dgm:pt modelId="{4C309073-BBAF-4538-A5B7-DF03751DEDE3}" type="parTrans" cxnId="{1D28C9C7-093F-4218-8CF5-493D13D5CCFE}">
      <dgm:prSet/>
      <dgm:spPr/>
      <dgm:t>
        <a:bodyPr/>
        <a:lstStyle/>
        <a:p>
          <a:endParaRPr lang="en-US"/>
        </a:p>
      </dgm:t>
    </dgm:pt>
    <dgm:pt modelId="{64DC946D-DF97-466B-B27D-84D21CFA3167}" type="sibTrans" cxnId="{1D28C9C7-093F-4218-8CF5-493D13D5CCFE}">
      <dgm:prSet/>
      <dgm:spPr/>
      <dgm:t>
        <a:bodyPr/>
        <a:lstStyle/>
        <a:p>
          <a:endParaRPr lang="en-US"/>
        </a:p>
      </dgm:t>
    </dgm:pt>
    <dgm:pt modelId="{BCF02DD2-68D1-49D8-941C-D336F89EC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 lightgbm import LGBMRegressor</a:t>
          </a:r>
        </a:p>
      </dgm:t>
    </dgm:pt>
    <dgm:pt modelId="{D312BBE2-E4ED-48AB-9CCD-6D8C46F8F1E2}" type="parTrans" cxnId="{AF161282-E58E-4698-BCB3-698D6E6817B9}">
      <dgm:prSet/>
      <dgm:spPr/>
      <dgm:t>
        <a:bodyPr/>
        <a:lstStyle/>
        <a:p>
          <a:endParaRPr lang="en-US"/>
        </a:p>
      </dgm:t>
    </dgm:pt>
    <dgm:pt modelId="{4C49AE80-F83E-48D8-8C29-6C080097EDED}" type="sibTrans" cxnId="{AF161282-E58E-4698-BCB3-698D6E6817B9}">
      <dgm:prSet/>
      <dgm:spPr/>
      <dgm:t>
        <a:bodyPr/>
        <a:lstStyle/>
        <a:p>
          <a:endParaRPr lang="en-US"/>
        </a:p>
      </dgm:t>
    </dgm:pt>
    <dgm:pt modelId="{EBE56A73-FB51-4CB2-948A-A44AD7F27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regressor =LGBMRegressor(n_estimators=100, learning_rate=0.1, max_depth=3, min_data_in_leaf=1,min_data_in_bin=1)</a:t>
          </a:r>
        </a:p>
      </dgm:t>
    </dgm:pt>
    <dgm:pt modelId="{362BE76F-460E-42A9-841C-0906BEEF2547}" type="parTrans" cxnId="{73EFDFEA-89AD-4F72-9441-F13F60D5A6AC}">
      <dgm:prSet/>
      <dgm:spPr/>
      <dgm:t>
        <a:bodyPr/>
        <a:lstStyle/>
        <a:p>
          <a:endParaRPr lang="en-US"/>
        </a:p>
      </dgm:t>
    </dgm:pt>
    <dgm:pt modelId="{479AB9A6-A92E-4ADD-AEAB-72D6F1023444}" type="sibTrans" cxnId="{73EFDFEA-89AD-4F72-9441-F13F60D5A6AC}">
      <dgm:prSet/>
      <dgm:spPr/>
      <dgm:t>
        <a:bodyPr/>
        <a:lstStyle/>
        <a:p>
          <a:endParaRPr lang="en-US"/>
        </a:p>
      </dgm:t>
    </dgm:pt>
    <dgm:pt modelId="{C0D612CF-594C-4A89-B675-7848812B9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regressor.fit(X_train, y_train)</a:t>
          </a:r>
        </a:p>
      </dgm:t>
    </dgm:pt>
    <dgm:pt modelId="{B93CB0CF-9A61-4DB5-97F3-D7C6F5F999A2}" type="parTrans" cxnId="{23D3BE3B-89D4-4D23-84EA-81113A620AA9}">
      <dgm:prSet/>
      <dgm:spPr/>
      <dgm:t>
        <a:bodyPr/>
        <a:lstStyle/>
        <a:p>
          <a:endParaRPr lang="en-US"/>
        </a:p>
      </dgm:t>
    </dgm:pt>
    <dgm:pt modelId="{1821CCD5-F8C4-43F0-B1F1-A09A53F77205}" type="sibTrans" cxnId="{23D3BE3B-89D4-4D23-84EA-81113A620AA9}">
      <dgm:prSet/>
      <dgm:spPr/>
      <dgm:t>
        <a:bodyPr/>
        <a:lstStyle/>
        <a:p>
          <a:endParaRPr lang="en-US"/>
        </a:p>
      </dgm:t>
    </dgm:pt>
    <dgm:pt modelId="{E5C075D7-3853-49C4-9F6E-F3D7EC95D710}" type="pres">
      <dgm:prSet presAssocID="{C2B5A2EF-750F-4F73-8F09-2C0A536986A1}" presName="root" presStyleCnt="0">
        <dgm:presLayoutVars>
          <dgm:dir/>
          <dgm:resizeHandles val="exact"/>
        </dgm:presLayoutVars>
      </dgm:prSet>
      <dgm:spPr/>
    </dgm:pt>
    <dgm:pt modelId="{DA344CB7-5008-40CE-B78E-ED409B64D352}" type="pres">
      <dgm:prSet presAssocID="{1084043F-04C1-4FC5-B713-A613F041A641}" presName="compNode" presStyleCnt="0"/>
      <dgm:spPr/>
    </dgm:pt>
    <dgm:pt modelId="{8F4CD1D8-FAB1-4322-BEAC-5C747013C003}" type="pres">
      <dgm:prSet presAssocID="{1084043F-04C1-4FC5-B713-A613F041A641}" presName="bgRect" presStyleLbl="bgShp" presStyleIdx="0" presStyleCnt="4"/>
      <dgm:spPr/>
    </dgm:pt>
    <dgm:pt modelId="{340449F4-E199-49F4-9FFA-4B6D4B6A1B36}" type="pres">
      <dgm:prSet presAssocID="{1084043F-04C1-4FC5-B713-A613F041A6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505C28-9F12-49F9-B589-B78CDB00F569}" type="pres">
      <dgm:prSet presAssocID="{1084043F-04C1-4FC5-B713-A613F041A641}" presName="spaceRect" presStyleCnt="0"/>
      <dgm:spPr/>
    </dgm:pt>
    <dgm:pt modelId="{FB26191B-5A57-4030-9582-A37EC65DFE1A}" type="pres">
      <dgm:prSet presAssocID="{1084043F-04C1-4FC5-B713-A613F041A641}" presName="parTx" presStyleLbl="revTx" presStyleIdx="0" presStyleCnt="4">
        <dgm:presLayoutVars>
          <dgm:chMax val="0"/>
          <dgm:chPref val="0"/>
        </dgm:presLayoutVars>
      </dgm:prSet>
      <dgm:spPr/>
    </dgm:pt>
    <dgm:pt modelId="{9C009C5A-42F6-4499-9345-AADF84F38068}" type="pres">
      <dgm:prSet presAssocID="{64DC946D-DF97-466B-B27D-84D21CFA3167}" presName="sibTrans" presStyleCnt="0"/>
      <dgm:spPr/>
    </dgm:pt>
    <dgm:pt modelId="{83724EAF-A963-4E7F-BAFE-1B3960B041B1}" type="pres">
      <dgm:prSet presAssocID="{BCF02DD2-68D1-49D8-941C-D336F89ECDF1}" presName="compNode" presStyleCnt="0"/>
      <dgm:spPr/>
    </dgm:pt>
    <dgm:pt modelId="{740CE7C7-A698-47D1-B148-73C396DD9CAD}" type="pres">
      <dgm:prSet presAssocID="{BCF02DD2-68D1-49D8-941C-D336F89ECDF1}" presName="bgRect" presStyleLbl="bgShp" presStyleIdx="1" presStyleCnt="4"/>
      <dgm:spPr/>
    </dgm:pt>
    <dgm:pt modelId="{819F3A5E-16FC-438E-9022-FE8B751345E3}" type="pres">
      <dgm:prSet presAssocID="{BCF02DD2-68D1-49D8-941C-D336F89ECD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108F7E8-7060-4CF8-B7BF-125A48F4DC93}" type="pres">
      <dgm:prSet presAssocID="{BCF02DD2-68D1-49D8-941C-D336F89ECDF1}" presName="spaceRect" presStyleCnt="0"/>
      <dgm:spPr/>
    </dgm:pt>
    <dgm:pt modelId="{FAAB1551-FC98-4AA6-90F9-406096421A64}" type="pres">
      <dgm:prSet presAssocID="{BCF02DD2-68D1-49D8-941C-D336F89ECDF1}" presName="parTx" presStyleLbl="revTx" presStyleIdx="1" presStyleCnt="4">
        <dgm:presLayoutVars>
          <dgm:chMax val="0"/>
          <dgm:chPref val="0"/>
        </dgm:presLayoutVars>
      </dgm:prSet>
      <dgm:spPr/>
    </dgm:pt>
    <dgm:pt modelId="{42365E5B-E8E2-4366-9FF4-4B75302F8F54}" type="pres">
      <dgm:prSet presAssocID="{4C49AE80-F83E-48D8-8C29-6C080097EDED}" presName="sibTrans" presStyleCnt="0"/>
      <dgm:spPr/>
    </dgm:pt>
    <dgm:pt modelId="{2B1576D1-9EA5-47D1-9934-54A1BE7CB85A}" type="pres">
      <dgm:prSet presAssocID="{EBE56A73-FB51-4CB2-948A-A44AD7F27FD3}" presName="compNode" presStyleCnt="0"/>
      <dgm:spPr/>
    </dgm:pt>
    <dgm:pt modelId="{32427C0E-093F-4D45-9D5E-D9398B1DDA25}" type="pres">
      <dgm:prSet presAssocID="{EBE56A73-FB51-4CB2-948A-A44AD7F27FD3}" presName="bgRect" presStyleLbl="bgShp" presStyleIdx="2" presStyleCnt="4"/>
      <dgm:spPr/>
    </dgm:pt>
    <dgm:pt modelId="{A871E7C0-B77C-48DF-966A-511106B7968E}" type="pres">
      <dgm:prSet presAssocID="{EBE56A73-FB51-4CB2-948A-A44AD7F27F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6DB62F2-3289-4325-A106-D9FEE7E1331F}" type="pres">
      <dgm:prSet presAssocID="{EBE56A73-FB51-4CB2-948A-A44AD7F27FD3}" presName="spaceRect" presStyleCnt="0"/>
      <dgm:spPr/>
    </dgm:pt>
    <dgm:pt modelId="{066C9E17-9C79-4B73-A61A-CD0FC8F3AD37}" type="pres">
      <dgm:prSet presAssocID="{EBE56A73-FB51-4CB2-948A-A44AD7F27FD3}" presName="parTx" presStyleLbl="revTx" presStyleIdx="2" presStyleCnt="4">
        <dgm:presLayoutVars>
          <dgm:chMax val="0"/>
          <dgm:chPref val="0"/>
        </dgm:presLayoutVars>
      </dgm:prSet>
      <dgm:spPr/>
    </dgm:pt>
    <dgm:pt modelId="{3A9833DB-53C0-4F88-90D6-F3B9717CF75B}" type="pres">
      <dgm:prSet presAssocID="{479AB9A6-A92E-4ADD-AEAB-72D6F1023444}" presName="sibTrans" presStyleCnt="0"/>
      <dgm:spPr/>
    </dgm:pt>
    <dgm:pt modelId="{6057C6B0-7305-4BA8-857C-8686834E6A05}" type="pres">
      <dgm:prSet presAssocID="{C0D612CF-594C-4A89-B675-7848812B9C9F}" presName="compNode" presStyleCnt="0"/>
      <dgm:spPr/>
    </dgm:pt>
    <dgm:pt modelId="{E17A4DE3-1B20-437F-9ACB-9EF891A44753}" type="pres">
      <dgm:prSet presAssocID="{C0D612CF-594C-4A89-B675-7848812B9C9F}" presName="bgRect" presStyleLbl="bgShp" presStyleIdx="3" presStyleCnt="4"/>
      <dgm:spPr/>
    </dgm:pt>
    <dgm:pt modelId="{AF7B2B69-ADE7-4D3C-83F0-5BCC70B3D5A2}" type="pres">
      <dgm:prSet presAssocID="{C0D612CF-594C-4A89-B675-7848812B9C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01CE202-398A-45B5-B55B-42E1A214A4D9}" type="pres">
      <dgm:prSet presAssocID="{C0D612CF-594C-4A89-B675-7848812B9C9F}" presName="spaceRect" presStyleCnt="0"/>
      <dgm:spPr/>
    </dgm:pt>
    <dgm:pt modelId="{2559D134-09BB-488C-8128-DA9F22A02159}" type="pres">
      <dgm:prSet presAssocID="{C0D612CF-594C-4A89-B675-7848812B9C9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D3BE3B-89D4-4D23-84EA-81113A620AA9}" srcId="{C2B5A2EF-750F-4F73-8F09-2C0A536986A1}" destId="{C0D612CF-594C-4A89-B675-7848812B9C9F}" srcOrd="3" destOrd="0" parTransId="{B93CB0CF-9A61-4DB5-97F3-D7C6F5F999A2}" sibTransId="{1821CCD5-F8C4-43F0-B1F1-A09A53F77205}"/>
    <dgm:cxn modelId="{2DAA4742-58FF-400E-9268-EA75D75CEDF3}" type="presOf" srcId="{C2B5A2EF-750F-4F73-8F09-2C0A536986A1}" destId="{E5C075D7-3853-49C4-9F6E-F3D7EC95D710}" srcOrd="0" destOrd="0" presId="urn:microsoft.com/office/officeart/2018/2/layout/IconVerticalSolidList"/>
    <dgm:cxn modelId="{BD85344A-D87B-4DD9-AE36-D7D92836498A}" type="presOf" srcId="{1084043F-04C1-4FC5-B713-A613F041A641}" destId="{FB26191B-5A57-4030-9582-A37EC65DFE1A}" srcOrd="0" destOrd="0" presId="urn:microsoft.com/office/officeart/2018/2/layout/IconVerticalSolidList"/>
    <dgm:cxn modelId="{CC1A2B77-926E-460A-BE24-452D24E9320F}" type="presOf" srcId="{BCF02DD2-68D1-49D8-941C-D336F89ECDF1}" destId="{FAAB1551-FC98-4AA6-90F9-406096421A64}" srcOrd="0" destOrd="0" presId="urn:microsoft.com/office/officeart/2018/2/layout/IconVerticalSolidList"/>
    <dgm:cxn modelId="{02445C7E-2F56-406A-BE55-36367C31BAFE}" type="presOf" srcId="{EBE56A73-FB51-4CB2-948A-A44AD7F27FD3}" destId="{066C9E17-9C79-4B73-A61A-CD0FC8F3AD37}" srcOrd="0" destOrd="0" presId="urn:microsoft.com/office/officeart/2018/2/layout/IconVerticalSolidList"/>
    <dgm:cxn modelId="{AF161282-E58E-4698-BCB3-698D6E6817B9}" srcId="{C2B5A2EF-750F-4F73-8F09-2C0A536986A1}" destId="{BCF02DD2-68D1-49D8-941C-D336F89ECDF1}" srcOrd="1" destOrd="0" parTransId="{D312BBE2-E4ED-48AB-9CCD-6D8C46F8F1E2}" sibTransId="{4C49AE80-F83E-48D8-8C29-6C080097EDED}"/>
    <dgm:cxn modelId="{DC92B4A2-8DE8-4DC5-A6C9-3395308274D6}" type="presOf" srcId="{C0D612CF-594C-4A89-B675-7848812B9C9F}" destId="{2559D134-09BB-488C-8128-DA9F22A02159}" srcOrd="0" destOrd="0" presId="urn:microsoft.com/office/officeart/2018/2/layout/IconVerticalSolidList"/>
    <dgm:cxn modelId="{1D28C9C7-093F-4218-8CF5-493D13D5CCFE}" srcId="{C2B5A2EF-750F-4F73-8F09-2C0A536986A1}" destId="{1084043F-04C1-4FC5-B713-A613F041A641}" srcOrd="0" destOrd="0" parTransId="{4C309073-BBAF-4538-A5B7-DF03751DEDE3}" sibTransId="{64DC946D-DF97-466B-B27D-84D21CFA3167}"/>
    <dgm:cxn modelId="{73EFDFEA-89AD-4F72-9441-F13F60D5A6AC}" srcId="{C2B5A2EF-750F-4F73-8F09-2C0A536986A1}" destId="{EBE56A73-FB51-4CB2-948A-A44AD7F27FD3}" srcOrd="2" destOrd="0" parTransId="{362BE76F-460E-42A9-841C-0906BEEF2547}" sibTransId="{479AB9A6-A92E-4ADD-AEAB-72D6F1023444}"/>
    <dgm:cxn modelId="{762895D0-EBE7-4C57-AFD1-88594F6C5275}" type="presParOf" srcId="{E5C075D7-3853-49C4-9F6E-F3D7EC95D710}" destId="{DA344CB7-5008-40CE-B78E-ED409B64D352}" srcOrd="0" destOrd="0" presId="urn:microsoft.com/office/officeart/2018/2/layout/IconVerticalSolidList"/>
    <dgm:cxn modelId="{98BC3D41-32EB-4F36-9DCE-0CFC29875F01}" type="presParOf" srcId="{DA344CB7-5008-40CE-B78E-ED409B64D352}" destId="{8F4CD1D8-FAB1-4322-BEAC-5C747013C003}" srcOrd="0" destOrd="0" presId="urn:microsoft.com/office/officeart/2018/2/layout/IconVerticalSolidList"/>
    <dgm:cxn modelId="{89AA8609-EAA9-4B71-8F95-3B82B6C99FB3}" type="presParOf" srcId="{DA344CB7-5008-40CE-B78E-ED409B64D352}" destId="{340449F4-E199-49F4-9FFA-4B6D4B6A1B36}" srcOrd="1" destOrd="0" presId="urn:microsoft.com/office/officeart/2018/2/layout/IconVerticalSolidList"/>
    <dgm:cxn modelId="{CD82EDCE-D6C0-4047-BC8F-7EE5CC047CC1}" type="presParOf" srcId="{DA344CB7-5008-40CE-B78E-ED409B64D352}" destId="{5B505C28-9F12-49F9-B589-B78CDB00F569}" srcOrd="2" destOrd="0" presId="urn:microsoft.com/office/officeart/2018/2/layout/IconVerticalSolidList"/>
    <dgm:cxn modelId="{03076740-C542-440D-8C25-C0A324A20FBB}" type="presParOf" srcId="{DA344CB7-5008-40CE-B78E-ED409B64D352}" destId="{FB26191B-5A57-4030-9582-A37EC65DFE1A}" srcOrd="3" destOrd="0" presId="urn:microsoft.com/office/officeart/2018/2/layout/IconVerticalSolidList"/>
    <dgm:cxn modelId="{7A9F401B-12B9-4562-8357-161C810E5839}" type="presParOf" srcId="{E5C075D7-3853-49C4-9F6E-F3D7EC95D710}" destId="{9C009C5A-42F6-4499-9345-AADF84F38068}" srcOrd="1" destOrd="0" presId="urn:microsoft.com/office/officeart/2018/2/layout/IconVerticalSolidList"/>
    <dgm:cxn modelId="{597A6294-816A-4A6E-9523-949F7DD213F9}" type="presParOf" srcId="{E5C075D7-3853-49C4-9F6E-F3D7EC95D710}" destId="{83724EAF-A963-4E7F-BAFE-1B3960B041B1}" srcOrd="2" destOrd="0" presId="urn:microsoft.com/office/officeart/2018/2/layout/IconVerticalSolidList"/>
    <dgm:cxn modelId="{94733733-E840-49AE-8290-1A7F94416130}" type="presParOf" srcId="{83724EAF-A963-4E7F-BAFE-1B3960B041B1}" destId="{740CE7C7-A698-47D1-B148-73C396DD9CAD}" srcOrd="0" destOrd="0" presId="urn:microsoft.com/office/officeart/2018/2/layout/IconVerticalSolidList"/>
    <dgm:cxn modelId="{B03A3DAA-37C4-4445-9237-9B155F783060}" type="presParOf" srcId="{83724EAF-A963-4E7F-BAFE-1B3960B041B1}" destId="{819F3A5E-16FC-438E-9022-FE8B751345E3}" srcOrd="1" destOrd="0" presId="urn:microsoft.com/office/officeart/2018/2/layout/IconVerticalSolidList"/>
    <dgm:cxn modelId="{0C27F946-66E9-42FD-BAAC-D282F51AAD2D}" type="presParOf" srcId="{83724EAF-A963-4E7F-BAFE-1B3960B041B1}" destId="{1108F7E8-7060-4CF8-B7BF-125A48F4DC93}" srcOrd="2" destOrd="0" presId="urn:microsoft.com/office/officeart/2018/2/layout/IconVerticalSolidList"/>
    <dgm:cxn modelId="{7F6EB61D-7D61-4468-B278-F6A76C0DEDA1}" type="presParOf" srcId="{83724EAF-A963-4E7F-BAFE-1B3960B041B1}" destId="{FAAB1551-FC98-4AA6-90F9-406096421A64}" srcOrd="3" destOrd="0" presId="urn:microsoft.com/office/officeart/2018/2/layout/IconVerticalSolidList"/>
    <dgm:cxn modelId="{E498D4A7-759D-4BDF-A958-0C49AC303C57}" type="presParOf" srcId="{E5C075D7-3853-49C4-9F6E-F3D7EC95D710}" destId="{42365E5B-E8E2-4366-9FF4-4B75302F8F54}" srcOrd="3" destOrd="0" presId="urn:microsoft.com/office/officeart/2018/2/layout/IconVerticalSolidList"/>
    <dgm:cxn modelId="{6C1E7A13-3EF4-4A86-9B23-265BF39C9F5A}" type="presParOf" srcId="{E5C075D7-3853-49C4-9F6E-F3D7EC95D710}" destId="{2B1576D1-9EA5-47D1-9934-54A1BE7CB85A}" srcOrd="4" destOrd="0" presId="urn:microsoft.com/office/officeart/2018/2/layout/IconVerticalSolidList"/>
    <dgm:cxn modelId="{C11F0239-CDAE-408D-85C9-933D3C3260EF}" type="presParOf" srcId="{2B1576D1-9EA5-47D1-9934-54A1BE7CB85A}" destId="{32427C0E-093F-4D45-9D5E-D9398B1DDA25}" srcOrd="0" destOrd="0" presId="urn:microsoft.com/office/officeart/2018/2/layout/IconVerticalSolidList"/>
    <dgm:cxn modelId="{06EB617C-7D58-4613-BBF5-E2CDAB648FE3}" type="presParOf" srcId="{2B1576D1-9EA5-47D1-9934-54A1BE7CB85A}" destId="{A871E7C0-B77C-48DF-966A-511106B7968E}" srcOrd="1" destOrd="0" presId="urn:microsoft.com/office/officeart/2018/2/layout/IconVerticalSolidList"/>
    <dgm:cxn modelId="{B9947F30-B146-48E4-8B82-160F44C17F82}" type="presParOf" srcId="{2B1576D1-9EA5-47D1-9934-54A1BE7CB85A}" destId="{06DB62F2-3289-4325-A106-D9FEE7E1331F}" srcOrd="2" destOrd="0" presId="urn:microsoft.com/office/officeart/2018/2/layout/IconVerticalSolidList"/>
    <dgm:cxn modelId="{84ED33E1-D543-4509-811E-C96C3D6BCC60}" type="presParOf" srcId="{2B1576D1-9EA5-47D1-9934-54A1BE7CB85A}" destId="{066C9E17-9C79-4B73-A61A-CD0FC8F3AD37}" srcOrd="3" destOrd="0" presId="urn:microsoft.com/office/officeart/2018/2/layout/IconVerticalSolidList"/>
    <dgm:cxn modelId="{D945FA20-4BEA-4F3E-BC09-53A5D2CD84C9}" type="presParOf" srcId="{E5C075D7-3853-49C4-9F6E-F3D7EC95D710}" destId="{3A9833DB-53C0-4F88-90D6-F3B9717CF75B}" srcOrd="5" destOrd="0" presId="urn:microsoft.com/office/officeart/2018/2/layout/IconVerticalSolidList"/>
    <dgm:cxn modelId="{08839FEF-7EE7-4217-839B-C7208DF5BEC0}" type="presParOf" srcId="{E5C075D7-3853-49C4-9F6E-F3D7EC95D710}" destId="{6057C6B0-7305-4BA8-857C-8686834E6A05}" srcOrd="6" destOrd="0" presId="urn:microsoft.com/office/officeart/2018/2/layout/IconVerticalSolidList"/>
    <dgm:cxn modelId="{E656B1CA-9576-4EBE-86CB-D68393D2C1B5}" type="presParOf" srcId="{6057C6B0-7305-4BA8-857C-8686834E6A05}" destId="{E17A4DE3-1B20-437F-9ACB-9EF891A44753}" srcOrd="0" destOrd="0" presId="urn:microsoft.com/office/officeart/2018/2/layout/IconVerticalSolidList"/>
    <dgm:cxn modelId="{A8BF5B75-70DF-42FA-BA8D-8777CF7A79E2}" type="presParOf" srcId="{6057C6B0-7305-4BA8-857C-8686834E6A05}" destId="{AF7B2B69-ADE7-4D3C-83F0-5BCC70B3D5A2}" srcOrd="1" destOrd="0" presId="urn:microsoft.com/office/officeart/2018/2/layout/IconVerticalSolidList"/>
    <dgm:cxn modelId="{02AD28FF-C982-40DA-9843-3EE3AF4D6346}" type="presParOf" srcId="{6057C6B0-7305-4BA8-857C-8686834E6A05}" destId="{D01CE202-398A-45B5-B55B-42E1A214A4D9}" srcOrd="2" destOrd="0" presId="urn:microsoft.com/office/officeart/2018/2/layout/IconVerticalSolidList"/>
    <dgm:cxn modelId="{8AFD0539-4416-487A-8531-7E8BA4D54BB1}" type="presParOf" srcId="{6057C6B0-7305-4BA8-857C-8686834E6A05}" destId="{2559D134-09BB-488C-8128-DA9F22A021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01EC31-914F-42C3-B8A0-8FBBC63C74D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A5B63C-B588-47B9-9048-A93FFC7B15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Predicting house prices</a:t>
          </a:r>
        </a:p>
      </dgm:t>
    </dgm:pt>
    <dgm:pt modelId="{0A29E299-D94F-4C6E-B63D-C84BD8772A13}" type="parTrans" cxnId="{62E08968-84B2-417B-BC58-040FB926054C}">
      <dgm:prSet/>
      <dgm:spPr/>
      <dgm:t>
        <a:bodyPr/>
        <a:lstStyle/>
        <a:p>
          <a:endParaRPr lang="en-US"/>
        </a:p>
      </dgm:t>
    </dgm:pt>
    <dgm:pt modelId="{DAE4E24F-2D40-4A5A-B018-85626770DBF7}" type="sibTrans" cxnId="{62E08968-84B2-417B-BC58-040FB926054C}">
      <dgm:prSet/>
      <dgm:spPr/>
      <dgm:t>
        <a:bodyPr/>
        <a:lstStyle/>
        <a:p>
          <a:endParaRPr lang="en-US"/>
        </a:p>
      </dgm:t>
    </dgm:pt>
    <dgm:pt modelId="{CBEC0058-A1F3-4DE7-B4B1-01C8095D8E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Forecasting sales and demand</a:t>
          </a:r>
        </a:p>
      </dgm:t>
    </dgm:pt>
    <dgm:pt modelId="{11B820B2-69FE-416B-891D-8B517D6FA763}" type="parTrans" cxnId="{2DC9A311-CA1C-4DDA-ADEF-7AC88BFE5478}">
      <dgm:prSet/>
      <dgm:spPr/>
      <dgm:t>
        <a:bodyPr/>
        <a:lstStyle/>
        <a:p>
          <a:endParaRPr lang="en-US"/>
        </a:p>
      </dgm:t>
    </dgm:pt>
    <dgm:pt modelId="{035EA207-9EBF-42A3-A346-D880250E3376}" type="sibTrans" cxnId="{2DC9A311-CA1C-4DDA-ADEF-7AC88BFE5478}">
      <dgm:prSet/>
      <dgm:spPr/>
      <dgm:t>
        <a:bodyPr/>
        <a:lstStyle/>
        <a:p>
          <a:endParaRPr lang="en-US"/>
        </a:p>
      </dgm:t>
    </dgm:pt>
    <dgm:pt modelId="{A9F08ACA-3C6A-4294-8980-37CA5D629E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Modeling customer lifetime value</a:t>
          </a:r>
        </a:p>
      </dgm:t>
    </dgm:pt>
    <dgm:pt modelId="{22325540-1C51-4E74-B68B-B344DAE72C54}" type="parTrans" cxnId="{C0A5A114-B485-48AF-9244-1BDC4A8B4205}">
      <dgm:prSet/>
      <dgm:spPr/>
      <dgm:t>
        <a:bodyPr/>
        <a:lstStyle/>
        <a:p>
          <a:endParaRPr lang="en-US"/>
        </a:p>
      </dgm:t>
    </dgm:pt>
    <dgm:pt modelId="{7F773131-D9F4-4A7C-A330-AAE332790C2D}" type="sibTrans" cxnId="{C0A5A114-B485-48AF-9244-1BDC4A8B4205}">
      <dgm:prSet/>
      <dgm:spPr/>
      <dgm:t>
        <a:bodyPr/>
        <a:lstStyle/>
        <a:p>
          <a:endParaRPr lang="en-US"/>
        </a:p>
      </dgm:t>
    </dgm:pt>
    <dgm:pt modelId="{084B178B-1CD7-42B3-9513-A60C8A9F8C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Financial risk modeling</a:t>
          </a:r>
        </a:p>
      </dgm:t>
    </dgm:pt>
    <dgm:pt modelId="{31A32602-761D-45E1-9CFC-DB56331487F6}" type="parTrans" cxnId="{D4B514CB-1C26-48D7-A94A-C61D1DBC75F1}">
      <dgm:prSet/>
      <dgm:spPr/>
      <dgm:t>
        <a:bodyPr/>
        <a:lstStyle/>
        <a:p>
          <a:endParaRPr lang="en-US"/>
        </a:p>
      </dgm:t>
    </dgm:pt>
    <dgm:pt modelId="{FBFE743D-7D19-48D5-9AC7-131BD101CA3C}" type="sibTrans" cxnId="{D4B514CB-1C26-48D7-A94A-C61D1DBC75F1}">
      <dgm:prSet/>
      <dgm:spPr/>
      <dgm:t>
        <a:bodyPr/>
        <a:lstStyle/>
        <a:p>
          <a:endParaRPr lang="en-US"/>
        </a:p>
      </dgm:t>
    </dgm:pt>
    <dgm:pt modelId="{1FBF46A0-9C1E-4FA2-86B2-BE088708E0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Energy consumption prediction</a:t>
          </a:r>
        </a:p>
      </dgm:t>
    </dgm:pt>
    <dgm:pt modelId="{F1E5D265-7A5C-4A2B-BDEB-6C95D2ADD116}" type="parTrans" cxnId="{0C4178E7-760C-4303-B1CD-5E38B250703A}">
      <dgm:prSet/>
      <dgm:spPr/>
      <dgm:t>
        <a:bodyPr/>
        <a:lstStyle/>
        <a:p>
          <a:endParaRPr lang="en-US"/>
        </a:p>
      </dgm:t>
    </dgm:pt>
    <dgm:pt modelId="{4A421320-DF30-4879-A737-4ACDD68E1A3D}" type="sibTrans" cxnId="{0C4178E7-760C-4303-B1CD-5E38B250703A}">
      <dgm:prSet/>
      <dgm:spPr/>
      <dgm:t>
        <a:bodyPr/>
        <a:lstStyle/>
        <a:p>
          <a:endParaRPr lang="en-US"/>
        </a:p>
      </dgm:t>
    </dgm:pt>
    <dgm:pt modelId="{3A0427E5-C051-4F3F-9CB2-AF9F1F30E8B5}" type="pres">
      <dgm:prSet presAssocID="{B901EC31-914F-42C3-B8A0-8FBBC63C74D9}" presName="root" presStyleCnt="0">
        <dgm:presLayoutVars>
          <dgm:dir/>
          <dgm:resizeHandles val="exact"/>
        </dgm:presLayoutVars>
      </dgm:prSet>
      <dgm:spPr/>
    </dgm:pt>
    <dgm:pt modelId="{74C1C74D-3A39-40C9-847B-8ED53DF689F3}" type="pres">
      <dgm:prSet presAssocID="{FBA5B63C-B588-47B9-9048-A93FFC7B15B7}" presName="compNode" presStyleCnt="0"/>
      <dgm:spPr/>
    </dgm:pt>
    <dgm:pt modelId="{E0FACB4A-BFC2-4A92-8F42-8B43E13B5A68}" type="pres">
      <dgm:prSet presAssocID="{FBA5B63C-B588-47B9-9048-A93FFC7B15B7}" presName="iconBgRect" presStyleLbl="bgShp" presStyleIdx="0" presStyleCnt="5"/>
      <dgm:spPr/>
    </dgm:pt>
    <dgm:pt modelId="{614F3D6B-499E-4934-84DD-E776A5E17EE1}" type="pres">
      <dgm:prSet presAssocID="{FBA5B63C-B588-47B9-9048-A93FFC7B15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0C1800F-71FE-4E94-B665-47E49EEFC6ED}" type="pres">
      <dgm:prSet presAssocID="{FBA5B63C-B588-47B9-9048-A93FFC7B15B7}" presName="spaceRect" presStyleCnt="0"/>
      <dgm:spPr/>
    </dgm:pt>
    <dgm:pt modelId="{7B66F089-5CFB-4B52-A97A-422D9E581050}" type="pres">
      <dgm:prSet presAssocID="{FBA5B63C-B588-47B9-9048-A93FFC7B15B7}" presName="textRect" presStyleLbl="revTx" presStyleIdx="0" presStyleCnt="5">
        <dgm:presLayoutVars>
          <dgm:chMax val="1"/>
          <dgm:chPref val="1"/>
        </dgm:presLayoutVars>
      </dgm:prSet>
      <dgm:spPr/>
    </dgm:pt>
    <dgm:pt modelId="{7DFC6BD1-605B-4806-8ED0-22EFC295BD05}" type="pres">
      <dgm:prSet presAssocID="{DAE4E24F-2D40-4A5A-B018-85626770DBF7}" presName="sibTrans" presStyleCnt="0"/>
      <dgm:spPr/>
    </dgm:pt>
    <dgm:pt modelId="{C88D5CB5-89FC-4299-97CD-9C0BACFF0B63}" type="pres">
      <dgm:prSet presAssocID="{CBEC0058-A1F3-4DE7-B4B1-01C8095D8E4C}" presName="compNode" presStyleCnt="0"/>
      <dgm:spPr/>
    </dgm:pt>
    <dgm:pt modelId="{0434BE8A-220F-4A8A-847F-6F4E927D5767}" type="pres">
      <dgm:prSet presAssocID="{CBEC0058-A1F3-4DE7-B4B1-01C8095D8E4C}" presName="iconBgRect" presStyleLbl="bgShp" presStyleIdx="1" presStyleCnt="5"/>
      <dgm:spPr/>
    </dgm:pt>
    <dgm:pt modelId="{98B6D968-2A89-4743-8FF3-D8E7408DB628}" type="pres">
      <dgm:prSet presAssocID="{CBEC0058-A1F3-4DE7-B4B1-01C8095D8E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A6D43D8-5A69-40E6-A1AE-9E10423D716B}" type="pres">
      <dgm:prSet presAssocID="{CBEC0058-A1F3-4DE7-B4B1-01C8095D8E4C}" presName="spaceRect" presStyleCnt="0"/>
      <dgm:spPr/>
    </dgm:pt>
    <dgm:pt modelId="{BF106271-27D8-4F41-80DF-B97F9F367171}" type="pres">
      <dgm:prSet presAssocID="{CBEC0058-A1F3-4DE7-B4B1-01C8095D8E4C}" presName="textRect" presStyleLbl="revTx" presStyleIdx="1" presStyleCnt="5">
        <dgm:presLayoutVars>
          <dgm:chMax val="1"/>
          <dgm:chPref val="1"/>
        </dgm:presLayoutVars>
      </dgm:prSet>
      <dgm:spPr/>
    </dgm:pt>
    <dgm:pt modelId="{73F4D833-9842-455E-96A3-94E656E0EB40}" type="pres">
      <dgm:prSet presAssocID="{035EA207-9EBF-42A3-A346-D880250E3376}" presName="sibTrans" presStyleCnt="0"/>
      <dgm:spPr/>
    </dgm:pt>
    <dgm:pt modelId="{9EA83C09-1268-490F-AA4A-F2F604E4D4A3}" type="pres">
      <dgm:prSet presAssocID="{A9F08ACA-3C6A-4294-8980-37CA5D629E5C}" presName="compNode" presStyleCnt="0"/>
      <dgm:spPr/>
    </dgm:pt>
    <dgm:pt modelId="{E45AD13C-ECC7-4F4C-916D-9845A1BC9472}" type="pres">
      <dgm:prSet presAssocID="{A9F08ACA-3C6A-4294-8980-37CA5D629E5C}" presName="iconBgRect" presStyleLbl="bgShp" presStyleIdx="2" presStyleCnt="5"/>
      <dgm:spPr/>
    </dgm:pt>
    <dgm:pt modelId="{33FA8DAB-620A-4986-9E83-E99D75DD6BB5}" type="pres">
      <dgm:prSet presAssocID="{A9F08ACA-3C6A-4294-8980-37CA5D629E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0C35B82-8392-4787-82AA-29F6279276BB}" type="pres">
      <dgm:prSet presAssocID="{A9F08ACA-3C6A-4294-8980-37CA5D629E5C}" presName="spaceRect" presStyleCnt="0"/>
      <dgm:spPr/>
    </dgm:pt>
    <dgm:pt modelId="{18BC02FF-15A2-4AF0-9F50-057DD0EF8363}" type="pres">
      <dgm:prSet presAssocID="{A9F08ACA-3C6A-4294-8980-37CA5D629E5C}" presName="textRect" presStyleLbl="revTx" presStyleIdx="2" presStyleCnt="5">
        <dgm:presLayoutVars>
          <dgm:chMax val="1"/>
          <dgm:chPref val="1"/>
        </dgm:presLayoutVars>
      </dgm:prSet>
      <dgm:spPr/>
    </dgm:pt>
    <dgm:pt modelId="{3298B5A5-B395-462E-8175-AF480280BFAF}" type="pres">
      <dgm:prSet presAssocID="{7F773131-D9F4-4A7C-A330-AAE332790C2D}" presName="sibTrans" presStyleCnt="0"/>
      <dgm:spPr/>
    </dgm:pt>
    <dgm:pt modelId="{BA6C7A10-4C5A-411E-910C-46BE72256C33}" type="pres">
      <dgm:prSet presAssocID="{084B178B-1CD7-42B3-9513-A60C8A9F8CAB}" presName="compNode" presStyleCnt="0"/>
      <dgm:spPr/>
    </dgm:pt>
    <dgm:pt modelId="{F552DCEC-5B97-47E5-99D2-E8FAD6E5E50E}" type="pres">
      <dgm:prSet presAssocID="{084B178B-1CD7-42B3-9513-A60C8A9F8CAB}" presName="iconBgRect" presStyleLbl="bgShp" presStyleIdx="3" presStyleCnt="5"/>
      <dgm:spPr/>
    </dgm:pt>
    <dgm:pt modelId="{79899D0F-E780-4FE4-81DF-B166F1217CE5}" type="pres">
      <dgm:prSet presAssocID="{084B178B-1CD7-42B3-9513-A60C8A9F8C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A4B7B0A-3F0D-450E-8A20-1199BC9B10B6}" type="pres">
      <dgm:prSet presAssocID="{084B178B-1CD7-42B3-9513-A60C8A9F8CAB}" presName="spaceRect" presStyleCnt="0"/>
      <dgm:spPr/>
    </dgm:pt>
    <dgm:pt modelId="{EC399F8F-F749-4E2C-9611-098CFCDAA230}" type="pres">
      <dgm:prSet presAssocID="{084B178B-1CD7-42B3-9513-A60C8A9F8CAB}" presName="textRect" presStyleLbl="revTx" presStyleIdx="3" presStyleCnt="5">
        <dgm:presLayoutVars>
          <dgm:chMax val="1"/>
          <dgm:chPref val="1"/>
        </dgm:presLayoutVars>
      </dgm:prSet>
      <dgm:spPr/>
    </dgm:pt>
    <dgm:pt modelId="{0493FA38-76EE-4EC2-B973-5AFEAAFAAE12}" type="pres">
      <dgm:prSet presAssocID="{FBFE743D-7D19-48D5-9AC7-131BD101CA3C}" presName="sibTrans" presStyleCnt="0"/>
      <dgm:spPr/>
    </dgm:pt>
    <dgm:pt modelId="{2B1C50BE-13A7-4983-80CA-29875DF8F9D2}" type="pres">
      <dgm:prSet presAssocID="{1FBF46A0-9C1E-4FA2-86B2-BE088708E0F5}" presName="compNode" presStyleCnt="0"/>
      <dgm:spPr/>
    </dgm:pt>
    <dgm:pt modelId="{CB57E4A6-83DC-4AC0-A6BD-A57E2E2632EF}" type="pres">
      <dgm:prSet presAssocID="{1FBF46A0-9C1E-4FA2-86B2-BE088708E0F5}" presName="iconBgRect" presStyleLbl="bgShp" presStyleIdx="4" presStyleCnt="5"/>
      <dgm:spPr/>
    </dgm:pt>
    <dgm:pt modelId="{DCE8E3EE-B6C4-4C13-A3DA-E20BEFDAE3B0}" type="pres">
      <dgm:prSet presAssocID="{1FBF46A0-9C1E-4FA2-86B2-BE088708E0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5B7EC2F-C639-43DD-BF0B-F141A6690461}" type="pres">
      <dgm:prSet presAssocID="{1FBF46A0-9C1E-4FA2-86B2-BE088708E0F5}" presName="spaceRect" presStyleCnt="0"/>
      <dgm:spPr/>
    </dgm:pt>
    <dgm:pt modelId="{DCFF204B-7B52-4CD4-B616-75365F380B60}" type="pres">
      <dgm:prSet presAssocID="{1FBF46A0-9C1E-4FA2-86B2-BE088708E0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9D880F-F27F-495C-85D2-CEBD0FB5A4AE}" type="presOf" srcId="{B901EC31-914F-42C3-B8A0-8FBBC63C74D9}" destId="{3A0427E5-C051-4F3F-9CB2-AF9F1F30E8B5}" srcOrd="0" destOrd="0" presId="urn:microsoft.com/office/officeart/2018/5/layout/IconCircleLabelList"/>
    <dgm:cxn modelId="{2DC9A311-CA1C-4DDA-ADEF-7AC88BFE5478}" srcId="{B901EC31-914F-42C3-B8A0-8FBBC63C74D9}" destId="{CBEC0058-A1F3-4DE7-B4B1-01C8095D8E4C}" srcOrd="1" destOrd="0" parTransId="{11B820B2-69FE-416B-891D-8B517D6FA763}" sibTransId="{035EA207-9EBF-42A3-A346-D880250E3376}"/>
    <dgm:cxn modelId="{C0A5A114-B485-48AF-9244-1BDC4A8B4205}" srcId="{B901EC31-914F-42C3-B8A0-8FBBC63C74D9}" destId="{A9F08ACA-3C6A-4294-8980-37CA5D629E5C}" srcOrd="2" destOrd="0" parTransId="{22325540-1C51-4E74-B68B-B344DAE72C54}" sibTransId="{7F773131-D9F4-4A7C-A330-AAE332790C2D}"/>
    <dgm:cxn modelId="{F66B0E46-F571-4B94-826C-F333F5DB4238}" type="presOf" srcId="{A9F08ACA-3C6A-4294-8980-37CA5D629E5C}" destId="{18BC02FF-15A2-4AF0-9F50-057DD0EF8363}" srcOrd="0" destOrd="0" presId="urn:microsoft.com/office/officeart/2018/5/layout/IconCircleLabelList"/>
    <dgm:cxn modelId="{62E08968-84B2-417B-BC58-040FB926054C}" srcId="{B901EC31-914F-42C3-B8A0-8FBBC63C74D9}" destId="{FBA5B63C-B588-47B9-9048-A93FFC7B15B7}" srcOrd="0" destOrd="0" parTransId="{0A29E299-D94F-4C6E-B63D-C84BD8772A13}" sibTransId="{DAE4E24F-2D40-4A5A-B018-85626770DBF7}"/>
    <dgm:cxn modelId="{17D81150-026E-4C31-A2A1-A13C12C7A1F9}" type="presOf" srcId="{1FBF46A0-9C1E-4FA2-86B2-BE088708E0F5}" destId="{DCFF204B-7B52-4CD4-B616-75365F380B60}" srcOrd="0" destOrd="0" presId="urn:microsoft.com/office/officeart/2018/5/layout/IconCircleLabelList"/>
    <dgm:cxn modelId="{0C6A67BC-2A0A-4FC3-A102-D7BEEAD6BD4D}" type="presOf" srcId="{CBEC0058-A1F3-4DE7-B4B1-01C8095D8E4C}" destId="{BF106271-27D8-4F41-80DF-B97F9F367171}" srcOrd="0" destOrd="0" presId="urn:microsoft.com/office/officeart/2018/5/layout/IconCircleLabelList"/>
    <dgm:cxn modelId="{D4B514CB-1C26-48D7-A94A-C61D1DBC75F1}" srcId="{B901EC31-914F-42C3-B8A0-8FBBC63C74D9}" destId="{084B178B-1CD7-42B3-9513-A60C8A9F8CAB}" srcOrd="3" destOrd="0" parTransId="{31A32602-761D-45E1-9CFC-DB56331487F6}" sibTransId="{FBFE743D-7D19-48D5-9AC7-131BD101CA3C}"/>
    <dgm:cxn modelId="{0C4178E7-760C-4303-B1CD-5E38B250703A}" srcId="{B901EC31-914F-42C3-B8A0-8FBBC63C74D9}" destId="{1FBF46A0-9C1E-4FA2-86B2-BE088708E0F5}" srcOrd="4" destOrd="0" parTransId="{F1E5D265-7A5C-4A2B-BDEB-6C95D2ADD116}" sibTransId="{4A421320-DF30-4879-A737-4ACDD68E1A3D}"/>
    <dgm:cxn modelId="{D000BDE9-F6C1-480B-B194-11FFD6798DCF}" type="presOf" srcId="{FBA5B63C-B588-47B9-9048-A93FFC7B15B7}" destId="{7B66F089-5CFB-4B52-A97A-422D9E581050}" srcOrd="0" destOrd="0" presId="urn:microsoft.com/office/officeart/2018/5/layout/IconCircleLabelList"/>
    <dgm:cxn modelId="{C9FCC3F9-17F3-42C8-84B6-908A5AF563F9}" type="presOf" srcId="{084B178B-1CD7-42B3-9513-A60C8A9F8CAB}" destId="{EC399F8F-F749-4E2C-9611-098CFCDAA230}" srcOrd="0" destOrd="0" presId="urn:microsoft.com/office/officeart/2018/5/layout/IconCircleLabelList"/>
    <dgm:cxn modelId="{A0025A33-1AB0-480D-9076-CA252EDAA613}" type="presParOf" srcId="{3A0427E5-C051-4F3F-9CB2-AF9F1F30E8B5}" destId="{74C1C74D-3A39-40C9-847B-8ED53DF689F3}" srcOrd="0" destOrd="0" presId="urn:microsoft.com/office/officeart/2018/5/layout/IconCircleLabelList"/>
    <dgm:cxn modelId="{BC0E8176-AD93-4F36-939B-D7AF747CD582}" type="presParOf" srcId="{74C1C74D-3A39-40C9-847B-8ED53DF689F3}" destId="{E0FACB4A-BFC2-4A92-8F42-8B43E13B5A68}" srcOrd="0" destOrd="0" presId="urn:microsoft.com/office/officeart/2018/5/layout/IconCircleLabelList"/>
    <dgm:cxn modelId="{59EC3032-B68E-4EB7-AED7-72C02F372AA2}" type="presParOf" srcId="{74C1C74D-3A39-40C9-847B-8ED53DF689F3}" destId="{614F3D6B-499E-4934-84DD-E776A5E17EE1}" srcOrd="1" destOrd="0" presId="urn:microsoft.com/office/officeart/2018/5/layout/IconCircleLabelList"/>
    <dgm:cxn modelId="{3A67F341-0EFE-4DB6-A95B-F4EDF6592B60}" type="presParOf" srcId="{74C1C74D-3A39-40C9-847B-8ED53DF689F3}" destId="{60C1800F-71FE-4E94-B665-47E49EEFC6ED}" srcOrd="2" destOrd="0" presId="urn:microsoft.com/office/officeart/2018/5/layout/IconCircleLabelList"/>
    <dgm:cxn modelId="{B19AA513-8C8C-49A7-9B6A-C3D791D0AF52}" type="presParOf" srcId="{74C1C74D-3A39-40C9-847B-8ED53DF689F3}" destId="{7B66F089-5CFB-4B52-A97A-422D9E581050}" srcOrd="3" destOrd="0" presId="urn:microsoft.com/office/officeart/2018/5/layout/IconCircleLabelList"/>
    <dgm:cxn modelId="{CF0706E1-996C-46B5-B4A8-B2B3743F2B31}" type="presParOf" srcId="{3A0427E5-C051-4F3F-9CB2-AF9F1F30E8B5}" destId="{7DFC6BD1-605B-4806-8ED0-22EFC295BD05}" srcOrd="1" destOrd="0" presId="urn:microsoft.com/office/officeart/2018/5/layout/IconCircleLabelList"/>
    <dgm:cxn modelId="{7F0DB9A5-4BFB-4D9F-8EF4-65AAC8BC0CF6}" type="presParOf" srcId="{3A0427E5-C051-4F3F-9CB2-AF9F1F30E8B5}" destId="{C88D5CB5-89FC-4299-97CD-9C0BACFF0B63}" srcOrd="2" destOrd="0" presId="urn:microsoft.com/office/officeart/2018/5/layout/IconCircleLabelList"/>
    <dgm:cxn modelId="{CFF8E1CF-7EFD-4F49-BAFC-8D38049A46A6}" type="presParOf" srcId="{C88D5CB5-89FC-4299-97CD-9C0BACFF0B63}" destId="{0434BE8A-220F-4A8A-847F-6F4E927D5767}" srcOrd="0" destOrd="0" presId="urn:microsoft.com/office/officeart/2018/5/layout/IconCircleLabelList"/>
    <dgm:cxn modelId="{ACCDC0F1-E5B5-4A9B-A126-E6DC55D6404D}" type="presParOf" srcId="{C88D5CB5-89FC-4299-97CD-9C0BACFF0B63}" destId="{98B6D968-2A89-4743-8FF3-D8E7408DB628}" srcOrd="1" destOrd="0" presId="urn:microsoft.com/office/officeart/2018/5/layout/IconCircleLabelList"/>
    <dgm:cxn modelId="{AF806D1A-BB55-4ED9-BEFE-D7001162D16E}" type="presParOf" srcId="{C88D5CB5-89FC-4299-97CD-9C0BACFF0B63}" destId="{4A6D43D8-5A69-40E6-A1AE-9E10423D716B}" srcOrd="2" destOrd="0" presId="urn:microsoft.com/office/officeart/2018/5/layout/IconCircleLabelList"/>
    <dgm:cxn modelId="{29BE6229-B865-49F2-A153-D38042EE18CD}" type="presParOf" srcId="{C88D5CB5-89FC-4299-97CD-9C0BACFF0B63}" destId="{BF106271-27D8-4F41-80DF-B97F9F367171}" srcOrd="3" destOrd="0" presId="urn:microsoft.com/office/officeart/2018/5/layout/IconCircleLabelList"/>
    <dgm:cxn modelId="{B6348B16-A9D9-4B82-9320-FAD85444C6C0}" type="presParOf" srcId="{3A0427E5-C051-4F3F-9CB2-AF9F1F30E8B5}" destId="{73F4D833-9842-455E-96A3-94E656E0EB40}" srcOrd="3" destOrd="0" presId="urn:microsoft.com/office/officeart/2018/5/layout/IconCircleLabelList"/>
    <dgm:cxn modelId="{0E4963C7-A34B-4CE3-84F9-7D36A2A3AA43}" type="presParOf" srcId="{3A0427E5-C051-4F3F-9CB2-AF9F1F30E8B5}" destId="{9EA83C09-1268-490F-AA4A-F2F604E4D4A3}" srcOrd="4" destOrd="0" presId="urn:microsoft.com/office/officeart/2018/5/layout/IconCircleLabelList"/>
    <dgm:cxn modelId="{81CB4994-86D0-4A33-8A55-14E931EFBDAB}" type="presParOf" srcId="{9EA83C09-1268-490F-AA4A-F2F604E4D4A3}" destId="{E45AD13C-ECC7-4F4C-916D-9845A1BC9472}" srcOrd="0" destOrd="0" presId="urn:microsoft.com/office/officeart/2018/5/layout/IconCircleLabelList"/>
    <dgm:cxn modelId="{E7C694D0-45B7-452E-B758-E1278F479428}" type="presParOf" srcId="{9EA83C09-1268-490F-AA4A-F2F604E4D4A3}" destId="{33FA8DAB-620A-4986-9E83-E99D75DD6BB5}" srcOrd="1" destOrd="0" presId="urn:microsoft.com/office/officeart/2018/5/layout/IconCircleLabelList"/>
    <dgm:cxn modelId="{31E01EB7-27D4-4068-9EAB-D6C0DC39E0AC}" type="presParOf" srcId="{9EA83C09-1268-490F-AA4A-F2F604E4D4A3}" destId="{B0C35B82-8392-4787-82AA-29F6279276BB}" srcOrd="2" destOrd="0" presId="urn:microsoft.com/office/officeart/2018/5/layout/IconCircleLabelList"/>
    <dgm:cxn modelId="{5745A798-FA89-44B8-B691-01CD716663E9}" type="presParOf" srcId="{9EA83C09-1268-490F-AA4A-F2F604E4D4A3}" destId="{18BC02FF-15A2-4AF0-9F50-057DD0EF8363}" srcOrd="3" destOrd="0" presId="urn:microsoft.com/office/officeart/2018/5/layout/IconCircleLabelList"/>
    <dgm:cxn modelId="{3D7BAEB3-837F-4034-BDEB-CECC5FB32548}" type="presParOf" srcId="{3A0427E5-C051-4F3F-9CB2-AF9F1F30E8B5}" destId="{3298B5A5-B395-462E-8175-AF480280BFAF}" srcOrd="5" destOrd="0" presId="urn:microsoft.com/office/officeart/2018/5/layout/IconCircleLabelList"/>
    <dgm:cxn modelId="{6A5A3186-4217-4932-80BE-DE132F0785BD}" type="presParOf" srcId="{3A0427E5-C051-4F3F-9CB2-AF9F1F30E8B5}" destId="{BA6C7A10-4C5A-411E-910C-46BE72256C33}" srcOrd="6" destOrd="0" presId="urn:microsoft.com/office/officeart/2018/5/layout/IconCircleLabelList"/>
    <dgm:cxn modelId="{49EBCA27-5943-4608-B2D8-214FD331C950}" type="presParOf" srcId="{BA6C7A10-4C5A-411E-910C-46BE72256C33}" destId="{F552DCEC-5B97-47E5-99D2-E8FAD6E5E50E}" srcOrd="0" destOrd="0" presId="urn:microsoft.com/office/officeart/2018/5/layout/IconCircleLabelList"/>
    <dgm:cxn modelId="{6D6D3076-9315-4CD5-9565-37E08ACB889F}" type="presParOf" srcId="{BA6C7A10-4C5A-411E-910C-46BE72256C33}" destId="{79899D0F-E780-4FE4-81DF-B166F1217CE5}" srcOrd="1" destOrd="0" presId="urn:microsoft.com/office/officeart/2018/5/layout/IconCircleLabelList"/>
    <dgm:cxn modelId="{9CF9B389-ADB6-4B5F-8B44-53D1F3C5EDA5}" type="presParOf" srcId="{BA6C7A10-4C5A-411E-910C-46BE72256C33}" destId="{CA4B7B0A-3F0D-450E-8A20-1199BC9B10B6}" srcOrd="2" destOrd="0" presId="urn:microsoft.com/office/officeart/2018/5/layout/IconCircleLabelList"/>
    <dgm:cxn modelId="{F938609B-D2EC-4787-A470-DB34D3708AB2}" type="presParOf" srcId="{BA6C7A10-4C5A-411E-910C-46BE72256C33}" destId="{EC399F8F-F749-4E2C-9611-098CFCDAA230}" srcOrd="3" destOrd="0" presId="urn:microsoft.com/office/officeart/2018/5/layout/IconCircleLabelList"/>
    <dgm:cxn modelId="{F3019C02-3F87-4DD2-99DD-E97567ECD2B7}" type="presParOf" srcId="{3A0427E5-C051-4F3F-9CB2-AF9F1F30E8B5}" destId="{0493FA38-76EE-4EC2-B973-5AFEAAFAAE12}" srcOrd="7" destOrd="0" presId="urn:microsoft.com/office/officeart/2018/5/layout/IconCircleLabelList"/>
    <dgm:cxn modelId="{E8B588FD-C143-4721-875F-1A4BC113EF90}" type="presParOf" srcId="{3A0427E5-C051-4F3F-9CB2-AF9F1F30E8B5}" destId="{2B1C50BE-13A7-4983-80CA-29875DF8F9D2}" srcOrd="8" destOrd="0" presId="urn:microsoft.com/office/officeart/2018/5/layout/IconCircleLabelList"/>
    <dgm:cxn modelId="{865D7514-9D09-4FEF-9400-4765F2C16E87}" type="presParOf" srcId="{2B1C50BE-13A7-4983-80CA-29875DF8F9D2}" destId="{CB57E4A6-83DC-4AC0-A6BD-A57E2E2632EF}" srcOrd="0" destOrd="0" presId="urn:microsoft.com/office/officeart/2018/5/layout/IconCircleLabelList"/>
    <dgm:cxn modelId="{0F1FE50F-7572-416B-91A5-C1213C0F9032}" type="presParOf" srcId="{2B1C50BE-13A7-4983-80CA-29875DF8F9D2}" destId="{DCE8E3EE-B6C4-4C13-A3DA-E20BEFDAE3B0}" srcOrd="1" destOrd="0" presId="urn:microsoft.com/office/officeart/2018/5/layout/IconCircleLabelList"/>
    <dgm:cxn modelId="{86B24D7A-AB1E-4405-A6E6-ABBC85B678C0}" type="presParOf" srcId="{2B1C50BE-13A7-4983-80CA-29875DF8F9D2}" destId="{65B7EC2F-C639-43DD-BF0B-F141A6690461}" srcOrd="2" destOrd="0" presId="urn:microsoft.com/office/officeart/2018/5/layout/IconCircleLabelList"/>
    <dgm:cxn modelId="{8549A300-0A1B-4F81-A4C1-4FD1C4F459B1}" type="presParOf" srcId="{2B1C50BE-13A7-4983-80CA-29875DF8F9D2}" destId="{DCFF204B-7B52-4CD4-B616-75365F380B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B242C-C40C-42D3-8A88-8EB9346F8F9B}">
      <dsp:nvSpPr>
        <dsp:cNvPr id="0" name=""/>
        <dsp:cNvSpPr/>
      </dsp:nvSpPr>
      <dsp:spPr>
        <a:xfrm>
          <a:off x="0" y="4188770"/>
          <a:ext cx="5051582" cy="1374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features include regularization, parallel processing, and handling of missing values.</a:t>
          </a:r>
        </a:p>
      </dsp:txBody>
      <dsp:txXfrm>
        <a:off x="0" y="4188770"/>
        <a:ext cx="5051582" cy="1374847"/>
      </dsp:txXfrm>
    </dsp:sp>
    <dsp:sp modelId="{096DCBC1-F932-4C59-8AEB-A0DB258CDEEA}">
      <dsp:nvSpPr>
        <dsp:cNvPr id="0" name=""/>
        <dsp:cNvSpPr/>
      </dsp:nvSpPr>
      <dsp:spPr>
        <a:xfrm rot="10800000">
          <a:off x="0" y="2094877"/>
          <a:ext cx="5051582" cy="2114516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widely used for supervised learning tasks including regression, classification, and ranking.</a:t>
          </a:r>
        </a:p>
      </dsp:txBody>
      <dsp:txXfrm rot="10800000">
        <a:off x="0" y="2094877"/>
        <a:ext cx="5051582" cy="1373949"/>
      </dsp:txXfrm>
    </dsp:sp>
    <dsp:sp modelId="{F02CB06C-CF41-4476-B3C7-871DEDD904FD}">
      <dsp:nvSpPr>
        <dsp:cNvPr id="0" name=""/>
        <dsp:cNvSpPr/>
      </dsp:nvSpPr>
      <dsp:spPr>
        <a:xfrm rot="10800000">
          <a:off x="0" y="983"/>
          <a:ext cx="5051582" cy="2114516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XGBoost (Extreme Gradient Boosting) is an efficient and scalable implementation of gradient boosting.</a:t>
          </a:r>
        </a:p>
      </dsp:txBody>
      <dsp:txXfrm rot="10800000">
        <a:off x="0" y="983"/>
        <a:ext cx="5051582" cy="13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BF2C7-F5A4-4288-8FCE-EE9EC37F7D6E}">
      <dsp:nvSpPr>
        <dsp:cNvPr id="0" name=""/>
        <dsp:cNvSpPr/>
      </dsp:nvSpPr>
      <dsp:spPr>
        <a:xfrm>
          <a:off x="0" y="416521"/>
          <a:ext cx="4727796" cy="472779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FEA23-D133-4F7E-B682-3016D5293522}">
      <dsp:nvSpPr>
        <dsp:cNvPr id="0" name=""/>
        <dsp:cNvSpPr/>
      </dsp:nvSpPr>
      <dsp:spPr>
        <a:xfrm>
          <a:off x="449140" y="865661"/>
          <a:ext cx="1843840" cy="184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Builds an ensemble of decision trees sequentially.</a:t>
          </a:r>
        </a:p>
      </dsp:txBody>
      <dsp:txXfrm>
        <a:off x="539149" y="955670"/>
        <a:ext cx="1663822" cy="1663822"/>
      </dsp:txXfrm>
    </dsp:sp>
    <dsp:sp modelId="{557AE09D-EE88-4BDA-8D6C-4B355A5DCFC8}">
      <dsp:nvSpPr>
        <dsp:cNvPr id="0" name=""/>
        <dsp:cNvSpPr/>
      </dsp:nvSpPr>
      <dsp:spPr>
        <a:xfrm>
          <a:off x="2434815" y="865661"/>
          <a:ext cx="1843840" cy="18438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Each tree corrects the errors of the previous ones.</a:t>
          </a:r>
        </a:p>
      </dsp:txBody>
      <dsp:txXfrm>
        <a:off x="2524824" y="955670"/>
        <a:ext cx="1663822" cy="1663822"/>
      </dsp:txXfrm>
    </dsp:sp>
    <dsp:sp modelId="{5D20EEC2-69D6-41F6-A6B5-94C931321A3B}">
      <dsp:nvSpPr>
        <dsp:cNvPr id="0" name=""/>
        <dsp:cNvSpPr/>
      </dsp:nvSpPr>
      <dsp:spPr>
        <a:xfrm>
          <a:off x="449140" y="2851336"/>
          <a:ext cx="1843840" cy="18438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Uses gradient descent to minimize the loss function.</a:t>
          </a:r>
        </a:p>
      </dsp:txBody>
      <dsp:txXfrm>
        <a:off x="539149" y="2941345"/>
        <a:ext cx="1663822" cy="1663822"/>
      </dsp:txXfrm>
    </dsp:sp>
    <dsp:sp modelId="{28DA2DB6-AF52-47BD-9A3A-4B2DC2E56AC8}">
      <dsp:nvSpPr>
        <dsp:cNvPr id="0" name=""/>
        <dsp:cNvSpPr/>
      </dsp:nvSpPr>
      <dsp:spPr>
        <a:xfrm>
          <a:off x="2434815" y="2851336"/>
          <a:ext cx="1843840" cy="18438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Supports regularization to prevent overfitting.</a:t>
          </a:r>
        </a:p>
      </dsp:txBody>
      <dsp:txXfrm>
        <a:off x="2524824" y="2941345"/>
        <a:ext cx="1663822" cy="1663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B33C7-8D29-47D7-9EA6-AB68FB0C3DA7}">
      <dsp:nvSpPr>
        <dsp:cNvPr id="0" name=""/>
        <dsp:cNvSpPr/>
      </dsp:nvSpPr>
      <dsp:spPr>
        <a:xfrm>
          <a:off x="0" y="44241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n_estimators: Number of boosting rounds (trees).</a:t>
          </a:r>
        </a:p>
      </dsp:txBody>
      <dsp:txXfrm>
        <a:off x="26930" y="469346"/>
        <a:ext cx="8175740" cy="497795"/>
      </dsp:txXfrm>
    </dsp:sp>
    <dsp:sp modelId="{7A27CD44-8447-4877-BD54-A2DE13351570}">
      <dsp:nvSpPr>
        <dsp:cNvPr id="0" name=""/>
        <dsp:cNvSpPr/>
      </dsp:nvSpPr>
      <dsp:spPr>
        <a:xfrm>
          <a:off x="0" y="106031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learning_rate: Step size shrinkage.</a:t>
          </a:r>
        </a:p>
      </dsp:txBody>
      <dsp:txXfrm>
        <a:off x="26930" y="1087241"/>
        <a:ext cx="8175740" cy="497795"/>
      </dsp:txXfrm>
    </dsp:sp>
    <dsp:sp modelId="{3E8CB423-0939-4026-81DF-629C861709FE}">
      <dsp:nvSpPr>
        <dsp:cNvPr id="0" name=""/>
        <dsp:cNvSpPr/>
      </dsp:nvSpPr>
      <dsp:spPr>
        <a:xfrm>
          <a:off x="0" y="167820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max_depth: Maximum depth of a tree.</a:t>
          </a:r>
        </a:p>
      </dsp:txBody>
      <dsp:txXfrm>
        <a:off x="26930" y="1705136"/>
        <a:ext cx="8175740" cy="497795"/>
      </dsp:txXfrm>
    </dsp:sp>
    <dsp:sp modelId="{2BC12D71-6C25-49B8-ACDD-299279E8AFD0}">
      <dsp:nvSpPr>
        <dsp:cNvPr id="0" name=""/>
        <dsp:cNvSpPr/>
      </dsp:nvSpPr>
      <dsp:spPr>
        <a:xfrm>
          <a:off x="0" y="229610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objective: Loss function (e.g., 'reg:squarederror' for regression).</a:t>
          </a:r>
        </a:p>
      </dsp:txBody>
      <dsp:txXfrm>
        <a:off x="26930" y="2323031"/>
        <a:ext cx="8175740" cy="497795"/>
      </dsp:txXfrm>
    </dsp:sp>
    <dsp:sp modelId="{9E1F9EE1-A1CE-4000-9F3E-9554C43E6F89}">
      <dsp:nvSpPr>
        <dsp:cNvPr id="0" name=""/>
        <dsp:cNvSpPr/>
      </dsp:nvSpPr>
      <dsp:spPr>
        <a:xfrm>
          <a:off x="0" y="291399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subsample: Fraction of samples used per tree.</a:t>
          </a:r>
        </a:p>
      </dsp:txBody>
      <dsp:txXfrm>
        <a:off x="26930" y="2940926"/>
        <a:ext cx="8175740" cy="497795"/>
      </dsp:txXfrm>
    </dsp:sp>
    <dsp:sp modelId="{FDA4E845-51DB-4D95-9E51-7B5F01F25459}">
      <dsp:nvSpPr>
        <dsp:cNvPr id="0" name=""/>
        <dsp:cNvSpPr/>
      </dsp:nvSpPr>
      <dsp:spPr>
        <a:xfrm>
          <a:off x="0" y="353189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colsample_bytree: Fraction of features used per tree.</a:t>
          </a:r>
        </a:p>
      </dsp:txBody>
      <dsp:txXfrm>
        <a:off x="26930" y="3558821"/>
        <a:ext cx="8175740" cy="4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D1D8-FAB1-4322-BEAC-5C747013C003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449F4-E199-49F4-9FFA-4B6D4B6A1B36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6191B-5A57-4030-9582-A37EC65DFE1A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!pip install lightgbm</a:t>
          </a:r>
        </a:p>
      </dsp:txBody>
      <dsp:txXfrm>
        <a:off x="1099610" y="1878"/>
        <a:ext cx="7129989" cy="952043"/>
      </dsp:txXfrm>
    </dsp:sp>
    <dsp:sp modelId="{740CE7C7-A698-47D1-B148-73C396DD9CA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F3A5E-16FC-438E-9022-FE8B751345E3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B1551-FC98-4AA6-90F9-406096421A64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from lightgbm import LGBMRegressor</a:t>
          </a:r>
        </a:p>
      </dsp:txBody>
      <dsp:txXfrm>
        <a:off x="1099610" y="1191932"/>
        <a:ext cx="7129989" cy="952043"/>
      </dsp:txXfrm>
    </dsp:sp>
    <dsp:sp modelId="{32427C0E-093F-4D45-9D5E-D9398B1DDA25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1E7C0-B77C-48DF-966A-511106B7968E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C9E17-9C79-4B73-A61A-CD0FC8F3AD37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regressor =LGBMRegressor(n_estimators=100, learning_rate=0.1, max_depth=3, min_data_in_leaf=1,min_data_in_bin=1)</a:t>
          </a:r>
        </a:p>
      </dsp:txBody>
      <dsp:txXfrm>
        <a:off x="1099610" y="2381986"/>
        <a:ext cx="7129989" cy="952043"/>
      </dsp:txXfrm>
    </dsp:sp>
    <dsp:sp modelId="{E17A4DE3-1B20-437F-9ACB-9EF891A44753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B2B69-ADE7-4D3C-83F0-5BCC70B3D5A2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9D134-09BB-488C-8128-DA9F22A02159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regressor.fit(X_train, y_train)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ACB4A-BFC2-4A92-8F42-8B43E13B5A68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F3D6B-499E-4934-84DD-E776A5E17EE1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6F089-5CFB-4B52-A97A-422D9E581050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Predicting house prices</a:t>
          </a:r>
        </a:p>
      </dsp:txBody>
      <dsp:txXfrm>
        <a:off x="253083" y="1366892"/>
        <a:ext cx="1706835" cy="682734"/>
      </dsp:txXfrm>
    </dsp:sp>
    <dsp:sp modelId="{0434BE8A-220F-4A8A-847F-6F4E927D5767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6D968-2A89-4743-8FF3-D8E7408DB628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06271-27D8-4F41-80DF-B97F9F367171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Forecasting sales and demand</a:t>
          </a:r>
        </a:p>
      </dsp:txBody>
      <dsp:txXfrm>
        <a:off x="2258615" y="1366892"/>
        <a:ext cx="1706835" cy="682734"/>
      </dsp:txXfrm>
    </dsp:sp>
    <dsp:sp modelId="{E45AD13C-ECC7-4F4C-916D-9845A1BC9472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A8DAB-620A-4986-9E83-E99D75DD6BB5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C02FF-15A2-4AF0-9F50-057DD0EF8363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Modeling customer lifetime value</a:t>
          </a:r>
        </a:p>
      </dsp:txBody>
      <dsp:txXfrm>
        <a:off x="4264148" y="1366892"/>
        <a:ext cx="1706835" cy="682734"/>
      </dsp:txXfrm>
    </dsp:sp>
    <dsp:sp modelId="{F552DCEC-5B97-47E5-99D2-E8FAD6E5E50E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9D0F-E780-4FE4-81DF-B166F1217CE5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99F8F-F749-4E2C-9611-098CFCDAA230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Financial risk modeling</a:t>
          </a:r>
        </a:p>
      </dsp:txBody>
      <dsp:txXfrm>
        <a:off x="6269680" y="1366892"/>
        <a:ext cx="1706835" cy="682734"/>
      </dsp:txXfrm>
    </dsp:sp>
    <dsp:sp modelId="{CB57E4A6-83DC-4AC0-A6BD-A57E2E2632EF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8E3EE-B6C4-4C13-A3DA-E20BEFDAE3B0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204B-7B52-4CD4-B616-75365F380B60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Energy consumption prediction</a:t>
          </a:r>
        </a:p>
      </dsp:txBody>
      <dsp:txXfrm>
        <a:off x="3261382" y="3841804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XGBoost Regression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An overview of the XGBoost regression model and its applications</a:t>
            </a:r>
            <a:endParaRPr lang="en-A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946" y="859948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Overview of XGBoost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4089" y="434266"/>
            <a:ext cx="5413275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0AA80-2558-830D-2258-BE47560EA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58845"/>
              </p:ext>
            </p:extLst>
          </p:nvPr>
        </p:nvGraphicFramePr>
        <p:xfrm>
          <a:off x="3572933" y="609600"/>
          <a:ext cx="5051582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919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180222" y="1348064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How XGBoost Regression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DF2A3-3B31-34EB-DF7C-42A354F41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243811"/>
              </p:ext>
            </p:extLst>
          </p:nvPr>
        </p:nvGraphicFramePr>
        <p:xfrm>
          <a:off x="3927763" y="653693"/>
          <a:ext cx="4727797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3D448-0AF4-50F8-C189-5EE7269B2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327" b="4523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 in XGBoost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E60B6D-F487-7F31-E61F-6AB03C5E21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A5BCE-B5F7-3A24-D88E-1A1C5F50BD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XGBoost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ED874-0225-70C3-7D93-56F9C94ED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XGBoost Regression Algorithm</vt:lpstr>
      <vt:lpstr>Overview of XGBoost</vt:lpstr>
      <vt:lpstr>How XGBoost Regression Works</vt:lpstr>
      <vt:lpstr>PowerPoint Presentation</vt:lpstr>
      <vt:lpstr>Key Parameters in XGBoost</vt:lpstr>
      <vt:lpstr>Python Example</vt:lpstr>
      <vt:lpstr>Use Cases of XGBoost Regression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Ilango P</dc:creator>
  <cp:keywords/>
  <dc:description>generated using python-pptx</dc:description>
  <cp:lastModifiedBy>Ilango P</cp:lastModifiedBy>
  <cp:revision>4</cp:revision>
  <dcterms:created xsi:type="dcterms:W3CDTF">2013-01-27T09:14:16Z</dcterms:created>
  <dcterms:modified xsi:type="dcterms:W3CDTF">2025-08-11T10:21:28Z</dcterms:modified>
  <cp:category/>
</cp:coreProperties>
</file>