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64"/>
    <a:srgbClr val="BBCCEA"/>
    <a:srgbClr val="B4C8EB"/>
    <a:srgbClr val="8791CD"/>
    <a:srgbClr val="877D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5" autoAdjust="0"/>
    <p:restoredTop sz="94660"/>
  </p:normalViewPr>
  <p:slideViewPr>
    <p:cSldViewPr snapToGrid="0">
      <p:cViewPr>
        <p:scale>
          <a:sx n="125" d="100"/>
          <a:sy n="125" d="100"/>
        </p:scale>
        <p:origin x="-1018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3308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8016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52818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2235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61830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7008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40292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047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7552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65652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 smtClean="0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1449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ערוך סגנונות טקסט של תבנית בסיס</a:t>
            </a:r>
          </a:p>
          <a:p>
            <a:pPr lvl="1"/>
            <a:r>
              <a:rPr lang="he-IL" smtClean="0"/>
              <a:t>רמה שניה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45B156-CFFC-4FB1-AD78-16CD61A6EABB}" type="datetimeFigureOut">
              <a:rPr lang="he-IL" smtClean="0"/>
              <a:t>ג'/ניסן/תשפ"ד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52E0D-354F-4D66-B19D-AEBFED1AF39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209112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טבעת 3"/>
          <p:cNvSpPr/>
          <p:nvPr/>
        </p:nvSpPr>
        <p:spPr>
          <a:xfrm>
            <a:off x="-2607382" y="-5462955"/>
            <a:ext cx="17395037" cy="17796971"/>
          </a:xfrm>
          <a:prstGeom prst="donut">
            <a:avLst>
              <a:gd name="adj" fmla="val 19201"/>
            </a:avLst>
          </a:prstGeom>
          <a:solidFill>
            <a:schemeClr val="accent5">
              <a:lumMod val="50000"/>
            </a:schemeClr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" name="טבעת 4"/>
          <p:cNvSpPr/>
          <p:nvPr/>
        </p:nvSpPr>
        <p:spPr>
          <a:xfrm>
            <a:off x="422031" y="-2250831"/>
            <a:ext cx="11347937" cy="11371385"/>
          </a:xfrm>
          <a:prstGeom prst="donut">
            <a:avLst>
              <a:gd name="adj" fmla="val 12383"/>
            </a:avLst>
          </a:prstGeom>
          <a:solidFill>
            <a:schemeClr val="accent5">
              <a:lumMod val="75000"/>
            </a:schemeClr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טבעת 5"/>
          <p:cNvSpPr/>
          <p:nvPr/>
        </p:nvSpPr>
        <p:spPr>
          <a:xfrm>
            <a:off x="1805354" y="-867508"/>
            <a:ext cx="8557846" cy="8604740"/>
          </a:xfrm>
          <a:prstGeom prst="donut">
            <a:avLst>
              <a:gd name="adj" fmla="val 15449"/>
            </a:avLst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טבעת 9"/>
          <p:cNvSpPr/>
          <p:nvPr/>
        </p:nvSpPr>
        <p:spPr>
          <a:xfrm>
            <a:off x="3106615" y="453092"/>
            <a:ext cx="5955324" cy="5972092"/>
          </a:xfrm>
          <a:prstGeom prst="donut">
            <a:avLst>
              <a:gd name="adj" fmla="val 16582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טבעת 10"/>
          <p:cNvSpPr/>
          <p:nvPr/>
        </p:nvSpPr>
        <p:spPr>
          <a:xfrm>
            <a:off x="4056185" y="1402662"/>
            <a:ext cx="4032738" cy="4056185"/>
          </a:xfrm>
          <a:prstGeom prst="donut">
            <a:avLst>
              <a:gd name="adj" fmla="val 2239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>
            <a:innerShdw blurRad="635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0991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מעוגל 1"/>
          <p:cNvSpPr/>
          <p:nvPr/>
        </p:nvSpPr>
        <p:spPr>
          <a:xfrm>
            <a:off x="670560" y="548640"/>
            <a:ext cx="10830560" cy="576072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81447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 מעוגל 1"/>
          <p:cNvSpPr/>
          <p:nvPr/>
        </p:nvSpPr>
        <p:spPr>
          <a:xfrm>
            <a:off x="670560" y="548640"/>
            <a:ext cx="10830560" cy="44239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0174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CC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סימן אישור – ויקיפדיה"/>
          <p:cNvPicPr>
            <a:picLocks noChangeAspect="1" noChangeArrowheads="1"/>
          </p:cNvPicPr>
          <p:nvPr/>
        </p:nvPicPr>
        <p:blipFill rotWithShape="1"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52" t="20718" r="12710" b="21277"/>
          <a:stretch/>
        </p:blipFill>
        <p:spPr bwMode="auto">
          <a:xfrm>
            <a:off x="7690405" y="2550477"/>
            <a:ext cx="565854" cy="436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אליפסה 4"/>
          <p:cNvSpPr/>
          <p:nvPr/>
        </p:nvSpPr>
        <p:spPr>
          <a:xfrm>
            <a:off x="7516132" y="2311400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grpSp>
        <p:nvGrpSpPr>
          <p:cNvPr id="9" name="קבוצה 8"/>
          <p:cNvGrpSpPr/>
          <p:nvPr/>
        </p:nvGrpSpPr>
        <p:grpSpPr>
          <a:xfrm>
            <a:off x="6443617" y="2311400"/>
            <a:ext cx="914400" cy="914400"/>
            <a:chOff x="6443617" y="2311400"/>
            <a:chExt cx="914400" cy="914400"/>
          </a:xfrm>
        </p:grpSpPr>
        <p:sp>
          <p:nvSpPr>
            <p:cNvPr id="7" name="אליפסה 6"/>
            <p:cNvSpPr/>
            <p:nvPr/>
          </p:nvSpPr>
          <p:spPr>
            <a:xfrm>
              <a:off x="6443617" y="2311400"/>
              <a:ext cx="914400" cy="9144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pic>
          <p:nvPicPr>
            <p:cNvPr id="6" name="תמונה 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66503" y="2533285"/>
              <a:ext cx="477248" cy="477248"/>
            </a:xfrm>
            <a:prstGeom prst="rect">
              <a:avLst/>
            </a:prstGeom>
          </p:spPr>
        </p:pic>
      </p:grpSp>
      <p:sp>
        <p:nvSpPr>
          <p:cNvPr id="3" name="כוכב עם 5 פינות 2"/>
          <p:cNvSpPr/>
          <p:nvPr/>
        </p:nvSpPr>
        <p:spPr>
          <a:xfrm>
            <a:off x="2810878" y="1449834"/>
            <a:ext cx="2992278" cy="2874555"/>
          </a:xfrm>
          <a:prstGeom prst="star5">
            <a:avLst>
              <a:gd name="adj" fmla="val 22112"/>
              <a:gd name="hf" fmla="val 105146"/>
              <a:gd name="vf" fmla="val 110557"/>
            </a:avLst>
          </a:prstGeom>
          <a:solidFill>
            <a:srgbClr val="080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8" name="תמונה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0578" y="1449834"/>
            <a:ext cx="3658370" cy="742027"/>
          </a:xfrm>
          <a:prstGeom prst="rect">
            <a:avLst/>
          </a:prstGeom>
        </p:spPr>
      </p:pic>
      <p:sp>
        <p:nvSpPr>
          <p:cNvPr id="10" name="אליפסה 9"/>
          <p:cNvSpPr/>
          <p:nvPr/>
        </p:nvSpPr>
        <p:spPr>
          <a:xfrm>
            <a:off x="7516132" y="3867189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" name="אליפסה 1"/>
          <p:cNvSpPr/>
          <p:nvPr/>
        </p:nvSpPr>
        <p:spPr>
          <a:xfrm>
            <a:off x="5870212" y="4001301"/>
            <a:ext cx="914400" cy="914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000" b="1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Nehama" panose="00000400000000000000" pitchFamily="2" charset="-79"/>
              </a:rPr>
              <a:t>?</a:t>
            </a:r>
            <a:endParaRPr lang="he-IL" sz="5000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  <a:cs typeface="Nehama" panose="000004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30540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</Words>
  <Application>Microsoft Office PowerPoint</Application>
  <PresentationFormat>מסך רחב</PresentationFormat>
  <Paragraphs>1</Paragraphs>
  <Slides>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6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4</vt:i4>
      </vt:variant>
    </vt:vector>
  </HeadingPairs>
  <TitlesOfParts>
    <vt:vector size="11" baseType="lpstr">
      <vt:lpstr>Agency FB</vt:lpstr>
      <vt:lpstr>Arial</vt:lpstr>
      <vt:lpstr>Calibri</vt:lpstr>
      <vt:lpstr>Calibri Light</vt:lpstr>
      <vt:lpstr>Nehama</vt:lpstr>
      <vt:lpstr>Times New Roman</vt:lpstr>
      <vt:lpstr>ערכת נושא Office</vt:lpstr>
      <vt:lpstr>מצגת של PowerPoint‏</vt:lpstr>
      <vt:lpstr>מצגת של PowerPoint‏</vt:lpstr>
      <vt:lpstr>מצגת של PowerPoint‏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magshimim</dc:creator>
  <cp:lastModifiedBy>magshimim</cp:lastModifiedBy>
  <cp:revision>12</cp:revision>
  <dcterms:created xsi:type="dcterms:W3CDTF">2023-11-20T06:02:56Z</dcterms:created>
  <dcterms:modified xsi:type="dcterms:W3CDTF">2024-04-11T08:32:28Z</dcterms:modified>
</cp:coreProperties>
</file>