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8F80-BB19-4A24-B8A4-20B8E273111A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10B75-277C-40FF-8629-EA700B530E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22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5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A7E5B-E6BC-9E6D-D1B8-4A4C4C26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086886-3B02-FF55-95FE-D1E831FE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741A1-966A-3E11-4C73-8FF340C4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275EAA-969A-230F-AD4C-CF1877A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7A7E46-776B-5E4A-CB45-082D261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50039-2C6B-120F-65FA-9BC1CA68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38FCE-6B69-C5E5-CBD8-C62FB1FD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3BEAC-3CCB-D4E1-0F1A-ACE87FB3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EDFEC8-7CDD-DAB8-BDE4-5A9B2AE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D5816F-8E53-F368-ECBD-6C955074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4988B-E352-CFF8-2531-107F0612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CEA161-1E9D-4C58-2054-F01670EE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D4D7B6-816C-2BC7-1D4D-66D47F5E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C8604-57CA-2116-7382-157C2AE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FC7B2-DC58-A4D4-DD4F-C74A6ED2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4B539-7AD8-1075-D28C-46EE1EA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885B2-0607-B595-7719-CC9BCDE96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6309B9-E278-69AE-8FB4-EF2B456C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0818ED-3E48-0C5F-362F-189B03EB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D6C165-BFF8-612A-27DC-30FA008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9B8573-10B7-2BD0-70A0-81996ADB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49423-B3FB-5C6E-13D2-CF0DE19F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5201BD-9FF7-2DAB-3CC2-48261282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AFDDC-10CD-35B7-8B54-11B71426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8A7653-3141-E670-F626-C5E50859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010F8-8115-FA4F-FE77-8CD03284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6C1563-5F08-8EE4-9A28-4FDF967C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5F3F982-10B1-0750-820C-9D9E4B04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88451E-277A-0ACC-6296-EFA8EB08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0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A71A3-2879-BA43-E626-3FADDEF0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3AD8E-194F-5343-D50E-204A56F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83884D-7075-CD7C-EDA7-8D18EE98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3C735D-E494-9BD4-D668-8B7916B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1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B62783-80DB-6E0B-29A8-643D5A9C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5A7C62-8F3C-73F3-9295-69B40B0E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BC01A2-86E2-EDF5-FC11-DA4E95FA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7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1280-1727-A179-8797-7FABB07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2FB5B-0E7A-F957-E9FE-DF9B170B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FB7D7F-8DDE-0FA3-171D-CBB7145F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FACC48-FFB1-0162-2F57-7B7DE27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BC84E-D498-1E16-C710-F7E1CE5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5A571C-381C-82D8-0892-EA75C39C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06EF7-174F-4FB6-A28D-6AE24F7A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34C37C-4865-3E66-35EF-2BA9B81D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7F2C62-9CA7-1F2F-8B5C-E5E3081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6A6F7A-AC5A-2C4C-E7B1-61B5A7D2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ECAA67-E23B-EAD9-CD57-8AB35943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3A0358-FC4C-B98C-7562-66AD6B1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6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5F92F-4459-065A-8BF9-A482C812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91B6DC-8F0D-8065-CEB2-C2160D8A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8A2C95-BD10-8530-AECB-0AECA156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3EA493-BB11-DBD7-316D-97F32909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84559-CBC2-C0D4-D8D9-51FF0FF5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6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93E7D4-442A-D34B-4B9A-8776C4E0F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5E5C6B-82D2-22D0-5CB1-063282ABC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CD4EC-39C2-9372-DFE8-425D0755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1FDC2-2EB1-F519-BA9C-31818C1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FB41A-48BD-02DF-9ACB-AD50686E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FAC61F-7392-AEE6-A355-BCCFC990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31BF1C-7A27-12B6-6FE5-E2395C1A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B31171-328D-30FF-7A3C-6D34EC277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E06B53-BFF0-1DBA-7675-D1D4A7F35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90AFA-42A4-2DCB-A6CE-9E3A86B1D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plosione di polvere rosa e viola">
            <a:extLst>
              <a:ext uri="{FF2B5EF4-FFF2-40B4-BE49-F238E27FC236}">
                <a16:creationId xmlns:a16="http://schemas.microsoft.com/office/drawing/2014/main" id="{611462CD-CB96-3DBF-94DE-5EE70AB1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" r="2" b="2"/>
          <a:stretch/>
        </p:blipFill>
        <p:spPr>
          <a:xfrm>
            <a:off x="5206483" y="10"/>
            <a:ext cx="6985518" cy="8034268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8B335C-5FCE-5F3D-718E-36D5427EF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5" y="1343529"/>
            <a:ext cx="6700214" cy="481958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EFD6E9-F8D2-2728-EB14-988DA6F0D8E1}"/>
              </a:ext>
            </a:extLst>
          </p:cNvPr>
          <p:cNvSpPr txBox="1"/>
          <p:nvPr/>
        </p:nvSpPr>
        <p:spPr>
          <a:xfrm>
            <a:off x="578498" y="578498"/>
            <a:ext cx="418011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/>
              <a:t>Import è un comando di Python utilizzato per richiamare all’interno del codice delle funzioni esterne. In questo caso le funzioni richiamate da Import sono «</a:t>
            </a:r>
            <a:r>
              <a:rPr lang="it-IT" sz="1500" dirty="0" err="1"/>
              <a:t>http.client</a:t>
            </a:r>
            <a:r>
              <a:rPr lang="it-IT" sz="1500" dirty="0"/>
              <a:t>», «</a:t>
            </a:r>
            <a:r>
              <a:rPr lang="it-IT" sz="1500" dirty="0" err="1"/>
              <a:t>urllib.parse</a:t>
            </a:r>
            <a:r>
              <a:rPr lang="it-IT" sz="1500" dirty="0"/>
              <a:t>».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F7A21E-A13A-88B0-21F2-C64D8E0006D1}"/>
              </a:ext>
            </a:extLst>
          </p:cNvPr>
          <p:cNvSpPr txBox="1"/>
          <p:nvPr/>
        </p:nvSpPr>
        <p:spPr>
          <a:xfrm>
            <a:off x="475861" y="1929587"/>
            <a:ext cx="43416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/>
              <a:t>Username_ file e password_file sono le due variabili che andranno a contenere al loro interno i due file .</a:t>
            </a:r>
            <a:r>
              <a:rPr lang="it-IT" sz="1500" dirty="0" err="1"/>
              <a:t>txt</a:t>
            </a:r>
            <a:r>
              <a:rPr lang="it-IT" sz="1500" dirty="0"/>
              <a:t> con i nomi utente e le password  più utilizzate. La funzione open è utilizzata per aprire i file all’interno delle variabile e restituisce ad esse il contenuto dei suddetti files.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1CDD5E9-6674-E099-11D2-F8BF4492CFC1}"/>
              </a:ext>
            </a:extLst>
          </p:cNvPr>
          <p:cNvSpPr txBox="1"/>
          <p:nvPr/>
        </p:nvSpPr>
        <p:spPr>
          <a:xfrm>
            <a:off x="424998" y="3634005"/>
            <a:ext cx="45575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500" dirty="0"/>
              <a:t>«</a:t>
            </a:r>
            <a:r>
              <a:rPr lang="it-IT" sz="1500" dirty="0" err="1"/>
              <a:t>User_list</a:t>
            </a:r>
            <a:r>
              <a:rPr lang="it-IT" sz="1500" dirty="0"/>
              <a:t>» e «</a:t>
            </a:r>
            <a:r>
              <a:rPr lang="it-IT" sz="1500" dirty="0" err="1"/>
              <a:t>pwd_list</a:t>
            </a:r>
            <a:r>
              <a:rPr lang="it-IT" sz="1500" dirty="0"/>
              <a:t>» sono due variabili che verranno utilizzate per leggere il contenuto dei file .</a:t>
            </a:r>
            <a:r>
              <a:rPr lang="it-IT" sz="1500" dirty="0" err="1"/>
              <a:t>txt</a:t>
            </a:r>
            <a:r>
              <a:rPr lang="it-IT" sz="1500" dirty="0"/>
              <a:t> inseriti sopra. «</a:t>
            </a:r>
            <a:r>
              <a:rPr lang="it-IT" sz="1500" dirty="0" err="1"/>
              <a:t>Readlines</a:t>
            </a:r>
            <a:r>
              <a:rPr lang="it-IT" sz="1500" dirty="0"/>
              <a:t>() è un comando di </a:t>
            </a:r>
            <a:r>
              <a:rPr lang="it-IT" sz="1500" dirty="0" err="1"/>
              <a:t>python</a:t>
            </a:r>
            <a:r>
              <a:rPr lang="it-IT" sz="1500" dirty="0"/>
              <a:t> che ci permette di leggere il contenuto dei file riga per riga, in questo caso dei nomi utente e delle password che andremo a scansionare.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A9868423-615A-1204-879A-3AF9E9B06B13}"/>
              </a:ext>
            </a:extLst>
          </p:cNvPr>
          <p:cNvSpPr/>
          <p:nvPr/>
        </p:nvSpPr>
        <p:spPr>
          <a:xfrm rot="1563013">
            <a:off x="4644001" y="1616687"/>
            <a:ext cx="962199" cy="17355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su 20">
            <a:extLst>
              <a:ext uri="{FF2B5EF4-FFF2-40B4-BE49-F238E27FC236}">
                <a16:creationId xmlns:a16="http://schemas.microsoft.com/office/drawing/2014/main" id="{142F353E-FC7A-CB84-985C-4EE3C74B6086}"/>
              </a:ext>
            </a:extLst>
          </p:cNvPr>
          <p:cNvSpPr/>
          <p:nvPr/>
        </p:nvSpPr>
        <p:spPr>
          <a:xfrm rot="3919023">
            <a:off x="5029769" y="2012037"/>
            <a:ext cx="239130" cy="89390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79B2F24D-2CE1-3A69-A9E1-26A5C4293810}"/>
              </a:ext>
            </a:extLst>
          </p:cNvPr>
          <p:cNvSpPr/>
          <p:nvPr/>
        </p:nvSpPr>
        <p:spPr>
          <a:xfrm rot="17605675">
            <a:off x="4338852" y="3565372"/>
            <a:ext cx="1678056" cy="1830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472809-7AEF-E172-57FE-1D548F0F8ADB}"/>
              </a:ext>
            </a:extLst>
          </p:cNvPr>
          <p:cNvSpPr txBox="1"/>
          <p:nvPr/>
        </p:nvSpPr>
        <p:spPr>
          <a:xfrm>
            <a:off x="5798094" y="335902"/>
            <a:ext cx="602379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Primo </a:t>
            </a:r>
            <a:r>
              <a:rPr lang="it-IT" b="1" dirty="0" err="1">
                <a:solidFill>
                  <a:srgbClr val="FF0000"/>
                </a:solidFill>
              </a:rPr>
              <a:t>esercizio:bruteforce_http.py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plosione di polvere rosa e viola">
            <a:extLst>
              <a:ext uri="{FF2B5EF4-FFF2-40B4-BE49-F238E27FC236}">
                <a16:creationId xmlns:a16="http://schemas.microsoft.com/office/drawing/2014/main" id="{611462CD-CB96-3DBF-94DE-5EE70AB1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8B335C-5FCE-5F3D-718E-36D5427EF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31" y="872088"/>
            <a:ext cx="6576134" cy="473033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EFD6E9-F8D2-2728-EB14-988DA6F0D8E1}"/>
              </a:ext>
            </a:extLst>
          </p:cNvPr>
          <p:cNvSpPr txBox="1"/>
          <p:nvPr/>
        </p:nvSpPr>
        <p:spPr>
          <a:xfrm>
            <a:off x="431279" y="327705"/>
            <a:ext cx="445491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/>
              <a:t>Il ciclo for viene inserito all’interno di questo codice per scansionare i vari file e le varie password.</a:t>
            </a:r>
          </a:p>
          <a:p>
            <a:r>
              <a:rPr lang="it-IT" sz="1500" dirty="0"/>
              <a:t>In questo caso viene richiamata la variabile </a:t>
            </a:r>
            <a:r>
              <a:rPr lang="it-IT" sz="1500" dirty="0" err="1"/>
              <a:t>user_list</a:t>
            </a:r>
            <a:r>
              <a:rPr lang="it-IT" sz="1500" dirty="0"/>
              <a:t> e il ciclo for andrà ad associare tutti i nomi utente della lista a tutte le password. Il punto di uscita di questo ciclo avviene nel momento in cui un nome utente della lista corrisponderà ad una password della seconda lista.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DD52796-A562-DA03-98C6-D0B151759EC4}"/>
              </a:ext>
            </a:extLst>
          </p:cNvPr>
          <p:cNvSpPr/>
          <p:nvPr/>
        </p:nvSpPr>
        <p:spPr>
          <a:xfrm rot="2417011">
            <a:off x="4560056" y="2231236"/>
            <a:ext cx="1011348" cy="3556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4D8D06-7829-45E5-185C-F1E9C34016F0}"/>
              </a:ext>
            </a:extLst>
          </p:cNvPr>
          <p:cNvSpPr txBox="1"/>
          <p:nvPr/>
        </p:nvSpPr>
        <p:spPr>
          <a:xfrm>
            <a:off x="421167" y="2807864"/>
            <a:ext cx="445491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/>
              <a:t>Nel «</a:t>
            </a:r>
            <a:r>
              <a:rPr lang="it-IT" sz="1500" dirty="0" err="1"/>
              <a:t>print</a:t>
            </a:r>
            <a:r>
              <a:rPr lang="it-IT" sz="1500" dirty="0"/>
              <a:t>(user, «-», </a:t>
            </a:r>
            <a:r>
              <a:rPr lang="it-IT" sz="1500" dirty="0" err="1"/>
              <a:t>pwd</a:t>
            </a:r>
            <a:r>
              <a:rPr lang="it-IT" sz="1500" dirty="0"/>
              <a:t>)» verranno stampati in output il nome utente e la password corrispondente</a:t>
            </a:r>
          </a:p>
        </p:txBody>
      </p:sp>
      <p:sp>
        <p:nvSpPr>
          <p:cNvPr id="9" name="Freccia in su 8">
            <a:extLst>
              <a:ext uri="{FF2B5EF4-FFF2-40B4-BE49-F238E27FC236}">
                <a16:creationId xmlns:a16="http://schemas.microsoft.com/office/drawing/2014/main" id="{EDFAC368-A01F-192E-5A9D-FC6794CDCE14}"/>
              </a:ext>
            </a:extLst>
          </p:cNvPr>
          <p:cNvSpPr/>
          <p:nvPr/>
        </p:nvSpPr>
        <p:spPr>
          <a:xfrm rot="5800449">
            <a:off x="5066924" y="2700097"/>
            <a:ext cx="237966" cy="11445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7E2F6A6-A402-2226-CCF2-5594903C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60" y="189135"/>
            <a:ext cx="3590855" cy="4938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25F08-930A-D80F-E254-EBDEBD4DDE2F}"/>
              </a:ext>
            </a:extLst>
          </p:cNvPr>
          <p:cNvSpPr txBox="1"/>
          <p:nvPr/>
        </p:nvSpPr>
        <p:spPr>
          <a:xfrm>
            <a:off x="318277" y="3946069"/>
            <a:ext cx="4859178" cy="19389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/>
              <a:t>In «</a:t>
            </a:r>
            <a:r>
              <a:rPr lang="it-IT" sz="1500" dirty="0" err="1"/>
              <a:t>Post_parameters</a:t>
            </a:r>
            <a:r>
              <a:rPr lang="it-IT" sz="1500" dirty="0"/>
              <a:t>» vediamo ciò che avviene nel ciclo for e con </a:t>
            </a:r>
            <a:r>
              <a:rPr lang="it-IT" sz="1500" dirty="0" err="1"/>
              <a:t>headers</a:t>
            </a:r>
            <a:r>
              <a:rPr lang="it-IT" sz="1500" dirty="0"/>
              <a:t> verrà assegnato all’interno del dizionario ({) l’intestazione dei siti internet.</a:t>
            </a:r>
          </a:p>
          <a:p>
            <a:r>
              <a:rPr lang="it-IT" sz="1500" dirty="0"/>
              <a:t>Si dà la connessione al programma con la variabile </a:t>
            </a:r>
            <a:r>
              <a:rPr lang="it-IT" sz="1500" dirty="0" err="1"/>
              <a:t>conn</a:t>
            </a:r>
            <a:r>
              <a:rPr lang="it-IT" sz="1500" dirty="0"/>
              <a:t> e l’assegnazione dell’indirizzo </a:t>
            </a:r>
            <a:r>
              <a:rPr lang="it-IT" sz="1500" dirty="0" err="1"/>
              <a:t>ip</a:t>
            </a:r>
            <a:r>
              <a:rPr lang="it-IT" sz="1500" dirty="0"/>
              <a:t> e della porta. «</a:t>
            </a:r>
            <a:r>
              <a:rPr lang="it-IT" sz="1500" dirty="0" err="1"/>
              <a:t>If</a:t>
            </a:r>
            <a:r>
              <a:rPr lang="it-IT" sz="1500" dirty="0"/>
              <a:t>» invece sta ad indicare che se il nome utente e la password coincidono si verrà reindirizzati al login.</a:t>
            </a:r>
          </a:p>
          <a:p>
            <a:endParaRPr lang="it-IT" sz="1500" dirty="0"/>
          </a:p>
        </p:txBody>
      </p:sp>
      <p:sp>
        <p:nvSpPr>
          <p:cNvPr id="14" name="Freccia in su 13">
            <a:extLst>
              <a:ext uri="{FF2B5EF4-FFF2-40B4-BE49-F238E27FC236}">
                <a16:creationId xmlns:a16="http://schemas.microsoft.com/office/drawing/2014/main" id="{0787E761-409F-DECD-2DB8-ECA0AE40EB0F}"/>
              </a:ext>
            </a:extLst>
          </p:cNvPr>
          <p:cNvSpPr/>
          <p:nvPr/>
        </p:nvSpPr>
        <p:spPr>
          <a:xfrm rot="4912610">
            <a:off x="5127925" y="3964141"/>
            <a:ext cx="351573" cy="107866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477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23E7C"/>
      </a:accent1>
      <a:accent2>
        <a:srgbClr val="C02CA8"/>
      </a:accent2>
      <a:accent3>
        <a:srgbClr val="AC3ED2"/>
      </a:accent3>
      <a:accent4>
        <a:srgbClr val="6030C2"/>
      </a:accent4>
      <a:accent5>
        <a:srgbClr val="3E4BD2"/>
      </a:accent5>
      <a:accent6>
        <a:srgbClr val="2C77C0"/>
      </a:accent6>
      <a:hlink>
        <a:srgbClr val="493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BrushVTI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Ilaria Colaiocco</dc:creator>
  <cp:lastModifiedBy>Ilaria Colaiocco</cp:lastModifiedBy>
  <cp:revision>2</cp:revision>
  <dcterms:created xsi:type="dcterms:W3CDTF">2022-07-19T13:04:08Z</dcterms:created>
  <dcterms:modified xsi:type="dcterms:W3CDTF">2022-07-19T14:27:12Z</dcterms:modified>
</cp:coreProperties>
</file>