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95" r:id="rId3"/>
    <p:sldId id="342" r:id="rId4"/>
    <p:sldId id="350" r:id="rId5"/>
    <p:sldId id="351" r:id="rId6"/>
    <p:sldId id="352" r:id="rId7"/>
    <p:sldId id="353" r:id="rId8"/>
    <p:sldId id="278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03/01/2017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8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8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4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4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1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</a:t>
            </a:r>
            <a:r>
              <a:rPr lang="en-US" dirty="0" smtClean="0"/>
              <a:t>Algorithms IICT-6005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7 </a:t>
            </a:r>
            <a:r>
              <a:rPr lang="en-US" smtClean="0"/>
              <a:t>– Intractability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Intractability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EXPSPACE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Notable Intractable Problems and P=NP?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Intractability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8305800" cy="5105400"/>
              </a:xfrm>
            </p:spPr>
            <p:txBody>
              <a:bodyPr>
                <a:normAutofit/>
              </a:bodyPr>
              <a:lstStyle/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r>
                  <a:rPr lang="en-GB" b="0" dirty="0" smtClean="0"/>
                  <a:t>There are some algorithms, that in-spite of being solvable in a finite amount of time, require an infeasible amount of time to solve</a:t>
                </a:r>
                <a:r>
                  <a:rPr lang="en-GB" b="0" dirty="0" smtClean="0"/>
                  <a:t>.</a:t>
                </a:r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endParaRPr lang="en-GB" b="0" dirty="0" smtClean="0"/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r>
                  <a:rPr lang="en-GB" b="0" dirty="0" smtClean="0"/>
                  <a:t>These are called </a:t>
                </a:r>
                <a:r>
                  <a:rPr lang="en-GB" dirty="0"/>
                  <a:t>I</a:t>
                </a:r>
                <a:r>
                  <a:rPr lang="en-GB" dirty="0" smtClean="0"/>
                  <a:t>ntractable </a:t>
                </a:r>
                <a:r>
                  <a:rPr lang="en-GB" dirty="0"/>
                  <a:t>P</a:t>
                </a:r>
                <a:r>
                  <a:rPr lang="en-GB" dirty="0" smtClean="0"/>
                  <a:t>roblems</a:t>
                </a:r>
                <a:r>
                  <a:rPr lang="en-GB" b="0" dirty="0" smtClean="0"/>
                  <a:t>.</a:t>
                </a:r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endParaRPr lang="en-GB" b="0" dirty="0"/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r>
                  <a:rPr lang="en-GB" b="0" dirty="0" smtClean="0"/>
                  <a:t>Let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 smtClean="0"/>
                  <a:t> represent the time taken to solve the Towers of Hanoi.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 smtClean="0"/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endParaRPr lang="en-GB" b="0" dirty="0" smtClean="0"/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r>
                  <a:rPr lang="en-GB" b="0" dirty="0" smtClean="0"/>
                  <a:t>How </a:t>
                </a:r>
                <a:r>
                  <a:rPr lang="en-GB" b="0" dirty="0" smtClean="0"/>
                  <a:t>much time is required to solve the Towers of Hanoi for a problem size of n = 64, if </a:t>
                </a:r>
                <a:r>
                  <a:rPr lang="en-GB" b="0" dirty="0" smtClean="0"/>
                  <a:t>the time taken to move 1 disk is 1 second?</a:t>
                </a:r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endParaRPr lang="en-GB" b="0" dirty="0" smtClean="0"/>
              </a:p>
              <a:p>
                <a:pPr marL="114300" lvl="0" indent="0">
                  <a:spcBef>
                    <a:spcPts val="440"/>
                  </a:spcBef>
                  <a:buClr>
                    <a:srgbClr val="A9A57C"/>
                  </a:buClr>
                  <a:buNone/>
                </a:pPr>
                <a:r>
                  <a:rPr lang="en-US" b="0" dirty="0" smtClean="0"/>
                  <a:t>It takes 584.9 </a:t>
                </a:r>
                <a:r>
                  <a:rPr lang="en-US" b="0" dirty="0"/>
                  <a:t>billion </a:t>
                </a:r>
                <a:endParaRPr lang="en-GB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8305800" cy="5105400"/>
              </a:xfrm>
              <a:blipFill rotWithShape="0">
                <a:blip r:embed="rId3"/>
                <a:stretch>
                  <a:fillRect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EXPSPACE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8305800" cy="5257800"/>
              </a:xfrm>
            </p:spPr>
            <p:txBody>
              <a:bodyPr>
                <a:normAutofit/>
              </a:bodyPr>
              <a:lstStyle/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r>
                  <a:rPr lang="en-GB" b="0" dirty="0" smtClean="0"/>
                  <a:t>EXPSPACE is the set of all algorithms that require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 smtClean="0"/>
                  <a:t> space to solve, where p(n) is a polynomial in n.</a:t>
                </a:r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endParaRPr lang="en-GB" b="0" dirty="0"/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r>
                  <a:rPr lang="en-GB" b="0" dirty="0" smtClean="0"/>
                  <a:t>Suppose that an algorithm has to create an output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 smtClean="0"/>
                  <a:t>.</a:t>
                </a:r>
              </a:p>
              <a:p>
                <a:pPr marL="346075" lvl="0" indent="0">
                  <a:spcBef>
                    <a:spcPts val="440"/>
                  </a:spcBef>
                  <a:buClr>
                    <a:srgbClr val="A9A57C"/>
                  </a:buClr>
                  <a:buNone/>
                </a:pPr>
                <a:r>
                  <a:rPr lang="en-GB" b="0" dirty="0" smtClean="0"/>
                  <a:t>In order to write the output (even if no complex calculations are required),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 smtClean="0"/>
                  <a:t> time.</a:t>
                </a:r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endParaRPr lang="en-GB" b="0" dirty="0"/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r>
                  <a:rPr lang="en-GB" b="0" dirty="0" smtClean="0"/>
                  <a:t>This means that, if the output is large, then no algorithm can solve the problem quick, making the problem intractable.</a:t>
                </a:r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endParaRPr lang="en-GB" b="0" dirty="0" smtClean="0"/>
              </a:p>
              <a:p>
                <a:pPr lvl="0">
                  <a:spcBef>
                    <a:spcPts val="440"/>
                  </a:spcBef>
                  <a:buClr>
                    <a:srgbClr val="A9A57C"/>
                  </a:buClr>
                  <a:buFont typeface="Arial" pitchFamily="32"/>
                  <a:buChar char="•"/>
                </a:pPr>
                <a:r>
                  <a:rPr lang="en-GB" b="0" dirty="0" smtClean="0"/>
                  <a:t>The Towers of Hanoi is such an example; the output required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.</a:t>
                </a:r>
                <a:r>
                  <a:rPr lang="en-GB" b="0" dirty="0" smtClean="0"/>
                  <a:t>  This means, that there can be no algorithm that is able to solve the Towers of Hanoi quickly, hence it is intractable.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8305800" cy="5257800"/>
              </a:xfrm>
              <a:blipFill rotWithShape="0">
                <a:blip r:embed="rId3"/>
                <a:stretch>
                  <a:fillRect t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Notable Intractable Problems and P=NP?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257800"/>
          </a:xfrm>
        </p:spPr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Some intractable problems are very interesting and have been studied a lot.  An efficient solution for these problems would be very useful!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 smtClean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Stephen Cook formally posed the problem of whether P = NP and asks whether a certain class of problems could be solved in polynomial time.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To this day, it is still not known whether or not P = NP.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A class of problems, called NP-Complete problems are of particular interest.  This is because solving one of these problems in polynomial time, would make every problem in NP also solvable in polynomial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Notable Intractable Problems and P=NP?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8305800" cy="5257800"/>
          </a:xfrm>
        </p:spPr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While it is not known whether NP-Complete problems can be solved in polynomial time;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 smtClean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If you are given a solution to an NP-Complete problem, it is possible to verify whether or not it is a correct solution in polynomial time. 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 smtClean="0"/>
              <a:t>Notable Intractable Problems and P=NP?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8305800" cy="5257800"/>
          </a:xfrm>
        </p:spPr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Some well known NP-Complete problems include: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SAT (Boolean satisfiability problem)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CSAT (Circuit satisfiability problem)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TSP (Travelling Salesman Problem)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Knapsack Problem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Subgraph Isomorphism Problem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For further reading, refer to Chapter 34 of Introduction to Algorithms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Intractability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EXPSPACE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/>
              <a:t>Notable Intractable Problems and P=NP?</a:t>
            </a:r>
            <a:endParaRPr lang="en-GB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GB" sz="4400" b="0" dirty="0" smtClean="0"/>
          </a:p>
          <a:p>
            <a:pPr marL="114300" indent="0">
              <a:buNone/>
            </a:pPr>
            <a:endParaRPr lang="en-GB" sz="4400" b="0" dirty="0"/>
          </a:p>
          <a:p>
            <a:pPr marL="114300" indent="0">
              <a:buNone/>
            </a:pPr>
            <a:r>
              <a:rPr lang="en-GB" sz="4400" b="0" dirty="0" smtClean="0"/>
              <a:t>Any questions?</a:t>
            </a:r>
            <a:endParaRPr lang="en-GB" sz="4400" b="0" dirty="0"/>
          </a:p>
        </p:txBody>
      </p:sp>
    </p:spTree>
    <p:extLst>
      <p:ext uri="{BB962C8B-B14F-4D97-AF65-F5344CB8AC3E}">
        <p14:creationId xmlns:p14="http://schemas.microsoft.com/office/powerpoint/2010/main" val="33177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4254</TotalTime>
  <Words>318</Words>
  <Application>Microsoft Office PowerPoint</Application>
  <PresentationFormat>On-screen Show (4:3)</PresentationFormat>
  <Paragraphs>68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Cambria Math</vt:lpstr>
      <vt:lpstr>Adjacency</vt:lpstr>
      <vt:lpstr>Data Structures and Algorithms IICT-6005</vt:lpstr>
      <vt:lpstr>Lesson Content</vt:lpstr>
      <vt:lpstr>Intractability</vt:lpstr>
      <vt:lpstr>EXPSPACE</vt:lpstr>
      <vt:lpstr>Notable Intractable Problems and P=NP?</vt:lpstr>
      <vt:lpstr>Notable Intractable Problems and P=NP?</vt:lpstr>
      <vt:lpstr>Notable Intractable Problems and P=NP?</vt:lpstr>
      <vt:lpstr>Summary</vt:lpstr>
      <vt:lpstr>End of lesson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Andrew Cortis</dc:creator>
  <cp:lastModifiedBy>Kassandra Calleja</cp:lastModifiedBy>
  <cp:revision>136</cp:revision>
  <dcterms:created xsi:type="dcterms:W3CDTF">2006-08-16T00:00:00Z</dcterms:created>
  <dcterms:modified xsi:type="dcterms:W3CDTF">2017-01-03T13:27:29Z</dcterms:modified>
</cp:coreProperties>
</file>