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mtClean="0">
                <a:solidFill>
                  <a:srgbClr val="00B0F0"/>
                </a:solidFill>
              </a:rPr>
              <a:t>STUDENT DB </a:t>
            </a:r>
            <a:r>
              <a:rPr lang="en-GB" smtClean="0">
                <a:solidFill>
                  <a:srgbClr val="00B0F0"/>
                </a:solidFill>
              </a:rPr>
              <a:t>MANAGEMENT</a:t>
            </a:r>
            <a:r>
              <a:rPr lang="en-GB" sz="6000" smtClean="0">
                <a:solidFill>
                  <a:srgbClr val="00B0F0"/>
                </a:solidFill>
              </a:rPr>
              <a:t> SYSTEM</a:t>
            </a:r>
            <a:endParaRPr lang="en-GB" sz="60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smtClean="0">
                <a:solidFill>
                  <a:schemeClr val="tx1"/>
                </a:solidFill>
              </a:rPr>
              <a:t>                                                                             BY                                                        </a:t>
            </a:r>
          </a:p>
          <a:p>
            <a:r>
              <a:rPr lang="en-GB" sz="2400" smtClean="0">
                <a:solidFill>
                  <a:schemeClr val="tx1"/>
                </a:solidFill>
              </a:rPr>
              <a:t>                                                                                  S.V.Ilavendhan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rgbClr val="00B0F0"/>
                </a:solidFill>
              </a:rPr>
              <a:t>Add Student Data</a:t>
            </a:r>
            <a:endParaRPr lang="en-GB" sz="4800" dirty="0">
              <a:solidFill>
                <a:srgbClr val="00B0F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93" y="1905000"/>
            <a:ext cx="4977819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3" y="1904999"/>
            <a:ext cx="512310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F0"/>
                </a:solidFill>
              </a:rPr>
              <a:t>Update Student Data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1" y="1841500"/>
            <a:ext cx="488891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02" y="1750013"/>
            <a:ext cx="5130510" cy="44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F0"/>
                </a:solidFill>
              </a:rPr>
              <a:t>Delete Student Data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1" y="1816100"/>
            <a:ext cx="459681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69269"/>
            <a:ext cx="5969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F0"/>
                </a:solidFill>
              </a:rPr>
              <a:t>Clear Student Data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1" y="1930400"/>
            <a:ext cx="480001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30400"/>
            <a:ext cx="54046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072" y="293116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dirty="0" smtClean="0">
                <a:solidFill>
                  <a:srgbClr val="00B0F0"/>
                </a:solidFill>
              </a:rPr>
              <a:t>Thank you</a:t>
            </a:r>
            <a:endParaRPr lang="en-GB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 smtClean="0"/>
              <a:t>Student</a:t>
            </a:r>
            <a:r>
              <a:rPr lang="en-GB" sz="2400" dirty="0" smtClean="0"/>
              <a:t> </a:t>
            </a:r>
            <a:r>
              <a:rPr lang="en-GB" sz="2400" dirty="0" smtClean="0"/>
              <a:t>Record Management System contains data and information of </a:t>
            </a:r>
            <a:r>
              <a:rPr lang="en-GB" sz="2400" dirty="0" smtClean="0"/>
              <a:t>Student</a:t>
            </a:r>
            <a:endParaRPr lang="en-GB" sz="24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 smtClean="0"/>
              <a:t>The Main Purpose of </a:t>
            </a:r>
            <a:r>
              <a:rPr lang="en-GB" sz="2400" dirty="0" smtClean="0"/>
              <a:t>SRMS is </a:t>
            </a:r>
            <a:r>
              <a:rPr lang="en-GB" sz="2400" dirty="0" smtClean="0"/>
              <a:t>to Systematically record, store and update the </a:t>
            </a:r>
            <a:r>
              <a:rPr lang="en-GB" sz="2400" dirty="0" smtClean="0"/>
              <a:t>Student</a:t>
            </a:r>
            <a:r>
              <a:rPr lang="en-GB" sz="2400" dirty="0" smtClean="0"/>
              <a:t> </a:t>
            </a:r>
            <a:r>
              <a:rPr lang="en-GB" sz="2400" dirty="0" smtClean="0"/>
              <a:t>records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 smtClean="0"/>
              <a:t>Progressions can be brought about in the overall system of education, when the concept of </a:t>
            </a:r>
            <a:r>
              <a:rPr lang="en-GB" sz="2400" dirty="0" smtClean="0"/>
              <a:t>Student </a:t>
            </a:r>
            <a:r>
              <a:rPr lang="en-GB" sz="2400" dirty="0" smtClean="0"/>
              <a:t>management is identified in as appropriate manner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90" y="4549140"/>
            <a:ext cx="2175510" cy="2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333557" cy="4351337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 smtClean="0"/>
              <a:t>  The </a:t>
            </a:r>
            <a:r>
              <a:rPr lang="en-GB" sz="2400" dirty="0" smtClean="0"/>
              <a:t>Student</a:t>
            </a:r>
            <a:r>
              <a:rPr lang="en-GB" sz="2400" dirty="0" smtClean="0"/>
              <a:t> </a:t>
            </a:r>
            <a:r>
              <a:rPr lang="en-GB" sz="2400" dirty="0"/>
              <a:t>Management System </a:t>
            </a:r>
            <a:r>
              <a:rPr lang="en-GB" sz="2400" dirty="0" smtClean="0"/>
              <a:t>(SMS</a:t>
            </a:r>
            <a:r>
              <a:rPr lang="en-GB" sz="2400" dirty="0"/>
              <a:t>) is a comprehensive digital solution designed to </a:t>
            </a:r>
            <a:r>
              <a:rPr lang="en-GB" sz="2400" dirty="0" smtClean="0"/>
              <a:t>streamline </a:t>
            </a:r>
            <a:r>
              <a:rPr lang="en-GB" sz="2400" dirty="0"/>
              <a:t>the administration of educational institutions</a:t>
            </a:r>
            <a:r>
              <a:rPr lang="en-GB" dirty="0"/>
              <a:t>. </a:t>
            </a:r>
            <a:endParaRPr lang="en-GB" dirty="0" smtClean="0"/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400" dirty="0" smtClean="0"/>
              <a:t>   In The </a:t>
            </a:r>
            <a:r>
              <a:rPr lang="en-GB" sz="2400" dirty="0" smtClean="0"/>
              <a:t>Student </a:t>
            </a:r>
            <a:r>
              <a:rPr lang="en-GB" sz="2400" dirty="0" smtClean="0"/>
              <a:t>Management </a:t>
            </a:r>
            <a:r>
              <a:rPr lang="en-GB" sz="2400" dirty="0" smtClean="0"/>
              <a:t>System  we use python and MYSQL database. This is the project which keeps records of </a:t>
            </a:r>
            <a:r>
              <a:rPr lang="en-GB" sz="2400" dirty="0" smtClean="0"/>
              <a:t>Student.</a:t>
            </a:r>
            <a:endParaRPr lang="en-GB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59" y="4004468"/>
            <a:ext cx="2659380" cy="26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LOGIN PAGE FLOW CHART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595360" cy="43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F0"/>
                </a:solidFill>
              </a:rPr>
              <a:t>LOGIN CODE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828800"/>
            <a:ext cx="8775700" cy="4351338"/>
          </a:xfrm>
        </p:spPr>
      </p:pic>
    </p:spTree>
    <p:extLst>
      <p:ext uri="{BB962C8B-B14F-4D97-AF65-F5344CB8AC3E}">
        <p14:creationId xmlns:p14="http://schemas.microsoft.com/office/powerpoint/2010/main" val="41333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F0"/>
                </a:solidFill>
              </a:rPr>
              <a:t>Login Output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5" y="1855305"/>
            <a:ext cx="461835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91" y="1855305"/>
            <a:ext cx="52163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33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sz="4200" dirty="0" smtClean="0">
                <a:solidFill>
                  <a:srgbClr val="00B0F0"/>
                </a:solidFill>
              </a:rPr>
              <a:t>Student DB Management System Code</a:t>
            </a:r>
            <a:endParaRPr lang="en-GB" sz="42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8" y="1921565"/>
            <a:ext cx="495339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6" y="1921565"/>
            <a:ext cx="4953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00" dirty="0">
                <a:solidFill>
                  <a:srgbClr val="00B0F0"/>
                </a:solidFill>
              </a:rPr>
              <a:t>Student DB Management System </a:t>
            </a:r>
            <a:r>
              <a:rPr lang="en-GB" sz="3900" dirty="0" smtClean="0">
                <a:solidFill>
                  <a:srgbClr val="00B0F0"/>
                </a:solidFill>
              </a:rPr>
              <a:t>Output</a:t>
            </a:r>
            <a:endParaRPr lang="en-GB" sz="3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" y="1934816"/>
            <a:ext cx="5088835" cy="435133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12" y="1934817"/>
            <a:ext cx="5257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F0"/>
                </a:solidFill>
              </a:rPr>
              <a:t>MYSQL DB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2" y="2030252"/>
            <a:ext cx="5085770" cy="4541997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5" y="2030252"/>
            <a:ext cx="52544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128</TotalTime>
  <Words>140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Schoolbook</vt:lpstr>
      <vt:lpstr>Times New Roman</vt:lpstr>
      <vt:lpstr>Wingdings</vt:lpstr>
      <vt:lpstr>Wingdings 2</vt:lpstr>
      <vt:lpstr>View</vt:lpstr>
      <vt:lpstr>STUDENT DB MANAGEMENT SYSTEM</vt:lpstr>
      <vt:lpstr>ABSTRACT</vt:lpstr>
      <vt:lpstr>INTRODUCTION</vt:lpstr>
      <vt:lpstr> LOGIN PAGE FLOW CHART</vt:lpstr>
      <vt:lpstr>LOGIN CODE</vt:lpstr>
      <vt:lpstr>Login Output</vt:lpstr>
      <vt:lpstr>Student DB Management System Code</vt:lpstr>
      <vt:lpstr>Student DB Management System Output</vt:lpstr>
      <vt:lpstr>MYSQL DB</vt:lpstr>
      <vt:lpstr>Add Student Data</vt:lpstr>
      <vt:lpstr>Update Student Data</vt:lpstr>
      <vt:lpstr>Delete Student Data</vt:lpstr>
      <vt:lpstr>Clear Student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MANAGEMENT SYSTEM</dc:title>
  <dc:creator>Ilavendhan ilavendhan</dc:creator>
  <cp:lastModifiedBy>Ilavendhan ilavendhan</cp:lastModifiedBy>
  <cp:revision>12</cp:revision>
  <dcterms:created xsi:type="dcterms:W3CDTF">2024-09-23T08:48:13Z</dcterms:created>
  <dcterms:modified xsi:type="dcterms:W3CDTF">2024-09-24T07:01:14Z</dcterms:modified>
</cp:coreProperties>
</file>