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6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0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74EE-10E5-4902-8DF4-4DAA2CDFB00E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C464-BBBF-47AE-9C6D-FADE7925E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6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44337" y="4275435"/>
            <a:ext cx="7503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</a:t>
            </a:r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Ilaha &amp; Maryam</a:t>
            </a:r>
            <a:endParaRPr lang="ru-RU" sz="5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8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Hesen Eliyev</cp:lastModifiedBy>
  <cp:revision>3</cp:revision>
  <dcterms:created xsi:type="dcterms:W3CDTF">2022-05-22T15:38:33Z</dcterms:created>
  <dcterms:modified xsi:type="dcterms:W3CDTF">2022-05-28T22:54:56Z</dcterms:modified>
</cp:coreProperties>
</file>