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9" r:id="rId3"/>
    <p:sldId id="267" r:id="rId4"/>
    <p:sldId id="268" r:id="rId5"/>
    <p:sldId id="273" r:id="rId6"/>
    <p:sldId id="269" r:id="rId7"/>
    <p:sldId id="266" r:id="rId8"/>
    <p:sldId id="27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вгения Вырвич" initials="ЕВ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44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A3C7AA1-C08E-44C0-AEE1-B3CA9256C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2551DC4-59B1-4DDB-9C1D-7AFD7931C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44A2FAD-7C16-478F-96F2-D931D22E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35D2-B935-4B4D-9A2A-7DD51CFF24FC}" type="datetimeFigureOut">
              <a:rPr lang="ru-RU" smtClean="0"/>
              <a:t>02.05.2024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5500265-3EA1-4477-B49F-7B34E451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96A19D6-90F7-4825-AC5B-DFDE32FF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4E38-9FE5-4224-8B88-289A4381B94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231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F68A338-5A0C-4120-87D5-5E005543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6DFEC706-B834-430A-9FE0-D2135278C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BAD5C90-EFF9-46F3-B48F-EED8AB72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35D2-B935-4B4D-9A2A-7DD51CFF24FC}" type="datetimeFigureOut">
              <a:rPr lang="ru-RU" smtClean="0"/>
              <a:t>02.05.2024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9C16604-877B-4BC1-9B10-1EF83CCB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00BDE98-7154-47D6-A5A9-BB75AF24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4E38-9FE5-4224-8B88-289A4381B94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2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BBFCC854-98FD-47CA-B972-EA92FB819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19DDCCB2-7544-4500-A993-ED2B9CE15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14872AD-2B1F-4888-BDF8-4100DAF7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35D2-B935-4B4D-9A2A-7DD51CFF24FC}" type="datetimeFigureOut">
              <a:rPr lang="ru-RU" smtClean="0"/>
              <a:t>02.05.2024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A072093-1F99-41EB-8941-93AD5210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74373E1-5038-4999-AEE7-DC32CC64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4E38-9FE5-4224-8B88-289A4381B94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182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F0576C3-86C7-4D34-A534-9CF02542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8C597DC-3D72-4872-9578-2EFB4F2E6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3E6D0EA-0039-46EF-9B13-17B92573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35D2-B935-4B4D-9A2A-7DD51CFF24FC}" type="datetimeFigureOut">
              <a:rPr lang="ru-RU" smtClean="0"/>
              <a:t>02.05.2024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3A3F018-D4C0-4F98-9DA6-95BA4D91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01DDA41-D062-489D-A2DB-546A6D45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4E38-9FE5-4224-8B88-289A4381B94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839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2CA26A3-99C1-48AA-A6EC-3CEE7308C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33CBCAF-CC0F-451B-8E09-3F9E26784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CD4F778-D9EA-488C-BC87-1EE340CC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35D2-B935-4B4D-9A2A-7DD51CFF24FC}" type="datetimeFigureOut">
              <a:rPr lang="ru-RU" smtClean="0"/>
              <a:t>02.05.2024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CCFE747-44A4-4DA0-B6DB-7655FF8F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EF4CE3F-75BC-44B3-8C7E-780B320B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4E38-9FE5-4224-8B88-289A4381B94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074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EA66F80-3C8F-4233-821F-FD11EE5D4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85C132C-CD83-46DA-9287-707C008F5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74F0974D-794B-4BE9-A27B-018D256AB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B3ED190-7735-452C-8F69-794A06DD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35D2-B935-4B4D-9A2A-7DD51CFF24FC}" type="datetimeFigureOut">
              <a:rPr lang="ru-RU" smtClean="0"/>
              <a:t>02.05.2024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2FC8EF8-F828-4EEB-86F3-BA6AE95A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B38473F-82C9-44A0-8A61-447AA987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4E38-9FE5-4224-8B88-289A4381B94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834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1EA436E-A314-4859-A7F2-A2ACBBCE7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F343948B-9B70-464C-AAC5-1B6DFC2B6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6203BF0-5E3A-43B4-BC8A-57F21CBC7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EB60BE7F-92CD-4C63-AEA5-88A9253D0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3221B6A8-8602-40C6-ACE5-DCB977039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027D049C-036C-4397-9EEC-22EC6A8A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35D2-B935-4B4D-9A2A-7DD51CFF24FC}" type="datetimeFigureOut">
              <a:rPr lang="ru-RU" smtClean="0"/>
              <a:t>02.05.2024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8C0C3B80-85C5-4533-890A-28B4AE07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7EE2753A-93A2-42CE-B231-8D20DD17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4E38-9FE5-4224-8B88-289A4381B94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162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FFBFC09-09C2-45A8-92ED-B882C668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3F4D2C8F-6F66-4619-816F-D1187E8B5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35D2-B935-4B4D-9A2A-7DD51CFF24FC}" type="datetimeFigureOut">
              <a:rPr lang="ru-RU" smtClean="0"/>
              <a:t>02.05.2024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345069DA-9FC6-4BB8-AF78-2B777EFCB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50CC4C3D-110F-4229-9BBF-7B6CC7C9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4E38-9FE5-4224-8B88-289A4381B94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75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AC3D27D3-74B2-4171-AD04-42499599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35D2-B935-4B4D-9A2A-7DD51CFF24FC}" type="datetimeFigureOut">
              <a:rPr lang="ru-RU" smtClean="0"/>
              <a:t>02.05.2024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148DCC5B-E2F9-4F8E-9F76-45F9F27E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D7094002-8395-43CB-A9F4-2AD9606AC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4E38-9FE5-4224-8B88-289A4381B94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55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97C063F-3BCE-4D30-A221-EA678FF9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8F18A02-7659-44B7-83E8-C74BB5397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2BD08A71-0AF9-4FA3-8020-AAB6CA609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ED0F039-9064-47D9-9F7F-6A868C45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35D2-B935-4B4D-9A2A-7DD51CFF24FC}" type="datetimeFigureOut">
              <a:rPr lang="ru-RU" smtClean="0"/>
              <a:t>02.05.2024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D74EE2D-2C2B-45D4-8D15-B1DA2F08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DD3BF84-85A9-42A2-BD62-16A66980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4E38-9FE5-4224-8B88-289A4381B94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237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F0F11F9-F20E-442C-AED4-5B202A8C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FC1BEF27-BB71-4DC7-94E7-9EFBB4199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9DF941B5-286E-4CD3-814C-259BFEABF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F0EF2DC-78A4-400A-B029-A6E08247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35D2-B935-4B4D-9A2A-7DD51CFF24FC}" type="datetimeFigureOut">
              <a:rPr lang="ru-RU" smtClean="0"/>
              <a:t>02.05.2024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4C385F6A-E225-428D-B8BD-F5F07FFD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30B753CF-788B-48AE-B6C2-3C8A6121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4E38-9FE5-4224-8B88-289A4381B94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4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4A188B1-673A-4FE4-AA08-B79EC92D0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F1C3522E-B43B-4462-B991-F25294E6C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17812E0-1537-4691-8B48-8965D5010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735D2-B935-4B4D-9A2A-7DD51CFF24FC}" type="datetimeFigureOut">
              <a:rPr lang="ru-RU" smtClean="0"/>
              <a:t>02.05.2024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CB48EAE-D207-4B01-A9BF-7DDA56CCF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F05E674-0E26-4332-9A42-3200A8925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24E38-9FE5-4224-8B88-289A4381B94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248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9B7AD9F6-8CE7-4299-8FC6-328F4DCD3F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ACB6A6D-58C9-44B8-9521-92BC1C3FB650}"/>
              </a:ext>
            </a:extLst>
          </p:cNvPr>
          <p:cNvSpPr txBox="1"/>
          <p:nvPr/>
        </p:nvSpPr>
        <p:spPr>
          <a:xfrm>
            <a:off x="5443844" y="1636681"/>
            <a:ext cx="5958608" cy="2341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5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СЕРВИС ДЛЯ </a:t>
            </a:r>
            <a:r>
              <a:rPr lang="en-US" sz="5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ПОМОЩ</a:t>
            </a:r>
            <a:r>
              <a:rPr lang="ru-RU" sz="5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И</a:t>
            </a:r>
            <a:r>
              <a:rPr lang="en-US" sz="5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СОБАКАМ ИЗ ПРИЮТА</a:t>
            </a:r>
          </a:p>
        </p:txBody>
      </p:sp>
      <p:pic>
        <p:nvPicPr>
          <p:cNvPr id="3" name="Рисунок 2" descr="Изображение выглядит как на открытом воздухе, Порода собаки, домашнее животное, млекопитающее&#10;&#10;Автоматически созданное описание">
            <a:extLst>
              <a:ext uri="{FF2B5EF4-FFF2-40B4-BE49-F238E27FC236}">
                <a16:creationId xmlns:a16="http://schemas.microsoft.com/office/drawing/2014/main" xmlns="" id="{B47A4F6A-EC5B-4CE9-AC69-14C59DD4E7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70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xmlns="" id="{F49775AF-8896-43EE-92C6-83497D6DC5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841B716D-369C-4B8B-B76E-5FD6B1F0A0A0}"/>
              </a:ext>
            </a:extLst>
          </p:cNvPr>
          <p:cNvSpPr/>
          <p:nvPr/>
        </p:nvSpPr>
        <p:spPr>
          <a:xfrm>
            <a:off x="5118755" y="3978111"/>
            <a:ext cx="4977352" cy="919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7CC68E8-CB03-4739-9ACA-5CCC14CFD1FE}"/>
              </a:ext>
            </a:extLst>
          </p:cNvPr>
          <p:cNvSpPr txBox="1"/>
          <p:nvPr/>
        </p:nvSpPr>
        <p:spPr>
          <a:xfrm>
            <a:off x="5640115" y="4496059"/>
            <a:ext cx="5566067" cy="3329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ED7D3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Авторы: команда «Вечный треугольник»</a:t>
            </a:r>
          </a:p>
        </p:txBody>
      </p:sp>
    </p:spTree>
    <p:extLst>
      <p:ext uri="{BB962C8B-B14F-4D97-AF65-F5344CB8AC3E}">
        <p14:creationId xmlns:p14="http://schemas.microsoft.com/office/powerpoint/2010/main" val="141106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F9F8947-C7AA-46B6-881C-03D6D50AA514}"/>
              </a:ext>
            </a:extLst>
          </p:cNvPr>
          <p:cNvSpPr txBox="1"/>
          <p:nvPr/>
        </p:nvSpPr>
        <p:spPr>
          <a:xfrm>
            <a:off x="639401" y="2236928"/>
            <a:ext cx="95253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ED7D3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ЦЕЛЬ:</a:t>
            </a:r>
            <a:r>
              <a:rPr lang="ru-RU" sz="2000" dirty="0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Создание сервиса для:</a:t>
            </a:r>
          </a:p>
          <a:p>
            <a:pPr lvl="1"/>
            <a:endParaRPr lang="ru-RU" sz="2000" dirty="0">
              <a:solidFill>
                <a:srgbClr val="ED7D31"/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lvl="1"/>
            <a:r>
              <a:rPr lang="ru-RU" sz="2000" dirty="0">
                <a:solidFill>
                  <a:srgbClr val="ED7D3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1. </a:t>
            </a:r>
            <a:r>
              <a:rPr lang="ru-RU" sz="2000" dirty="0">
                <a:solidFill>
                  <a:srgbClr val="000000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У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странения «накладок» </a:t>
            </a:r>
          </a:p>
          <a:p>
            <a:pPr lvl="1"/>
            <a:r>
              <a:rPr lang="en-US" sz="2000" b="0" i="0" dirty="0">
                <a:solidFill>
                  <a:srgbClr val="ED7D31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2</a:t>
            </a:r>
            <a:r>
              <a:rPr lang="ru-RU" sz="2000" b="0" i="0" dirty="0">
                <a:solidFill>
                  <a:srgbClr val="ED7D31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.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Повышение комфорта для пользователей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C244230-F17C-4C90-A121-DAEC56DE77DF}"/>
              </a:ext>
            </a:extLst>
          </p:cNvPr>
          <p:cNvSpPr txBox="1"/>
          <p:nvPr/>
        </p:nvSpPr>
        <p:spPr>
          <a:xfrm>
            <a:off x="639401" y="4216228"/>
            <a:ext cx="1103440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ED7D3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ЗАДАЧИ: </a:t>
            </a:r>
          </a:p>
          <a:p>
            <a:pPr marL="342900" indent="-342900">
              <a:buAutoNum type="arabicPeriod"/>
            </a:pPr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ru-RU" sz="2000" b="0" i="0" dirty="0">
                <a:solidFill>
                  <a:srgbClr val="ED7D31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1.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Автоматизировать рабочие процессы</a:t>
            </a:r>
          </a:p>
          <a:p>
            <a:pPr lvl="1"/>
            <a:r>
              <a:rPr lang="ru-RU" sz="2000" b="0" i="0" dirty="0">
                <a:solidFill>
                  <a:srgbClr val="ED7D31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2.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Разработать интуитивно понятный интерфейс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78E9132-DA83-4623-89E5-81F8FE24787B}"/>
              </a:ext>
            </a:extLst>
          </p:cNvPr>
          <p:cNvSpPr txBox="1"/>
          <p:nvPr/>
        </p:nvSpPr>
        <p:spPr>
          <a:xfrm>
            <a:off x="639401" y="565405"/>
            <a:ext cx="1056624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solidFill>
                  <a:srgbClr val="ED7D3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ПРОБЛЕМА:</a:t>
            </a:r>
            <a:r>
              <a:rPr lang="ru-RU" sz="2000" dirty="0">
                <a:solidFill>
                  <a:srgbClr val="000000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Сотрудникам приюта сложно одновременно работать и с подопечными и с клиентами. Из-за этого часто происходят «накладки» в работе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0D80A6F-7D9D-4523-8D16-A9FAE4975F26}"/>
              </a:ext>
            </a:extLst>
          </p:cNvPr>
          <p:cNvSpPr txBox="1"/>
          <p:nvPr/>
        </p:nvSpPr>
        <p:spPr>
          <a:xfrm>
            <a:off x="11673810" y="6297105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7190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2856B6A1-42C1-4526-B453-75F44173F4BB}"/>
              </a:ext>
            </a:extLst>
          </p:cNvPr>
          <p:cNvSpPr txBox="1"/>
          <p:nvPr/>
        </p:nvSpPr>
        <p:spPr>
          <a:xfrm>
            <a:off x="5783027" y="84839"/>
            <a:ext cx="1867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>
                <a:solidFill>
                  <a:srgbClr val="ED7D3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УСПЕЛИ </a:t>
            </a:r>
            <a:endParaRPr lang="ru-RU" sz="3200" dirty="0">
              <a:solidFill>
                <a:srgbClr val="ED7D31"/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3DCA19A-5217-43C4-BFA4-E72D351A1342}"/>
              </a:ext>
            </a:extLst>
          </p:cNvPr>
          <p:cNvSpPr txBox="1"/>
          <p:nvPr/>
        </p:nvSpPr>
        <p:spPr>
          <a:xfrm>
            <a:off x="5042440" y="595219"/>
            <a:ext cx="334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>
                <a:solidFill>
                  <a:srgbClr val="ED7D3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(панель пользователя)</a:t>
            </a:r>
            <a:endParaRPr lang="ru-RU" sz="2000" dirty="0">
              <a:solidFill>
                <a:srgbClr val="ED7D31"/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pic>
        <p:nvPicPr>
          <p:cNvPr id="58" name="Рисунок 57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xmlns="" id="{136ECF5E-154F-4E15-A91B-DDB2BE28A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0" y="233870"/>
            <a:ext cx="4610208" cy="63902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0" name="Рисунок 59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xmlns="" id="{EC90751D-AC09-4319-B832-550005EE7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072" y="233870"/>
            <a:ext cx="2540518" cy="63902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2" name="Рисунок 61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xmlns="" id="{2C36CD85-0F23-4C8D-A6C6-2C1E23C0B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440" y="1435236"/>
            <a:ext cx="4170386" cy="51888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DB5F4D93-03A6-40E7-9120-E5FF1CE75BB5}"/>
              </a:ext>
            </a:extLst>
          </p:cNvPr>
          <p:cNvSpPr txBox="1"/>
          <p:nvPr/>
        </p:nvSpPr>
        <p:spPr>
          <a:xfrm>
            <a:off x="11781687" y="6393297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496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15F6295-D2AD-426D-A889-3DD7230FB600}"/>
              </a:ext>
            </a:extLst>
          </p:cNvPr>
          <p:cNvSpPr txBox="1"/>
          <p:nvPr/>
        </p:nvSpPr>
        <p:spPr>
          <a:xfrm>
            <a:off x="2607106" y="3713916"/>
            <a:ext cx="19928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ED7D3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УСПЕЛИ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8243A01-6596-4DB5-94D0-4B9C3AA7BAA0}"/>
              </a:ext>
            </a:extLst>
          </p:cNvPr>
          <p:cNvSpPr txBox="1"/>
          <p:nvPr/>
        </p:nvSpPr>
        <p:spPr>
          <a:xfrm>
            <a:off x="2456423" y="4421802"/>
            <a:ext cx="2294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ED7D3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(админ-панель)</a:t>
            </a:r>
          </a:p>
        </p:txBody>
      </p:sp>
      <p:pic>
        <p:nvPicPr>
          <p:cNvPr id="8" name="Рисунок 7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xmlns="" id="{BAE9344F-B8C1-4B7E-AC95-5CEE45F76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401" y="117754"/>
            <a:ext cx="4574640" cy="63738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Рисунок 13" descr="Изображение выглядит как текст, Шрифт, алгебра, дизайн&#10;&#10;Автоматически созданное описание">
            <a:extLst>
              <a:ext uri="{FF2B5EF4-FFF2-40B4-BE49-F238E27FC236}">
                <a16:creationId xmlns:a16="http://schemas.microsoft.com/office/drawing/2014/main" xmlns="" id="{D13451D7-EC39-4CC3-8B1C-AE919FC0F1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r="4840"/>
          <a:stretch/>
        </p:blipFill>
        <p:spPr>
          <a:xfrm>
            <a:off x="3761295" y="117754"/>
            <a:ext cx="3497344" cy="21581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Рисунок 16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xmlns="" id="{A9FF129E-A5AE-438B-8ED5-367C74987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9" y="117754"/>
            <a:ext cx="3402574" cy="21581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2797D4F-BF7B-4D10-B26B-F54A4740B609}"/>
              </a:ext>
            </a:extLst>
          </p:cNvPr>
          <p:cNvSpPr txBox="1"/>
          <p:nvPr/>
        </p:nvSpPr>
        <p:spPr>
          <a:xfrm>
            <a:off x="11625235" y="6278581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6803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ED39C61-B96C-46EB-8FDB-9A3DBE8413DE}"/>
              </a:ext>
            </a:extLst>
          </p:cNvPr>
          <p:cNvSpPr txBox="1"/>
          <p:nvPr/>
        </p:nvSpPr>
        <p:spPr>
          <a:xfrm>
            <a:off x="4560964" y="141402"/>
            <a:ext cx="2406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ED7D3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НЕ </a:t>
            </a:r>
            <a:r>
              <a:rPr lang="ru-RU" sz="3200" dirty="0" smtClean="0">
                <a:solidFill>
                  <a:srgbClr val="ED7D3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УСПЕЛ:</a:t>
            </a:r>
            <a:endParaRPr lang="ru-RU" sz="3200" dirty="0">
              <a:solidFill>
                <a:srgbClr val="ED7D31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4622514-A1ED-4B5C-8EEF-A99A8A136B80}"/>
              </a:ext>
            </a:extLst>
          </p:cNvPr>
          <p:cNvSpPr txBox="1"/>
          <p:nvPr/>
        </p:nvSpPr>
        <p:spPr>
          <a:xfrm flipH="1">
            <a:off x="1673491" y="3983517"/>
            <a:ext cx="6378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ЛЕНТА ФОТОГРАФИЙ ПОДОПЕЧНЫХ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2BBAEBD-C7F1-4F62-87C1-A2ED80EF13CF}"/>
              </a:ext>
            </a:extLst>
          </p:cNvPr>
          <p:cNvSpPr txBox="1"/>
          <p:nvPr/>
        </p:nvSpPr>
        <p:spPr>
          <a:xfrm>
            <a:off x="1977080" y="2822605"/>
            <a:ext cx="2074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КАЛЕНДАРЬ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261E9E9-D682-4B65-9779-BE5AECE5E719}"/>
              </a:ext>
            </a:extLst>
          </p:cNvPr>
          <p:cNvSpPr txBox="1"/>
          <p:nvPr/>
        </p:nvSpPr>
        <p:spPr>
          <a:xfrm>
            <a:off x="1977080" y="1731503"/>
            <a:ext cx="5346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СМС-ОПОВЕЩЕНИЯ</a:t>
            </a:r>
            <a:r>
              <a:rPr lang="en-US" sz="2800" dirty="0" smtClean="0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ru-RU" sz="2800" dirty="0" smtClean="0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ПРИЮТУ</a:t>
            </a:r>
            <a:endParaRPr lang="ru-RU" sz="2800" dirty="0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BB8FFCC1-694B-4A9E-9A1F-7F0579515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699" y="2679192"/>
            <a:ext cx="830261" cy="8302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E2853864-F109-4DCC-B6F2-927DCD970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698" y="1547537"/>
            <a:ext cx="830262" cy="83026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E6EB444F-505A-4716-974E-AED5A35BE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696" y="3836879"/>
            <a:ext cx="830263" cy="8302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D53ABBD-C596-4A9A-B43D-3432174B97AB}"/>
              </a:ext>
            </a:extLst>
          </p:cNvPr>
          <p:cNvSpPr txBox="1"/>
          <p:nvPr/>
        </p:nvSpPr>
        <p:spPr>
          <a:xfrm>
            <a:off x="11708091" y="628767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3019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B6DE4D-C269-43FE-8AA5-AFD96E0C6011}"/>
              </a:ext>
            </a:extLst>
          </p:cNvPr>
          <p:cNvSpPr txBox="1"/>
          <p:nvPr/>
        </p:nvSpPr>
        <p:spPr>
          <a:xfrm>
            <a:off x="7110872" y="903175"/>
            <a:ext cx="354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ED7D3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С НАШИМ СЕРВИСОМ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5926228-314B-4D9F-A570-BD7E389C3BE4}"/>
              </a:ext>
            </a:extLst>
          </p:cNvPr>
          <p:cNvSpPr txBox="1"/>
          <p:nvPr/>
        </p:nvSpPr>
        <p:spPr>
          <a:xfrm>
            <a:off x="2114667" y="903175"/>
            <a:ext cx="1654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ED7D3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ВРУЧНУЮ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F974C04-0F13-44FD-8302-7EAA184611DC}"/>
              </a:ext>
            </a:extLst>
          </p:cNvPr>
          <p:cNvSpPr txBox="1"/>
          <p:nvPr/>
        </p:nvSpPr>
        <p:spPr>
          <a:xfrm>
            <a:off x="725864" y="1895900"/>
            <a:ext cx="50999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ED7D3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1. </a:t>
            </a:r>
            <a:r>
              <a:rPr lang="ru-RU" sz="2000" dirty="0">
                <a:solidFill>
                  <a:srgbClr val="000000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Сотрудник постоянно вынужден принимать звонки/письма с заявками людей</a:t>
            </a:r>
          </a:p>
          <a:p>
            <a:endParaRPr lang="ru-RU" sz="2000" dirty="0">
              <a:solidFill>
                <a:srgbClr val="000000"/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r>
              <a:rPr lang="ru-RU" sz="2000" dirty="0">
                <a:solidFill>
                  <a:srgbClr val="ED7D3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2. </a:t>
            </a:r>
            <a:r>
              <a:rPr lang="ru-RU" sz="2000" dirty="0">
                <a:solidFill>
                  <a:srgbClr val="000000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Ведётся отчёт о записи пользователей на помощь подопечным</a:t>
            </a:r>
          </a:p>
          <a:p>
            <a:endParaRPr lang="ru-RU" sz="2000" dirty="0">
              <a:solidFill>
                <a:srgbClr val="000000"/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r>
              <a:rPr lang="ru-RU" sz="2000" dirty="0">
                <a:solidFill>
                  <a:srgbClr val="ED7D3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3. </a:t>
            </a:r>
            <a:r>
              <a:rPr lang="ru-RU" sz="2000" dirty="0">
                <a:solidFill>
                  <a:srgbClr val="000000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Ведётся финансовый отчёт (кто, когда, сколько и на что пожертвовал)</a:t>
            </a:r>
          </a:p>
          <a:p>
            <a:endParaRPr lang="ru-RU" sz="2000" dirty="0">
              <a:solidFill>
                <a:srgbClr val="000000"/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endParaRPr lang="ru-RU" sz="2000" dirty="0">
              <a:solidFill>
                <a:srgbClr val="000000"/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r>
              <a:rPr lang="ru-RU" sz="2000" dirty="0">
                <a:solidFill>
                  <a:srgbClr val="ED7D3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 </a:t>
            </a:r>
            <a:r>
              <a:rPr lang="en-US" sz="2000" dirty="0">
                <a:solidFill>
                  <a:srgbClr val="ED7D3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~2-3 </a:t>
            </a:r>
            <a:r>
              <a:rPr lang="ru-RU" sz="2000" dirty="0">
                <a:solidFill>
                  <a:srgbClr val="ED7D3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часа от рабочего дня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5392B8E-3C41-4691-9E8A-97B793A1A65A}"/>
              </a:ext>
            </a:extLst>
          </p:cNvPr>
          <p:cNvSpPr txBox="1"/>
          <p:nvPr/>
        </p:nvSpPr>
        <p:spPr>
          <a:xfrm>
            <a:off x="6702459" y="1895900"/>
            <a:ext cx="49302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ED7D3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1. </a:t>
            </a:r>
            <a:r>
              <a:rPr lang="ru-RU" sz="2000" dirty="0">
                <a:solidFill>
                  <a:srgbClr val="000000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Сотруднику не нужно самостоятельно принимать заявки</a:t>
            </a:r>
          </a:p>
          <a:p>
            <a:pPr marL="342900" indent="-342900">
              <a:buAutoNum type="arabicPeriod"/>
            </a:pPr>
            <a:endParaRPr lang="ru-RU" sz="2000" dirty="0">
              <a:solidFill>
                <a:srgbClr val="ED7D31"/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r>
              <a:rPr lang="ru-RU" sz="2000" dirty="0">
                <a:solidFill>
                  <a:srgbClr val="ED7D3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2. </a:t>
            </a:r>
            <a:r>
              <a:rPr lang="ru-RU" sz="2000" dirty="0">
                <a:solidFill>
                  <a:srgbClr val="000000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В программе автоматически появляются записи на помощь подопечным</a:t>
            </a:r>
          </a:p>
          <a:p>
            <a:pPr marL="342900" indent="-342900">
              <a:buAutoNum type="arabicPeriod"/>
            </a:pPr>
            <a:endParaRPr lang="ru-RU" sz="2000" dirty="0">
              <a:solidFill>
                <a:srgbClr val="000000"/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r>
              <a:rPr lang="ru-RU" sz="2000" dirty="0">
                <a:solidFill>
                  <a:srgbClr val="ED7D3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3. </a:t>
            </a:r>
            <a:r>
              <a:rPr lang="ru-RU" sz="2000" dirty="0">
                <a:solidFill>
                  <a:srgbClr val="000000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В сервисе админ может посмотреть, сколько денег было пожертвовано и на что</a:t>
            </a:r>
          </a:p>
          <a:p>
            <a:pPr marL="342900" indent="-342900">
              <a:buAutoNum type="arabicPeriod"/>
            </a:pPr>
            <a:endParaRPr lang="ru-RU" sz="2000" dirty="0">
              <a:solidFill>
                <a:srgbClr val="000000"/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endParaRPr lang="ru-RU" sz="2000" dirty="0">
              <a:solidFill>
                <a:srgbClr val="000000"/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endParaRPr lang="ru-RU" sz="2000" dirty="0">
              <a:solidFill>
                <a:srgbClr val="ED7D31"/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r>
              <a:rPr lang="ru-RU" sz="2000" dirty="0">
                <a:solidFill>
                  <a:srgbClr val="ED7D3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  </a:t>
            </a:r>
            <a:r>
              <a:rPr lang="en-US" sz="2000" dirty="0">
                <a:solidFill>
                  <a:srgbClr val="ED7D3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~</a:t>
            </a:r>
            <a:r>
              <a:rPr lang="ru-RU" sz="2000" dirty="0">
                <a:solidFill>
                  <a:srgbClr val="ED7D3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40 минут от рабочего дня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E324C0B-D43B-4CC7-8D4B-08C59009C6FD}"/>
              </a:ext>
            </a:extLst>
          </p:cNvPr>
          <p:cNvSpPr txBox="1"/>
          <p:nvPr/>
        </p:nvSpPr>
        <p:spPr>
          <a:xfrm>
            <a:off x="4771630" y="106451"/>
            <a:ext cx="2108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ED7D3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СРАВНИМ: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A00AE45-2981-43CB-9C77-F5C6493BF61B}"/>
              </a:ext>
            </a:extLst>
          </p:cNvPr>
          <p:cNvSpPr txBox="1"/>
          <p:nvPr/>
        </p:nvSpPr>
        <p:spPr>
          <a:xfrm>
            <a:off x="11632678" y="6297105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2392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0550A7E-5DBA-41A6-9101-DD81B6CD48DD}"/>
              </a:ext>
            </a:extLst>
          </p:cNvPr>
          <p:cNvSpPr txBox="1"/>
          <p:nvPr/>
        </p:nvSpPr>
        <p:spPr>
          <a:xfrm>
            <a:off x="4921640" y="122549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ED7D3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СТЭК</a:t>
            </a:r>
            <a:r>
              <a:rPr lang="ru-RU" sz="3200" dirty="0" smtClean="0">
                <a:solidFill>
                  <a:srgbClr val="ED7D3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:</a:t>
            </a:r>
            <a:endParaRPr lang="ru-RU" sz="3200" dirty="0">
              <a:solidFill>
                <a:srgbClr val="ED7D31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39B70A33-97AC-4305-A93A-F279E9653F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72" t="18957" r="26070" b="19422"/>
          <a:stretch/>
        </p:blipFill>
        <p:spPr>
          <a:xfrm>
            <a:off x="4395535" y="1834368"/>
            <a:ext cx="2064775" cy="26898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DEF2DD2-A382-4EDF-BDB8-54264BA6A07D}"/>
              </a:ext>
            </a:extLst>
          </p:cNvPr>
          <p:cNvSpPr txBox="1"/>
          <p:nvPr/>
        </p:nvSpPr>
        <p:spPr>
          <a:xfrm>
            <a:off x="402003" y="4859375"/>
            <a:ext cx="29776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ED7D3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Python</a:t>
            </a:r>
            <a:endParaRPr lang="ru-RU" sz="2200" dirty="0">
              <a:solidFill>
                <a:srgbClr val="ED7D31"/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BF7F0A70-5E7F-4441-A93D-C64206616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35" y="1834367"/>
            <a:ext cx="2700075" cy="26898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644BE2B-E7C7-4938-ABAC-C3D1077F0529}"/>
              </a:ext>
            </a:extLst>
          </p:cNvPr>
          <p:cNvSpPr txBox="1"/>
          <p:nvPr/>
        </p:nvSpPr>
        <p:spPr>
          <a:xfrm>
            <a:off x="5418495" y="4859376"/>
            <a:ext cx="8451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rgbClr val="ED7D3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Flet</a:t>
            </a:r>
            <a:endParaRPr lang="ru-RU" sz="2200" dirty="0">
              <a:solidFill>
                <a:srgbClr val="ED7D31"/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3C5F6F09-CE0B-45EA-A570-42D881F275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98" t="21856" r="3082" b="27697"/>
          <a:stretch/>
        </p:blipFill>
        <p:spPr>
          <a:xfrm>
            <a:off x="8088198" y="2029514"/>
            <a:ext cx="3662970" cy="22995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11C1F77-444F-46E3-B4A6-8FAFAD940F00}"/>
              </a:ext>
            </a:extLst>
          </p:cNvPr>
          <p:cNvSpPr txBox="1"/>
          <p:nvPr/>
        </p:nvSpPr>
        <p:spPr>
          <a:xfrm>
            <a:off x="9240040" y="4859375"/>
            <a:ext cx="13404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ED7D3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SQLite3</a:t>
            </a:r>
            <a:endParaRPr lang="ru-RU" sz="2200" dirty="0">
              <a:solidFill>
                <a:srgbClr val="ED7D31"/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0642F0D-1793-46B6-808B-CCDA0CB61603}"/>
              </a:ext>
            </a:extLst>
          </p:cNvPr>
          <p:cNvSpPr txBox="1"/>
          <p:nvPr/>
        </p:nvSpPr>
        <p:spPr>
          <a:xfrm>
            <a:off x="11699493" y="6297105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9368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B5EDBB51-FF30-42C5-89CD-F4B118B40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15" y="411930"/>
            <a:ext cx="4939547" cy="49395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B0AAA6F-6040-4AB2-8314-1F05363B8057}"/>
              </a:ext>
            </a:extLst>
          </p:cNvPr>
          <p:cNvSpPr txBox="1"/>
          <p:nvPr/>
        </p:nvSpPr>
        <p:spPr>
          <a:xfrm>
            <a:off x="272121" y="5351477"/>
            <a:ext cx="6248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ED7D3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РЕПОЗИТОРИЙ С НАШИМ РЕШЕНИЕМ </a:t>
            </a:r>
          </a:p>
          <a:p>
            <a:pPr algn="ctr"/>
            <a:r>
              <a:rPr lang="ru-RU" sz="2800" dirty="0">
                <a:solidFill>
                  <a:srgbClr val="ED7D3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НА </a:t>
            </a:r>
            <a:r>
              <a:rPr lang="en-US" sz="2800" dirty="0">
                <a:solidFill>
                  <a:srgbClr val="ED7D3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GITHUB</a:t>
            </a:r>
            <a:endParaRPr lang="ru-RU" sz="2800" dirty="0">
              <a:solidFill>
                <a:srgbClr val="ED7D31"/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7543601-C8D4-4D3B-8909-038BD78C304C}"/>
              </a:ext>
            </a:extLst>
          </p:cNvPr>
          <p:cNvSpPr txBox="1"/>
          <p:nvPr/>
        </p:nvSpPr>
        <p:spPr>
          <a:xfrm>
            <a:off x="6994689" y="2233842"/>
            <a:ext cx="3921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solidFill>
                  <a:srgbClr val="ED7D3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СПАСИБО ЗА </a:t>
            </a:r>
          </a:p>
          <a:p>
            <a:pPr algn="ctr"/>
            <a:r>
              <a:rPr lang="ru-RU" sz="4800" dirty="0">
                <a:solidFill>
                  <a:srgbClr val="ED7D3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8123371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3192</TotalTime>
  <Words>196</Words>
  <Application>Microsoft Office PowerPoint</Application>
  <PresentationFormat>Произвольный</PresentationFormat>
  <Paragraphs>53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Евгения Вырвич</dc:creator>
  <cp:lastModifiedBy>User</cp:lastModifiedBy>
  <cp:revision>49</cp:revision>
  <dcterms:created xsi:type="dcterms:W3CDTF">2024-04-26T01:29:57Z</dcterms:created>
  <dcterms:modified xsi:type="dcterms:W3CDTF">2024-05-02T15:13:27Z</dcterms:modified>
</cp:coreProperties>
</file>