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263" r:id="rId3"/>
    <p:sldId id="264" r:id="rId4"/>
    <p:sldId id="265" r:id="rId5"/>
    <p:sldId id="313" r:id="rId6"/>
    <p:sldId id="320" r:id="rId7"/>
    <p:sldId id="311" r:id="rId8"/>
    <p:sldId id="321" r:id="rId9"/>
    <p:sldId id="314" r:id="rId10"/>
    <p:sldId id="319" r:id="rId11"/>
    <p:sldId id="316" r:id="rId12"/>
    <p:sldId id="322" r:id="rId13"/>
    <p:sldId id="318" r:id="rId14"/>
    <p:sldId id="323" r:id="rId15"/>
  </p:sldIdLst>
  <p:sldSz cx="9144000" cy="5143500" type="screen16x9"/>
  <p:notesSz cx="6858000" cy="9144000"/>
  <p:embeddedFontLst>
    <p:embeddedFont>
      <p:font typeface="Poppins" panose="00000500000000000000" pitchFamily="2" charset="0"/>
      <p:regular r:id="rId17"/>
      <p:bold r:id="rId18"/>
      <p:italic r:id="rId19"/>
      <p:boldItalic r:id="rId20"/>
    </p:embeddedFont>
    <p:embeddedFont>
      <p:font typeface="Poppins Light" panose="00000400000000000000" pitchFamily="2" charset="0"/>
      <p:regular r:id="rId21"/>
      <p:bold r:id="rId22"/>
      <p:italic r:id="rId23"/>
      <p:boldItalic r:id="rId24"/>
    </p:embeddedFont>
    <p:embeddedFont>
      <p:font typeface="Poppins Medium" panose="00000600000000000000" pitchFamily="2" charset="0"/>
      <p:regular r:id="rId25"/>
      <p:bold r:id="rId26"/>
      <p:italic r:id="rId27"/>
      <p:boldItalic r:id="rId28"/>
    </p:embeddedFont>
    <p:embeddedFont>
      <p:font typeface="Poppins SemiBold" panose="000007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637D9-2A10-42DF-8BAE-E4EF6B405365}" v="369" dt="2023-06-30T13:10:13.757"/>
  </p1510:revLst>
</p1510:revInfo>
</file>

<file path=ppt/tableStyles.xml><?xml version="1.0" encoding="utf-8"?>
<a:tblStyleLst xmlns:a="http://schemas.openxmlformats.org/drawingml/2006/main" def="{B8CDD7F0-753C-4408-AFBA-F33212339DA1}">
  <a:tblStyle styleId="{B8CDD7F0-753C-4408-AFBA-F33212339D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6" autoAdjust="0"/>
    <p:restoredTop sz="84034" autoAdjust="0"/>
  </p:normalViewPr>
  <p:slideViewPr>
    <p:cSldViewPr snapToGrid="0">
      <p:cViewPr varScale="1">
        <p:scale>
          <a:sx n="71" d="100"/>
          <a:sy n="71" d="100"/>
        </p:scale>
        <p:origin x="1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Karp" userId="f574d82c-4b4c-4368-850f-3f6b0a6b8c1e" providerId="ADAL" clId="{3FE1D173-AA12-4B62-A042-2B49952F4ED6}"/>
    <pc:docChg chg="undo custSel addSld delSld modSld sldOrd">
      <pc:chgData name="Amit Karp" userId="f574d82c-4b4c-4368-850f-3f6b0a6b8c1e" providerId="ADAL" clId="{3FE1D173-AA12-4B62-A042-2B49952F4ED6}" dt="2023-06-25T18:10:30.576" v="3138"/>
      <pc:docMkLst>
        <pc:docMk/>
      </pc:docMkLst>
      <pc:sldChg chg="addSp delSp modSp mod">
        <pc:chgData name="Amit Karp" userId="f574d82c-4b4c-4368-850f-3f6b0a6b8c1e" providerId="ADAL" clId="{3FE1D173-AA12-4B62-A042-2B49952F4ED6}" dt="2023-06-19T08:50:22.400" v="188" actId="164"/>
        <pc:sldMkLst>
          <pc:docMk/>
          <pc:sldMk cId="0" sldId="256"/>
        </pc:sldMkLst>
        <pc:spChg chg="mod">
          <ac:chgData name="Amit Karp" userId="f574d82c-4b4c-4368-850f-3f6b0a6b8c1e" providerId="ADAL" clId="{3FE1D173-AA12-4B62-A042-2B49952F4ED6}" dt="2023-06-19T08:50:22.400" v="188" actId="164"/>
          <ac:spMkLst>
            <pc:docMk/>
            <pc:sldMk cId="0" sldId="256"/>
            <ac:spMk id="838" creationId="{00000000-0000-0000-0000-000000000000}"/>
          </ac:spMkLst>
        </pc:spChg>
        <pc:spChg chg="mod">
          <ac:chgData name="Amit Karp" userId="f574d82c-4b4c-4368-850f-3f6b0a6b8c1e" providerId="ADAL" clId="{3FE1D173-AA12-4B62-A042-2B49952F4ED6}" dt="2023-06-19T08:37:06.015" v="145" actId="20577"/>
          <ac:spMkLst>
            <pc:docMk/>
            <pc:sldMk cId="0" sldId="256"/>
            <ac:spMk id="843" creationId="{00000000-0000-0000-0000-000000000000}"/>
          </ac:spMkLst>
        </pc:spChg>
        <pc:spChg chg="mod">
          <ac:chgData name="Amit Karp" userId="f574d82c-4b4c-4368-850f-3f6b0a6b8c1e" providerId="ADAL" clId="{3FE1D173-AA12-4B62-A042-2B49952F4ED6}" dt="2023-06-19T08:50:22.400" v="188" actId="164"/>
          <ac:spMkLst>
            <pc:docMk/>
            <pc:sldMk cId="0" sldId="256"/>
            <ac:spMk id="844" creationId="{00000000-0000-0000-0000-000000000000}"/>
          </ac:spMkLst>
        </pc:spChg>
        <pc:spChg chg="mod">
          <ac:chgData name="Amit Karp" userId="f574d82c-4b4c-4368-850f-3f6b0a6b8c1e" providerId="ADAL" clId="{3FE1D173-AA12-4B62-A042-2B49952F4ED6}" dt="2023-06-19T08:50:22.400" v="188" actId="164"/>
          <ac:spMkLst>
            <pc:docMk/>
            <pc:sldMk cId="0" sldId="256"/>
            <ac:spMk id="845" creationId="{00000000-0000-0000-0000-000000000000}"/>
          </ac:spMkLst>
        </pc:spChg>
        <pc:spChg chg="mod">
          <ac:chgData name="Amit Karp" userId="f574d82c-4b4c-4368-850f-3f6b0a6b8c1e" providerId="ADAL" clId="{3FE1D173-AA12-4B62-A042-2B49952F4ED6}" dt="2023-06-19T08:50:22.400" v="188" actId="164"/>
          <ac:spMkLst>
            <pc:docMk/>
            <pc:sldMk cId="0" sldId="256"/>
            <ac:spMk id="846" creationId="{00000000-0000-0000-0000-000000000000}"/>
          </ac:spMkLst>
        </pc:spChg>
        <pc:spChg chg="mod">
          <ac:chgData name="Amit Karp" userId="f574d82c-4b4c-4368-850f-3f6b0a6b8c1e" providerId="ADAL" clId="{3FE1D173-AA12-4B62-A042-2B49952F4ED6}" dt="2023-06-19T08:50:22.400" v="188" actId="164"/>
          <ac:spMkLst>
            <pc:docMk/>
            <pc:sldMk cId="0" sldId="256"/>
            <ac:spMk id="847" creationId="{00000000-0000-0000-0000-000000000000}"/>
          </ac:spMkLst>
        </pc:spChg>
        <pc:spChg chg="mod">
          <ac:chgData name="Amit Karp" userId="f574d82c-4b4c-4368-850f-3f6b0a6b8c1e" providerId="ADAL" clId="{3FE1D173-AA12-4B62-A042-2B49952F4ED6}" dt="2023-06-19T08:50:22.400" v="188" actId="164"/>
          <ac:spMkLst>
            <pc:docMk/>
            <pc:sldMk cId="0" sldId="256"/>
            <ac:spMk id="848" creationId="{00000000-0000-0000-0000-000000000000}"/>
          </ac:spMkLst>
        </pc:spChg>
        <pc:spChg chg="mod">
          <ac:chgData name="Amit Karp" userId="f574d82c-4b4c-4368-850f-3f6b0a6b8c1e" providerId="ADAL" clId="{3FE1D173-AA12-4B62-A042-2B49952F4ED6}" dt="2023-06-19T08:50:22.400" v="188" actId="164"/>
          <ac:spMkLst>
            <pc:docMk/>
            <pc:sldMk cId="0" sldId="256"/>
            <ac:spMk id="849" creationId="{00000000-0000-0000-0000-000000000000}"/>
          </ac:spMkLst>
        </pc:spChg>
        <pc:spChg chg="mod">
          <ac:chgData name="Amit Karp" userId="f574d82c-4b4c-4368-850f-3f6b0a6b8c1e" providerId="ADAL" clId="{3FE1D173-AA12-4B62-A042-2B49952F4ED6}" dt="2023-06-19T08:50:22.400" v="188" actId="164"/>
          <ac:spMkLst>
            <pc:docMk/>
            <pc:sldMk cId="0" sldId="256"/>
            <ac:spMk id="850" creationId="{00000000-0000-0000-0000-000000000000}"/>
          </ac:spMkLst>
        </pc:spChg>
        <pc:spChg chg="mod">
          <ac:chgData name="Amit Karp" userId="f574d82c-4b4c-4368-850f-3f6b0a6b8c1e" providerId="ADAL" clId="{3FE1D173-AA12-4B62-A042-2B49952F4ED6}" dt="2023-06-19T08:50:22.400" v="188" actId="164"/>
          <ac:spMkLst>
            <pc:docMk/>
            <pc:sldMk cId="0" sldId="256"/>
            <ac:spMk id="851" creationId="{00000000-0000-0000-0000-000000000000}"/>
          </ac:spMkLst>
        </pc:spChg>
        <pc:spChg chg="mod">
          <ac:chgData name="Amit Karp" userId="f574d82c-4b4c-4368-850f-3f6b0a6b8c1e" providerId="ADAL" clId="{3FE1D173-AA12-4B62-A042-2B49952F4ED6}" dt="2023-06-19T08:50:22.400" v="188" actId="164"/>
          <ac:spMkLst>
            <pc:docMk/>
            <pc:sldMk cId="0" sldId="256"/>
            <ac:spMk id="855" creationId="{00000000-0000-0000-0000-000000000000}"/>
          </ac:spMkLst>
        </pc:spChg>
        <pc:spChg chg="mod">
          <ac:chgData name="Amit Karp" userId="f574d82c-4b4c-4368-850f-3f6b0a6b8c1e" providerId="ADAL" clId="{3FE1D173-AA12-4B62-A042-2B49952F4ED6}" dt="2023-06-19T08:50:22.400" v="188" actId="164"/>
          <ac:spMkLst>
            <pc:docMk/>
            <pc:sldMk cId="0" sldId="256"/>
            <ac:spMk id="856" creationId="{00000000-0000-0000-0000-000000000000}"/>
          </ac:spMkLst>
        </pc:spChg>
        <pc:spChg chg="mod">
          <ac:chgData name="Amit Karp" userId="f574d82c-4b4c-4368-850f-3f6b0a6b8c1e" providerId="ADAL" clId="{3FE1D173-AA12-4B62-A042-2B49952F4ED6}" dt="2023-06-19T08:50:22.400" v="188" actId="164"/>
          <ac:spMkLst>
            <pc:docMk/>
            <pc:sldMk cId="0" sldId="256"/>
            <ac:spMk id="857" creationId="{00000000-0000-0000-0000-000000000000}"/>
          </ac:spMkLst>
        </pc:spChg>
        <pc:spChg chg="mod">
          <ac:chgData name="Amit Karp" userId="f574d82c-4b4c-4368-850f-3f6b0a6b8c1e" providerId="ADAL" clId="{3FE1D173-AA12-4B62-A042-2B49952F4ED6}" dt="2023-06-19T08:50:22.400" v="188" actId="164"/>
          <ac:spMkLst>
            <pc:docMk/>
            <pc:sldMk cId="0" sldId="256"/>
            <ac:spMk id="858" creationId="{00000000-0000-0000-0000-000000000000}"/>
          </ac:spMkLst>
        </pc:spChg>
        <pc:spChg chg="mod">
          <ac:chgData name="Amit Karp" userId="f574d82c-4b4c-4368-850f-3f6b0a6b8c1e" providerId="ADAL" clId="{3FE1D173-AA12-4B62-A042-2B49952F4ED6}" dt="2023-06-19T08:36:25.586" v="132" actId="1076"/>
          <ac:spMkLst>
            <pc:docMk/>
            <pc:sldMk cId="0" sldId="256"/>
            <ac:spMk id="859" creationId="{00000000-0000-0000-0000-000000000000}"/>
          </ac:spMkLst>
        </pc:spChg>
        <pc:spChg chg="mod">
          <ac:chgData name="Amit Karp" userId="f574d82c-4b4c-4368-850f-3f6b0a6b8c1e" providerId="ADAL" clId="{3FE1D173-AA12-4B62-A042-2B49952F4ED6}" dt="2023-06-19T08:50:22.400" v="188" actId="164"/>
          <ac:spMkLst>
            <pc:docMk/>
            <pc:sldMk cId="0" sldId="256"/>
            <ac:spMk id="869" creationId="{00000000-0000-0000-0000-000000000000}"/>
          </ac:spMkLst>
        </pc:spChg>
        <pc:spChg chg="mod">
          <ac:chgData name="Amit Karp" userId="f574d82c-4b4c-4368-850f-3f6b0a6b8c1e" providerId="ADAL" clId="{3FE1D173-AA12-4B62-A042-2B49952F4ED6}" dt="2023-06-19T08:37:30.471" v="146" actId="1076"/>
          <ac:spMkLst>
            <pc:docMk/>
            <pc:sldMk cId="0" sldId="256"/>
            <ac:spMk id="872" creationId="{00000000-0000-0000-0000-000000000000}"/>
          </ac:spMkLst>
        </pc:spChg>
        <pc:grpChg chg="add mod">
          <ac:chgData name="Amit Karp" userId="f574d82c-4b4c-4368-850f-3f6b0a6b8c1e" providerId="ADAL" clId="{3FE1D173-AA12-4B62-A042-2B49952F4ED6}" dt="2023-06-19T08:50:22.400" v="188" actId="164"/>
          <ac:grpSpMkLst>
            <pc:docMk/>
            <pc:sldMk cId="0" sldId="256"/>
            <ac:grpSpMk id="11" creationId="{1CEC0D16-BE7E-51EF-0FD7-16038A71217B}"/>
          </ac:grpSpMkLst>
        </pc:grpChg>
        <pc:grpChg chg="mod">
          <ac:chgData name="Amit Karp" userId="f574d82c-4b4c-4368-850f-3f6b0a6b8c1e" providerId="ADAL" clId="{3FE1D173-AA12-4B62-A042-2B49952F4ED6}" dt="2023-06-19T08:50:22.400" v="188" actId="164"/>
          <ac:grpSpMkLst>
            <pc:docMk/>
            <pc:sldMk cId="0" sldId="256"/>
            <ac:grpSpMk id="834" creationId="{00000000-0000-0000-0000-000000000000}"/>
          </ac:grpSpMkLst>
        </pc:grpChg>
        <pc:grpChg chg="mod">
          <ac:chgData name="Amit Karp" userId="f574d82c-4b4c-4368-850f-3f6b0a6b8c1e" providerId="ADAL" clId="{3FE1D173-AA12-4B62-A042-2B49952F4ED6}" dt="2023-06-19T08:50:22.400" v="188" actId="164"/>
          <ac:grpSpMkLst>
            <pc:docMk/>
            <pc:sldMk cId="0" sldId="256"/>
            <ac:grpSpMk id="839" creationId="{00000000-0000-0000-0000-000000000000}"/>
          </ac:grpSpMkLst>
        </pc:grpChg>
        <pc:grpChg chg="mod">
          <ac:chgData name="Amit Karp" userId="f574d82c-4b4c-4368-850f-3f6b0a6b8c1e" providerId="ADAL" clId="{3FE1D173-AA12-4B62-A042-2B49952F4ED6}" dt="2023-06-19T08:50:22.400" v="188" actId="164"/>
          <ac:grpSpMkLst>
            <pc:docMk/>
            <pc:sldMk cId="0" sldId="256"/>
            <ac:grpSpMk id="866" creationId="{00000000-0000-0000-0000-000000000000}"/>
          </ac:grpSpMkLst>
        </pc:grpChg>
        <pc:inkChg chg="add del">
          <ac:chgData name="Amit Karp" userId="f574d82c-4b4c-4368-850f-3f6b0a6b8c1e" providerId="ADAL" clId="{3FE1D173-AA12-4B62-A042-2B49952F4ED6}" dt="2023-06-19T08:39:04.658" v="148" actId="9405"/>
          <ac:inkMkLst>
            <pc:docMk/>
            <pc:sldMk cId="0" sldId="256"/>
            <ac:inkMk id="2" creationId="{26D9EBD3-5B01-C12A-C0DE-F395BAAA679A}"/>
          </ac:inkMkLst>
        </pc:inkChg>
        <pc:inkChg chg="add">
          <ac:chgData name="Amit Karp" userId="f574d82c-4b4c-4368-850f-3f6b0a6b8c1e" providerId="ADAL" clId="{3FE1D173-AA12-4B62-A042-2B49952F4ED6}" dt="2023-06-19T08:40:43.595" v="149" actId="9405"/>
          <ac:inkMkLst>
            <pc:docMk/>
            <pc:sldMk cId="0" sldId="256"/>
            <ac:inkMk id="3" creationId="{E1986030-D3C1-9D19-A5B2-11C014A057C3}"/>
          </ac:inkMkLst>
        </pc:inkChg>
        <pc:inkChg chg="add">
          <ac:chgData name="Amit Karp" userId="f574d82c-4b4c-4368-850f-3f6b0a6b8c1e" providerId="ADAL" clId="{3FE1D173-AA12-4B62-A042-2B49952F4ED6}" dt="2023-06-19T08:40:49.446" v="150" actId="9405"/>
          <ac:inkMkLst>
            <pc:docMk/>
            <pc:sldMk cId="0" sldId="256"/>
            <ac:inkMk id="4" creationId="{0E969E70-FD4C-A252-38DD-D023784B88A2}"/>
          </ac:inkMkLst>
        </pc:inkChg>
        <pc:inkChg chg="add">
          <ac:chgData name="Amit Karp" userId="f574d82c-4b4c-4368-850f-3f6b0a6b8c1e" providerId="ADAL" clId="{3FE1D173-AA12-4B62-A042-2B49952F4ED6}" dt="2023-06-19T08:40:55.406" v="151" actId="9405"/>
          <ac:inkMkLst>
            <pc:docMk/>
            <pc:sldMk cId="0" sldId="256"/>
            <ac:inkMk id="5" creationId="{A7CAC443-21A0-4666-B943-A1136C4E6884}"/>
          </ac:inkMkLst>
        </pc:inkChg>
        <pc:inkChg chg="add">
          <ac:chgData name="Amit Karp" userId="f574d82c-4b4c-4368-850f-3f6b0a6b8c1e" providerId="ADAL" clId="{3FE1D173-AA12-4B62-A042-2B49952F4ED6}" dt="2023-06-19T08:41:00.702" v="152" actId="9405"/>
          <ac:inkMkLst>
            <pc:docMk/>
            <pc:sldMk cId="0" sldId="256"/>
            <ac:inkMk id="6" creationId="{7703E0DB-FD21-7C50-0FE0-F5FDBD415CDB}"/>
          </ac:inkMkLst>
        </pc:inkChg>
        <pc:inkChg chg="add">
          <ac:chgData name="Amit Karp" userId="f574d82c-4b4c-4368-850f-3f6b0a6b8c1e" providerId="ADAL" clId="{3FE1D173-AA12-4B62-A042-2B49952F4ED6}" dt="2023-06-19T08:41:07.545" v="153" actId="9405"/>
          <ac:inkMkLst>
            <pc:docMk/>
            <pc:sldMk cId="0" sldId="256"/>
            <ac:inkMk id="7" creationId="{620C548F-F665-613D-1D8E-234A3579897F}"/>
          </ac:inkMkLst>
        </pc:inkChg>
        <pc:inkChg chg="add">
          <ac:chgData name="Amit Karp" userId="f574d82c-4b4c-4368-850f-3f6b0a6b8c1e" providerId="ADAL" clId="{3FE1D173-AA12-4B62-A042-2B49952F4ED6}" dt="2023-06-19T08:41:17.231" v="154" actId="9405"/>
          <ac:inkMkLst>
            <pc:docMk/>
            <pc:sldMk cId="0" sldId="256"/>
            <ac:inkMk id="8" creationId="{B7C55D3C-B3B4-5795-738E-B83C04BFDDCB}"/>
          </ac:inkMkLst>
        </pc:inkChg>
        <pc:inkChg chg="add">
          <ac:chgData name="Amit Karp" userId="f574d82c-4b4c-4368-850f-3f6b0a6b8c1e" providerId="ADAL" clId="{3FE1D173-AA12-4B62-A042-2B49952F4ED6}" dt="2023-06-19T08:41:20.300" v="155" actId="9405"/>
          <ac:inkMkLst>
            <pc:docMk/>
            <pc:sldMk cId="0" sldId="256"/>
            <ac:inkMk id="9" creationId="{B9E9D478-2564-E5B0-6423-F1E5C82AC748}"/>
          </ac:inkMkLst>
        </pc:inkChg>
        <pc:inkChg chg="add">
          <ac:chgData name="Amit Karp" userId="f574d82c-4b4c-4368-850f-3f6b0a6b8c1e" providerId="ADAL" clId="{3FE1D173-AA12-4B62-A042-2B49952F4ED6}" dt="2023-06-19T08:41:21.631" v="156" actId="9405"/>
          <ac:inkMkLst>
            <pc:docMk/>
            <pc:sldMk cId="0" sldId="256"/>
            <ac:inkMk id="10" creationId="{08D0268B-A651-9D70-84C9-787AA209705E}"/>
          </ac:inkMkLst>
        </pc:inkChg>
        <pc:cxnChg chg="mod">
          <ac:chgData name="Amit Karp" userId="f574d82c-4b4c-4368-850f-3f6b0a6b8c1e" providerId="ADAL" clId="{3FE1D173-AA12-4B62-A042-2B49952F4ED6}" dt="2023-06-19T08:50:22.400" v="188" actId="164"/>
          <ac:cxnSpMkLst>
            <pc:docMk/>
            <pc:sldMk cId="0" sldId="256"/>
            <ac:cxnSpMk id="852" creationId="{00000000-0000-0000-0000-000000000000}"/>
          </ac:cxnSpMkLst>
        </pc:cxnChg>
        <pc:cxnChg chg="mod">
          <ac:chgData name="Amit Karp" userId="f574d82c-4b4c-4368-850f-3f6b0a6b8c1e" providerId="ADAL" clId="{3FE1D173-AA12-4B62-A042-2B49952F4ED6}" dt="2023-06-19T08:50:22.400" v="188" actId="164"/>
          <ac:cxnSpMkLst>
            <pc:docMk/>
            <pc:sldMk cId="0" sldId="256"/>
            <ac:cxnSpMk id="853" creationId="{00000000-0000-0000-0000-000000000000}"/>
          </ac:cxnSpMkLst>
        </pc:cxnChg>
        <pc:cxnChg chg="mod">
          <ac:chgData name="Amit Karp" userId="f574d82c-4b4c-4368-850f-3f6b0a6b8c1e" providerId="ADAL" clId="{3FE1D173-AA12-4B62-A042-2B49952F4ED6}" dt="2023-06-19T08:50:22.400" v="188" actId="164"/>
          <ac:cxnSpMkLst>
            <pc:docMk/>
            <pc:sldMk cId="0" sldId="256"/>
            <ac:cxnSpMk id="854" creationId="{00000000-0000-0000-0000-000000000000}"/>
          </ac:cxnSpMkLst>
        </pc:cxnChg>
        <pc:cxnChg chg="mod">
          <ac:chgData name="Amit Karp" userId="f574d82c-4b4c-4368-850f-3f6b0a6b8c1e" providerId="ADAL" clId="{3FE1D173-AA12-4B62-A042-2B49952F4ED6}" dt="2023-06-19T08:37:30.471" v="146" actId="1076"/>
          <ac:cxnSpMkLst>
            <pc:docMk/>
            <pc:sldMk cId="0" sldId="256"/>
            <ac:cxnSpMk id="871" creationId="{00000000-0000-0000-0000-000000000000}"/>
          </ac:cxnSpMkLst>
        </pc:cxnChg>
      </pc:sldChg>
      <pc:sldChg chg="del">
        <pc:chgData name="Amit Karp" userId="f574d82c-4b4c-4368-850f-3f6b0a6b8c1e" providerId="ADAL" clId="{3FE1D173-AA12-4B62-A042-2B49952F4ED6}" dt="2023-06-19T08:44:46.618" v="157" actId="2696"/>
        <pc:sldMkLst>
          <pc:docMk/>
          <pc:sldMk cId="0" sldId="257"/>
        </pc:sldMkLst>
      </pc:sldChg>
      <pc:sldChg chg="del">
        <pc:chgData name="Amit Karp" userId="f574d82c-4b4c-4368-850f-3f6b0a6b8c1e" providerId="ADAL" clId="{3FE1D173-AA12-4B62-A042-2B49952F4ED6}" dt="2023-06-19T08:44:48.041" v="158" actId="2696"/>
        <pc:sldMkLst>
          <pc:docMk/>
          <pc:sldMk cId="0" sldId="258"/>
        </pc:sldMkLst>
      </pc:sldChg>
      <pc:sldChg chg="modSp del mod modNotes">
        <pc:chgData name="Amit Karp" userId="f574d82c-4b4c-4368-850f-3f6b0a6b8c1e" providerId="ADAL" clId="{3FE1D173-AA12-4B62-A042-2B49952F4ED6}" dt="2023-06-19T08:48:53.841" v="180" actId="2696"/>
        <pc:sldMkLst>
          <pc:docMk/>
          <pc:sldMk cId="0" sldId="259"/>
        </pc:sldMkLst>
        <pc:spChg chg="mod">
          <ac:chgData name="Amit Karp" userId="f574d82c-4b4c-4368-850f-3f6b0a6b8c1e" providerId="ADAL" clId="{3FE1D173-AA12-4B62-A042-2B49952F4ED6}" dt="2023-06-19T08:44:55.390" v="160"/>
          <ac:spMkLst>
            <pc:docMk/>
            <pc:sldMk cId="0" sldId="259"/>
            <ac:spMk id="970" creationId="{00000000-0000-0000-0000-000000000000}"/>
          </ac:spMkLst>
        </pc:spChg>
        <pc:spChg chg="mod">
          <ac:chgData name="Amit Karp" userId="f574d82c-4b4c-4368-850f-3f6b0a6b8c1e" providerId="ADAL" clId="{3FE1D173-AA12-4B62-A042-2B49952F4ED6}" dt="2023-06-19T08:45:01.773" v="161"/>
          <ac:spMkLst>
            <pc:docMk/>
            <pc:sldMk cId="0" sldId="259"/>
            <ac:spMk id="971" creationId="{00000000-0000-0000-0000-000000000000}"/>
          </ac:spMkLst>
        </pc:spChg>
        <pc:spChg chg="mod">
          <ac:chgData name="Amit Karp" userId="f574d82c-4b4c-4368-850f-3f6b0a6b8c1e" providerId="ADAL" clId="{3FE1D173-AA12-4B62-A042-2B49952F4ED6}" dt="2023-06-19T08:45:17.765" v="164"/>
          <ac:spMkLst>
            <pc:docMk/>
            <pc:sldMk cId="0" sldId="259"/>
            <ac:spMk id="972" creationId="{00000000-0000-0000-0000-000000000000}"/>
          </ac:spMkLst>
        </pc:spChg>
        <pc:spChg chg="mod">
          <ac:chgData name="Amit Karp" userId="f574d82c-4b4c-4368-850f-3f6b0a6b8c1e" providerId="ADAL" clId="{3FE1D173-AA12-4B62-A042-2B49952F4ED6}" dt="2023-06-19T08:45:21.837" v="165"/>
          <ac:spMkLst>
            <pc:docMk/>
            <pc:sldMk cId="0" sldId="259"/>
            <ac:spMk id="973" creationId="{00000000-0000-0000-0000-000000000000}"/>
          </ac:spMkLst>
        </pc:spChg>
      </pc:sldChg>
      <pc:sldChg chg="del modNotes">
        <pc:chgData name="Amit Karp" userId="f574d82c-4b4c-4368-850f-3f6b0a6b8c1e" providerId="ADAL" clId="{3FE1D173-AA12-4B62-A042-2B49952F4ED6}" dt="2023-06-19T08:48:58.904" v="181" actId="2696"/>
        <pc:sldMkLst>
          <pc:docMk/>
          <pc:sldMk cId="0" sldId="260"/>
        </pc:sldMkLst>
      </pc:sldChg>
      <pc:sldChg chg="add del modNotes">
        <pc:chgData name="Amit Karp" userId="f574d82c-4b4c-4368-850f-3f6b0a6b8c1e" providerId="ADAL" clId="{3FE1D173-AA12-4B62-A042-2B49952F4ED6}" dt="2023-06-19T08:49:13.794" v="184" actId="2696"/>
        <pc:sldMkLst>
          <pc:docMk/>
          <pc:sldMk cId="0" sldId="261"/>
        </pc:sldMkLst>
      </pc:sldChg>
      <pc:sldChg chg="del modNotes">
        <pc:chgData name="Amit Karp" userId="f574d82c-4b4c-4368-850f-3f6b0a6b8c1e" providerId="ADAL" clId="{3FE1D173-AA12-4B62-A042-2B49952F4ED6}" dt="2023-06-19T08:49:15.193" v="185" actId="2696"/>
        <pc:sldMkLst>
          <pc:docMk/>
          <pc:sldMk cId="0" sldId="262"/>
        </pc:sldMkLst>
      </pc:sldChg>
      <pc:sldChg chg="addSp delSp modSp mod modNotes">
        <pc:chgData name="Amit Karp" userId="f574d82c-4b4c-4368-850f-3f6b0a6b8c1e" providerId="ADAL" clId="{3FE1D173-AA12-4B62-A042-2B49952F4ED6}" dt="2023-06-19T09:04:02.718" v="798" actId="1036"/>
        <pc:sldMkLst>
          <pc:docMk/>
          <pc:sldMk cId="0" sldId="263"/>
        </pc:sldMkLst>
        <pc:spChg chg="mod">
          <ac:chgData name="Amit Karp" userId="f574d82c-4b4c-4368-850f-3f6b0a6b8c1e" providerId="ADAL" clId="{3FE1D173-AA12-4B62-A042-2B49952F4ED6}" dt="2023-06-19T08:49:36.951" v="186"/>
          <ac:spMkLst>
            <pc:docMk/>
            <pc:sldMk cId="0" sldId="263"/>
            <ac:spMk id="3" creationId="{8DB4886C-43C4-F42B-BAA8-DD1DBE6C1818}"/>
          </ac:spMkLst>
        </pc:spChg>
        <pc:spChg chg="mod">
          <ac:chgData name="Amit Karp" userId="f574d82c-4b4c-4368-850f-3f6b0a6b8c1e" providerId="ADAL" clId="{3FE1D173-AA12-4B62-A042-2B49952F4ED6}" dt="2023-06-19T08:49:36.951" v="186"/>
          <ac:spMkLst>
            <pc:docMk/>
            <pc:sldMk cId="0" sldId="263"/>
            <ac:spMk id="4" creationId="{C1D0B818-0909-644C-2ADF-A2E11BE72A38}"/>
          </ac:spMkLst>
        </pc:spChg>
        <pc:spChg chg="mod">
          <ac:chgData name="Amit Karp" userId="f574d82c-4b4c-4368-850f-3f6b0a6b8c1e" providerId="ADAL" clId="{3FE1D173-AA12-4B62-A042-2B49952F4ED6}" dt="2023-06-19T08:49:36.951" v="186"/>
          <ac:spMkLst>
            <pc:docMk/>
            <pc:sldMk cId="0" sldId="263"/>
            <ac:spMk id="5" creationId="{F48015FB-24DB-AEA2-F3FC-9877276ECBB1}"/>
          </ac:spMkLst>
        </pc:spChg>
        <pc:spChg chg="mod">
          <ac:chgData name="Amit Karp" userId="f574d82c-4b4c-4368-850f-3f6b0a6b8c1e" providerId="ADAL" clId="{3FE1D173-AA12-4B62-A042-2B49952F4ED6}" dt="2023-06-19T08:50:27.929" v="189"/>
          <ac:spMkLst>
            <pc:docMk/>
            <pc:sldMk cId="0" sldId="263"/>
            <ac:spMk id="8" creationId="{C9965952-86CA-3FCD-AD12-FA5C2639023F}"/>
          </ac:spMkLst>
        </pc:spChg>
        <pc:spChg chg="mod">
          <ac:chgData name="Amit Karp" userId="f574d82c-4b4c-4368-850f-3f6b0a6b8c1e" providerId="ADAL" clId="{3FE1D173-AA12-4B62-A042-2B49952F4ED6}" dt="2023-06-19T08:50:27.929" v="189"/>
          <ac:spMkLst>
            <pc:docMk/>
            <pc:sldMk cId="0" sldId="263"/>
            <ac:spMk id="10" creationId="{A42D23F2-BF3B-C1DD-D267-FDA94AF2F67B}"/>
          </ac:spMkLst>
        </pc:spChg>
        <pc:spChg chg="mod">
          <ac:chgData name="Amit Karp" userId="f574d82c-4b4c-4368-850f-3f6b0a6b8c1e" providerId="ADAL" clId="{3FE1D173-AA12-4B62-A042-2B49952F4ED6}" dt="2023-06-19T08:50:27.929" v="189"/>
          <ac:spMkLst>
            <pc:docMk/>
            <pc:sldMk cId="0" sldId="263"/>
            <ac:spMk id="11" creationId="{F1E42FB8-BC88-C95C-C31E-9D68377A3BBD}"/>
          </ac:spMkLst>
        </pc:spChg>
        <pc:spChg chg="mod">
          <ac:chgData name="Amit Karp" userId="f574d82c-4b4c-4368-850f-3f6b0a6b8c1e" providerId="ADAL" clId="{3FE1D173-AA12-4B62-A042-2B49952F4ED6}" dt="2023-06-19T08:50:27.929" v="189"/>
          <ac:spMkLst>
            <pc:docMk/>
            <pc:sldMk cId="0" sldId="263"/>
            <ac:spMk id="12" creationId="{3E2B6D7D-FF87-DB45-FCDB-1593C61C4C0D}"/>
          </ac:spMkLst>
        </pc:spChg>
        <pc:spChg chg="mod">
          <ac:chgData name="Amit Karp" userId="f574d82c-4b4c-4368-850f-3f6b0a6b8c1e" providerId="ADAL" clId="{3FE1D173-AA12-4B62-A042-2B49952F4ED6}" dt="2023-06-19T08:50:27.929" v="189"/>
          <ac:spMkLst>
            <pc:docMk/>
            <pc:sldMk cId="0" sldId="263"/>
            <ac:spMk id="13" creationId="{668BF7F9-9667-9FA8-68A5-2AE3162915CD}"/>
          </ac:spMkLst>
        </pc:spChg>
        <pc:spChg chg="mod">
          <ac:chgData name="Amit Karp" userId="f574d82c-4b4c-4368-850f-3f6b0a6b8c1e" providerId="ADAL" clId="{3FE1D173-AA12-4B62-A042-2B49952F4ED6}" dt="2023-06-19T08:50:27.929" v="189"/>
          <ac:spMkLst>
            <pc:docMk/>
            <pc:sldMk cId="0" sldId="263"/>
            <ac:spMk id="14" creationId="{835602C8-7E62-C4A0-8C87-6601A0C3B5A0}"/>
          </ac:spMkLst>
        </pc:spChg>
        <pc:spChg chg="mod">
          <ac:chgData name="Amit Karp" userId="f574d82c-4b4c-4368-850f-3f6b0a6b8c1e" providerId="ADAL" clId="{3FE1D173-AA12-4B62-A042-2B49952F4ED6}" dt="2023-06-19T08:50:27.929" v="189"/>
          <ac:spMkLst>
            <pc:docMk/>
            <pc:sldMk cId="0" sldId="263"/>
            <ac:spMk id="15" creationId="{EA962E45-02E6-F356-BBB4-8A2CA443503D}"/>
          </ac:spMkLst>
        </pc:spChg>
        <pc:spChg chg="mod">
          <ac:chgData name="Amit Karp" userId="f574d82c-4b4c-4368-850f-3f6b0a6b8c1e" providerId="ADAL" clId="{3FE1D173-AA12-4B62-A042-2B49952F4ED6}" dt="2023-06-19T08:50:27.929" v="189"/>
          <ac:spMkLst>
            <pc:docMk/>
            <pc:sldMk cId="0" sldId="263"/>
            <ac:spMk id="16" creationId="{D68B3167-8910-CDCE-C74E-54B394C18C29}"/>
          </ac:spMkLst>
        </pc:spChg>
        <pc:spChg chg="mod">
          <ac:chgData name="Amit Karp" userId="f574d82c-4b4c-4368-850f-3f6b0a6b8c1e" providerId="ADAL" clId="{3FE1D173-AA12-4B62-A042-2B49952F4ED6}" dt="2023-06-19T08:50:27.929" v="189"/>
          <ac:spMkLst>
            <pc:docMk/>
            <pc:sldMk cId="0" sldId="263"/>
            <ac:spMk id="17" creationId="{159B0C51-FA35-E557-D01C-B2D015BE2EBD}"/>
          </ac:spMkLst>
        </pc:spChg>
        <pc:spChg chg="mod">
          <ac:chgData name="Amit Karp" userId="f574d82c-4b4c-4368-850f-3f6b0a6b8c1e" providerId="ADAL" clId="{3FE1D173-AA12-4B62-A042-2B49952F4ED6}" dt="2023-06-19T08:50:27.929" v="189"/>
          <ac:spMkLst>
            <pc:docMk/>
            <pc:sldMk cId="0" sldId="263"/>
            <ac:spMk id="21" creationId="{C1B7902C-6526-B5C3-AF92-665CB8D337C5}"/>
          </ac:spMkLst>
        </pc:spChg>
        <pc:spChg chg="mod">
          <ac:chgData name="Amit Karp" userId="f574d82c-4b4c-4368-850f-3f6b0a6b8c1e" providerId="ADAL" clId="{3FE1D173-AA12-4B62-A042-2B49952F4ED6}" dt="2023-06-19T08:50:27.929" v="189"/>
          <ac:spMkLst>
            <pc:docMk/>
            <pc:sldMk cId="0" sldId="263"/>
            <ac:spMk id="22" creationId="{AA512140-A4ED-4D85-F8E0-61CDDC8AE6B4}"/>
          </ac:spMkLst>
        </pc:spChg>
        <pc:spChg chg="mod">
          <ac:chgData name="Amit Karp" userId="f574d82c-4b4c-4368-850f-3f6b0a6b8c1e" providerId="ADAL" clId="{3FE1D173-AA12-4B62-A042-2B49952F4ED6}" dt="2023-06-19T08:50:27.929" v="189"/>
          <ac:spMkLst>
            <pc:docMk/>
            <pc:sldMk cId="0" sldId="263"/>
            <ac:spMk id="23" creationId="{37EB05F7-64BD-5C86-22FA-520A249B2C07}"/>
          </ac:spMkLst>
        </pc:spChg>
        <pc:spChg chg="mod">
          <ac:chgData name="Amit Karp" userId="f574d82c-4b4c-4368-850f-3f6b0a6b8c1e" providerId="ADAL" clId="{3FE1D173-AA12-4B62-A042-2B49952F4ED6}" dt="2023-06-19T08:50:27.929" v="189"/>
          <ac:spMkLst>
            <pc:docMk/>
            <pc:sldMk cId="0" sldId="263"/>
            <ac:spMk id="24" creationId="{A609DAB1-7CAC-46F0-43C9-ECFFA2E18244}"/>
          </ac:spMkLst>
        </pc:spChg>
        <pc:spChg chg="mod">
          <ac:chgData name="Amit Karp" userId="f574d82c-4b4c-4368-850f-3f6b0a6b8c1e" providerId="ADAL" clId="{3FE1D173-AA12-4B62-A042-2B49952F4ED6}" dt="2023-06-19T08:50:27.929" v="189"/>
          <ac:spMkLst>
            <pc:docMk/>
            <pc:sldMk cId="0" sldId="263"/>
            <ac:spMk id="26" creationId="{3FC56BD6-AEBF-3B4C-FA24-903D22C2D6E1}"/>
          </ac:spMkLst>
        </pc:spChg>
        <pc:spChg chg="mod">
          <ac:chgData name="Amit Karp" userId="f574d82c-4b4c-4368-850f-3f6b0a6b8c1e" providerId="ADAL" clId="{3FE1D173-AA12-4B62-A042-2B49952F4ED6}" dt="2023-06-19T08:50:27.929" v="189"/>
          <ac:spMkLst>
            <pc:docMk/>
            <pc:sldMk cId="0" sldId="263"/>
            <ac:spMk id="27" creationId="{F5095634-4192-5C17-1181-CBB4253CBDAA}"/>
          </ac:spMkLst>
        </pc:spChg>
        <pc:spChg chg="mod">
          <ac:chgData name="Amit Karp" userId="f574d82c-4b4c-4368-850f-3f6b0a6b8c1e" providerId="ADAL" clId="{3FE1D173-AA12-4B62-A042-2B49952F4ED6}" dt="2023-06-19T08:50:27.929" v="189"/>
          <ac:spMkLst>
            <pc:docMk/>
            <pc:sldMk cId="0" sldId="263"/>
            <ac:spMk id="28" creationId="{4EF1BFD8-B209-AD17-BD6F-77CDCA593FE8}"/>
          </ac:spMkLst>
        </pc:spChg>
        <pc:spChg chg="mod">
          <ac:chgData name="Amit Karp" userId="f574d82c-4b4c-4368-850f-3f6b0a6b8c1e" providerId="ADAL" clId="{3FE1D173-AA12-4B62-A042-2B49952F4ED6}" dt="2023-06-19T08:50:27.929" v="189"/>
          <ac:spMkLst>
            <pc:docMk/>
            <pc:sldMk cId="0" sldId="263"/>
            <ac:spMk id="29" creationId="{DA5B7B8B-6D8A-D07F-6589-965592551A7D}"/>
          </ac:spMkLst>
        </pc:spChg>
        <pc:spChg chg="mod">
          <ac:chgData name="Amit Karp" userId="f574d82c-4b4c-4368-850f-3f6b0a6b8c1e" providerId="ADAL" clId="{3FE1D173-AA12-4B62-A042-2B49952F4ED6}" dt="2023-06-19T08:50:27.929" v="189"/>
          <ac:spMkLst>
            <pc:docMk/>
            <pc:sldMk cId="0" sldId="263"/>
            <ac:spMk id="30" creationId="{CEC073BB-5277-C7BC-94B4-6B5D3E291E99}"/>
          </ac:spMkLst>
        </pc:spChg>
        <pc:spChg chg="mod">
          <ac:chgData name="Amit Karp" userId="f574d82c-4b4c-4368-850f-3f6b0a6b8c1e" providerId="ADAL" clId="{3FE1D173-AA12-4B62-A042-2B49952F4ED6}" dt="2023-06-19T08:50:27.929" v="189"/>
          <ac:spMkLst>
            <pc:docMk/>
            <pc:sldMk cId="0" sldId="263"/>
            <ac:spMk id="31" creationId="{70A642A5-DF05-1B32-5A8C-C41B6500BDB0}"/>
          </ac:spMkLst>
        </pc:spChg>
        <pc:spChg chg="mod">
          <ac:chgData name="Amit Karp" userId="f574d82c-4b4c-4368-850f-3f6b0a6b8c1e" providerId="ADAL" clId="{3FE1D173-AA12-4B62-A042-2B49952F4ED6}" dt="2023-06-19T08:50:27.929" v="189"/>
          <ac:spMkLst>
            <pc:docMk/>
            <pc:sldMk cId="0" sldId="263"/>
            <ac:spMk id="32" creationId="{FA1B6B74-7C5F-971F-C0A6-35CC5AB14AEA}"/>
          </ac:spMkLst>
        </pc:spChg>
        <pc:spChg chg="mod">
          <ac:chgData name="Amit Karp" userId="f574d82c-4b4c-4368-850f-3f6b0a6b8c1e" providerId="ADAL" clId="{3FE1D173-AA12-4B62-A042-2B49952F4ED6}" dt="2023-06-19T08:50:27.929" v="189"/>
          <ac:spMkLst>
            <pc:docMk/>
            <pc:sldMk cId="0" sldId="263"/>
            <ac:spMk id="33" creationId="{73B9F370-EBA8-117C-9E37-A0D9D5B3714F}"/>
          </ac:spMkLst>
        </pc:spChg>
        <pc:spChg chg="mod">
          <ac:chgData name="Amit Karp" userId="f574d82c-4b4c-4368-850f-3f6b0a6b8c1e" providerId="ADAL" clId="{3FE1D173-AA12-4B62-A042-2B49952F4ED6}" dt="2023-06-19T08:50:33.985" v="191"/>
          <ac:spMkLst>
            <pc:docMk/>
            <pc:sldMk cId="0" sldId="263"/>
            <ac:spMk id="36" creationId="{078AA5AB-D6BA-5AC4-9C56-6C5470F06F06}"/>
          </ac:spMkLst>
        </pc:spChg>
        <pc:spChg chg="mod">
          <ac:chgData name="Amit Karp" userId="f574d82c-4b4c-4368-850f-3f6b0a6b8c1e" providerId="ADAL" clId="{3FE1D173-AA12-4B62-A042-2B49952F4ED6}" dt="2023-06-19T08:50:33.985" v="191"/>
          <ac:spMkLst>
            <pc:docMk/>
            <pc:sldMk cId="0" sldId="263"/>
            <ac:spMk id="38" creationId="{7BBB65C9-5F0B-82C8-2F09-9BC2C9EDC692}"/>
          </ac:spMkLst>
        </pc:spChg>
        <pc:spChg chg="mod">
          <ac:chgData name="Amit Karp" userId="f574d82c-4b4c-4368-850f-3f6b0a6b8c1e" providerId="ADAL" clId="{3FE1D173-AA12-4B62-A042-2B49952F4ED6}" dt="2023-06-19T08:50:33.985" v="191"/>
          <ac:spMkLst>
            <pc:docMk/>
            <pc:sldMk cId="0" sldId="263"/>
            <ac:spMk id="39" creationId="{2B5C7B77-3B7C-8CAC-E02C-3938A9572D70}"/>
          </ac:spMkLst>
        </pc:spChg>
        <pc:spChg chg="mod">
          <ac:chgData name="Amit Karp" userId="f574d82c-4b4c-4368-850f-3f6b0a6b8c1e" providerId="ADAL" clId="{3FE1D173-AA12-4B62-A042-2B49952F4ED6}" dt="2023-06-19T08:50:33.985" v="191"/>
          <ac:spMkLst>
            <pc:docMk/>
            <pc:sldMk cId="0" sldId="263"/>
            <ac:spMk id="40" creationId="{7B89BFC2-6AE6-641B-3BE7-584E7A3B184A}"/>
          </ac:spMkLst>
        </pc:spChg>
        <pc:spChg chg="mod">
          <ac:chgData name="Amit Karp" userId="f574d82c-4b4c-4368-850f-3f6b0a6b8c1e" providerId="ADAL" clId="{3FE1D173-AA12-4B62-A042-2B49952F4ED6}" dt="2023-06-19T08:50:33.985" v="191"/>
          <ac:spMkLst>
            <pc:docMk/>
            <pc:sldMk cId="0" sldId="263"/>
            <ac:spMk id="41" creationId="{8EC72D55-4741-4944-C8D8-78189921B501}"/>
          </ac:spMkLst>
        </pc:spChg>
        <pc:spChg chg="mod">
          <ac:chgData name="Amit Karp" userId="f574d82c-4b4c-4368-850f-3f6b0a6b8c1e" providerId="ADAL" clId="{3FE1D173-AA12-4B62-A042-2B49952F4ED6}" dt="2023-06-19T08:50:33.985" v="191"/>
          <ac:spMkLst>
            <pc:docMk/>
            <pc:sldMk cId="0" sldId="263"/>
            <ac:spMk id="42" creationId="{37C7D5DD-A296-C06C-99A2-1B0A4085A459}"/>
          </ac:spMkLst>
        </pc:spChg>
        <pc:spChg chg="mod">
          <ac:chgData name="Amit Karp" userId="f574d82c-4b4c-4368-850f-3f6b0a6b8c1e" providerId="ADAL" clId="{3FE1D173-AA12-4B62-A042-2B49952F4ED6}" dt="2023-06-19T08:50:33.985" v="191"/>
          <ac:spMkLst>
            <pc:docMk/>
            <pc:sldMk cId="0" sldId="263"/>
            <ac:spMk id="43" creationId="{AE28641D-9C58-C498-F794-B86D69FF5E1D}"/>
          </ac:spMkLst>
        </pc:spChg>
        <pc:spChg chg="mod">
          <ac:chgData name="Amit Karp" userId="f574d82c-4b4c-4368-850f-3f6b0a6b8c1e" providerId="ADAL" clId="{3FE1D173-AA12-4B62-A042-2B49952F4ED6}" dt="2023-06-19T08:50:33.985" v="191"/>
          <ac:spMkLst>
            <pc:docMk/>
            <pc:sldMk cId="0" sldId="263"/>
            <ac:spMk id="44" creationId="{4456C514-02DA-CC5F-806D-799EF7A5C284}"/>
          </ac:spMkLst>
        </pc:spChg>
        <pc:spChg chg="mod">
          <ac:chgData name="Amit Karp" userId="f574d82c-4b4c-4368-850f-3f6b0a6b8c1e" providerId="ADAL" clId="{3FE1D173-AA12-4B62-A042-2B49952F4ED6}" dt="2023-06-19T08:50:33.985" v="191"/>
          <ac:spMkLst>
            <pc:docMk/>
            <pc:sldMk cId="0" sldId="263"/>
            <ac:spMk id="45" creationId="{12695878-11A9-757A-F3BF-3931A09DE3E3}"/>
          </ac:spMkLst>
        </pc:spChg>
        <pc:spChg chg="mod">
          <ac:chgData name="Amit Karp" userId="f574d82c-4b4c-4368-850f-3f6b0a6b8c1e" providerId="ADAL" clId="{3FE1D173-AA12-4B62-A042-2B49952F4ED6}" dt="2023-06-19T08:50:33.985" v="191"/>
          <ac:spMkLst>
            <pc:docMk/>
            <pc:sldMk cId="0" sldId="263"/>
            <ac:spMk id="49" creationId="{7FC85707-8FBA-C913-1F64-5591DAF0EC87}"/>
          </ac:spMkLst>
        </pc:spChg>
        <pc:spChg chg="mod">
          <ac:chgData name="Amit Karp" userId="f574d82c-4b4c-4368-850f-3f6b0a6b8c1e" providerId="ADAL" clId="{3FE1D173-AA12-4B62-A042-2B49952F4ED6}" dt="2023-06-19T08:50:33.985" v="191"/>
          <ac:spMkLst>
            <pc:docMk/>
            <pc:sldMk cId="0" sldId="263"/>
            <ac:spMk id="50" creationId="{DD4170BF-AD96-E2CA-3932-E960F5CDF906}"/>
          </ac:spMkLst>
        </pc:spChg>
        <pc:spChg chg="mod">
          <ac:chgData name="Amit Karp" userId="f574d82c-4b4c-4368-850f-3f6b0a6b8c1e" providerId="ADAL" clId="{3FE1D173-AA12-4B62-A042-2B49952F4ED6}" dt="2023-06-19T08:50:33.985" v="191"/>
          <ac:spMkLst>
            <pc:docMk/>
            <pc:sldMk cId="0" sldId="263"/>
            <ac:spMk id="51" creationId="{0696A1F6-A24B-F231-89B6-5A7730750A91}"/>
          </ac:spMkLst>
        </pc:spChg>
        <pc:spChg chg="mod">
          <ac:chgData name="Amit Karp" userId="f574d82c-4b4c-4368-850f-3f6b0a6b8c1e" providerId="ADAL" clId="{3FE1D173-AA12-4B62-A042-2B49952F4ED6}" dt="2023-06-19T08:50:33.985" v="191"/>
          <ac:spMkLst>
            <pc:docMk/>
            <pc:sldMk cId="0" sldId="263"/>
            <ac:spMk id="52" creationId="{0B02EB75-4967-F064-8345-F5D516BC6633}"/>
          </ac:spMkLst>
        </pc:spChg>
        <pc:spChg chg="mod">
          <ac:chgData name="Amit Karp" userId="f574d82c-4b4c-4368-850f-3f6b0a6b8c1e" providerId="ADAL" clId="{3FE1D173-AA12-4B62-A042-2B49952F4ED6}" dt="2023-06-19T08:50:33.985" v="191"/>
          <ac:spMkLst>
            <pc:docMk/>
            <pc:sldMk cId="0" sldId="263"/>
            <ac:spMk id="54" creationId="{D7B5914C-B8B1-CF96-618F-D8C5AA8E89BB}"/>
          </ac:spMkLst>
        </pc:spChg>
        <pc:spChg chg="mod">
          <ac:chgData name="Amit Karp" userId="f574d82c-4b4c-4368-850f-3f6b0a6b8c1e" providerId="ADAL" clId="{3FE1D173-AA12-4B62-A042-2B49952F4ED6}" dt="2023-06-19T08:50:33.985" v="191"/>
          <ac:spMkLst>
            <pc:docMk/>
            <pc:sldMk cId="0" sldId="263"/>
            <ac:spMk id="55" creationId="{B2F90C83-ED65-0BC6-7C57-65B09F274F29}"/>
          </ac:spMkLst>
        </pc:spChg>
        <pc:spChg chg="mod">
          <ac:chgData name="Amit Karp" userId="f574d82c-4b4c-4368-850f-3f6b0a6b8c1e" providerId="ADAL" clId="{3FE1D173-AA12-4B62-A042-2B49952F4ED6}" dt="2023-06-19T08:50:33.985" v="191"/>
          <ac:spMkLst>
            <pc:docMk/>
            <pc:sldMk cId="0" sldId="263"/>
            <ac:spMk id="56" creationId="{49F0ABA0-9CF1-1A9E-AD93-0F83D1279ED8}"/>
          </ac:spMkLst>
        </pc:spChg>
        <pc:spChg chg="mod">
          <ac:chgData name="Amit Karp" userId="f574d82c-4b4c-4368-850f-3f6b0a6b8c1e" providerId="ADAL" clId="{3FE1D173-AA12-4B62-A042-2B49952F4ED6}" dt="2023-06-19T08:50:33.985" v="191"/>
          <ac:spMkLst>
            <pc:docMk/>
            <pc:sldMk cId="0" sldId="263"/>
            <ac:spMk id="57" creationId="{F5AAD86A-4FC3-4B65-D1B6-286A6754ECA7}"/>
          </ac:spMkLst>
        </pc:spChg>
        <pc:spChg chg="mod">
          <ac:chgData name="Amit Karp" userId="f574d82c-4b4c-4368-850f-3f6b0a6b8c1e" providerId="ADAL" clId="{3FE1D173-AA12-4B62-A042-2B49952F4ED6}" dt="2023-06-19T08:50:33.985" v="191"/>
          <ac:spMkLst>
            <pc:docMk/>
            <pc:sldMk cId="0" sldId="263"/>
            <ac:spMk id="58" creationId="{5050923E-D13C-9F66-5B95-67D9CE30EEF2}"/>
          </ac:spMkLst>
        </pc:spChg>
        <pc:spChg chg="mod">
          <ac:chgData name="Amit Karp" userId="f574d82c-4b4c-4368-850f-3f6b0a6b8c1e" providerId="ADAL" clId="{3FE1D173-AA12-4B62-A042-2B49952F4ED6}" dt="2023-06-19T08:50:33.985" v="191"/>
          <ac:spMkLst>
            <pc:docMk/>
            <pc:sldMk cId="0" sldId="263"/>
            <ac:spMk id="59" creationId="{7A46D7DC-E74F-C5A5-49CD-1311C4C2D8F1}"/>
          </ac:spMkLst>
        </pc:spChg>
        <pc:spChg chg="mod">
          <ac:chgData name="Amit Karp" userId="f574d82c-4b4c-4368-850f-3f6b0a6b8c1e" providerId="ADAL" clId="{3FE1D173-AA12-4B62-A042-2B49952F4ED6}" dt="2023-06-19T08:50:33.985" v="191"/>
          <ac:spMkLst>
            <pc:docMk/>
            <pc:sldMk cId="0" sldId="263"/>
            <ac:spMk id="60" creationId="{B800A74A-F150-7C56-6F8E-2057C273117C}"/>
          </ac:spMkLst>
        </pc:spChg>
        <pc:spChg chg="mod">
          <ac:chgData name="Amit Karp" userId="f574d82c-4b4c-4368-850f-3f6b0a6b8c1e" providerId="ADAL" clId="{3FE1D173-AA12-4B62-A042-2B49952F4ED6}" dt="2023-06-19T08:50:33.985" v="191"/>
          <ac:spMkLst>
            <pc:docMk/>
            <pc:sldMk cId="0" sldId="263"/>
            <ac:spMk id="61" creationId="{EC2DB509-B2BC-B857-1F0C-FF4E642D6187}"/>
          </ac:spMkLst>
        </pc:spChg>
        <pc:spChg chg="mod">
          <ac:chgData name="Amit Karp" userId="f574d82c-4b4c-4368-850f-3f6b0a6b8c1e" providerId="ADAL" clId="{3FE1D173-AA12-4B62-A042-2B49952F4ED6}" dt="2023-06-19T09:00:55.193" v="777" actId="1035"/>
          <ac:spMkLst>
            <pc:docMk/>
            <pc:sldMk cId="0" sldId="263"/>
            <ac:spMk id="1143" creationId="{00000000-0000-0000-0000-000000000000}"/>
          </ac:spMkLst>
        </pc:spChg>
        <pc:spChg chg="mod">
          <ac:chgData name="Amit Karp" userId="f574d82c-4b4c-4368-850f-3f6b0a6b8c1e" providerId="ADAL" clId="{3FE1D173-AA12-4B62-A042-2B49952F4ED6}" dt="2023-06-19T09:00:55.193" v="777" actId="1035"/>
          <ac:spMkLst>
            <pc:docMk/>
            <pc:sldMk cId="0" sldId="263"/>
            <ac:spMk id="1144" creationId="{00000000-0000-0000-0000-000000000000}"/>
          </ac:spMkLst>
        </pc:spChg>
        <pc:spChg chg="mod">
          <ac:chgData name="Amit Karp" userId="f574d82c-4b4c-4368-850f-3f6b0a6b8c1e" providerId="ADAL" clId="{3FE1D173-AA12-4B62-A042-2B49952F4ED6}" dt="2023-06-19T09:04:02.718" v="798" actId="1036"/>
          <ac:spMkLst>
            <pc:docMk/>
            <pc:sldMk cId="0" sldId="263"/>
            <ac:spMk id="1145" creationId="{00000000-0000-0000-0000-000000000000}"/>
          </ac:spMkLst>
        </pc:spChg>
        <pc:spChg chg="mod">
          <ac:chgData name="Amit Karp" userId="f574d82c-4b4c-4368-850f-3f6b0a6b8c1e" providerId="ADAL" clId="{3FE1D173-AA12-4B62-A042-2B49952F4ED6}" dt="2023-06-19T09:00:55.193" v="777" actId="1035"/>
          <ac:spMkLst>
            <pc:docMk/>
            <pc:sldMk cId="0" sldId="263"/>
            <ac:spMk id="1146" creationId="{00000000-0000-0000-0000-000000000000}"/>
          </ac:spMkLst>
        </pc:spChg>
        <pc:spChg chg="del">
          <ac:chgData name="Amit Karp" userId="f574d82c-4b4c-4368-850f-3f6b0a6b8c1e" providerId="ADAL" clId="{3FE1D173-AA12-4B62-A042-2B49952F4ED6}" dt="2023-06-19T08:50:33.446" v="190" actId="478"/>
          <ac:spMkLst>
            <pc:docMk/>
            <pc:sldMk cId="0" sldId="263"/>
            <ac:spMk id="1151" creationId="{00000000-0000-0000-0000-000000000000}"/>
          </ac:spMkLst>
        </pc:spChg>
        <pc:spChg chg="del">
          <ac:chgData name="Amit Karp" userId="f574d82c-4b4c-4368-850f-3f6b0a6b8c1e" providerId="ADAL" clId="{3FE1D173-AA12-4B62-A042-2B49952F4ED6}" dt="2023-06-19T08:50:33.446" v="190" actId="478"/>
          <ac:spMkLst>
            <pc:docMk/>
            <pc:sldMk cId="0" sldId="263"/>
            <ac:spMk id="1155" creationId="{00000000-0000-0000-0000-000000000000}"/>
          </ac:spMkLst>
        </pc:spChg>
        <pc:spChg chg="del">
          <ac:chgData name="Amit Karp" userId="f574d82c-4b4c-4368-850f-3f6b0a6b8c1e" providerId="ADAL" clId="{3FE1D173-AA12-4B62-A042-2B49952F4ED6}" dt="2023-06-19T08:50:33.446" v="190" actId="478"/>
          <ac:spMkLst>
            <pc:docMk/>
            <pc:sldMk cId="0" sldId="263"/>
            <ac:spMk id="1156" creationId="{00000000-0000-0000-0000-000000000000}"/>
          </ac:spMkLst>
        </pc:spChg>
        <pc:spChg chg="del">
          <ac:chgData name="Amit Karp" userId="f574d82c-4b4c-4368-850f-3f6b0a6b8c1e" providerId="ADAL" clId="{3FE1D173-AA12-4B62-A042-2B49952F4ED6}" dt="2023-06-19T08:50:33.446" v="190" actId="478"/>
          <ac:spMkLst>
            <pc:docMk/>
            <pc:sldMk cId="0" sldId="263"/>
            <ac:spMk id="1157" creationId="{00000000-0000-0000-0000-000000000000}"/>
          </ac:spMkLst>
        </pc:spChg>
        <pc:spChg chg="del">
          <ac:chgData name="Amit Karp" userId="f574d82c-4b4c-4368-850f-3f6b0a6b8c1e" providerId="ADAL" clId="{3FE1D173-AA12-4B62-A042-2B49952F4ED6}" dt="2023-06-19T08:50:33.446" v="190" actId="478"/>
          <ac:spMkLst>
            <pc:docMk/>
            <pc:sldMk cId="0" sldId="263"/>
            <ac:spMk id="1158" creationId="{00000000-0000-0000-0000-000000000000}"/>
          </ac:spMkLst>
        </pc:spChg>
        <pc:spChg chg="del">
          <ac:chgData name="Amit Karp" userId="f574d82c-4b4c-4368-850f-3f6b0a6b8c1e" providerId="ADAL" clId="{3FE1D173-AA12-4B62-A042-2B49952F4ED6}" dt="2023-06-19T08:50:33.446" v="190" actId="478"/>
          <ac:spMkLst>
            <pc:docMk/>
            <pc:sldMk cId="0" sldId="263"/>
            <ac:spMk id="1159" creationId="{00000000-0000-0000-0000-000000000000}"/>
          </ac:spMkLst>
        </pc:spChg>
        <pc:spChg chg="del">
          <ac:chgData name="Amit Karp" userId="f574d82c-4b4c-4368-850f-3f6b0a6b8c1e" providerId="ADAL" clId="{3FE1D173-AA12-4B62-A042-2B49952F4ED6}" dt="2023-06-19T08:50:33.446" v="190" actId="478"/>
          <ac:spMkLst>
            <pc:docMk/>
            <pc:sldMk cId="0" sldId="263"/>
            <ac:spMk id="1160" creationId="{00000000-0000-0000-0000-000000000000}"/>
          </ac:spMkLst>
        </pc:spChg>
        <pc:spChg chg="del">
          <ac:chgData name="Amit Karp" userId="f574d82c-4b4c-4368-850f-3f6b0a6b8c1e" providerId="ADAL" clId="{3FE1D173-AA12-4B62-A042-2B49952F4ED6}" dt="2023-06-19T08:50:33.446" v="190" actId="478"/>
          <ac:spMkLst>
            <pc:docMk/>
            <pc:sldMk cId="0" sldId="263"/>
            <ac:spMk id="1161" creationId="{00000000-0000-0000-0000-000000000000}"/>
          </ac:spMkLst>
        </pc:spChg>
        <pc:spChg chg="del">
          <ac:chgData name="Amit Karp" userId="f574d82c-4b4c-4368-850f-3f6b0a6b8c1e" providerId="ADAL" clId="{3FE1D173-AA12-4B62-A042-2B49952F4ED6}" dt="2023-06-19T08:50:33.446" v="190" actId="478"/>
          <ac:spMkLst>
            <pc:docMk/>
            <pc:sldMk cId="0" sldId="263"/>
            <ac:spMk id="1165" creationId="{00000000-0000-0000-0000-000000000000}"/>
          </ac:spMkLst>
        </pc:spChg>
        <pc:spChg chg="del">
          <ac:chgData name="Amit Karp" userId="f574d82c-4b4c-4368-850f-3f6b0a6b8c1e" providerId="ADAL" clId="{3FE1D173-AA12-4B62-A042-2B49952F4ED6}" dt="2023-06-19T08:50:33.446" v="190" actId="478"/>
          <ac:spMkLst>
            <pc:docMk/>
            <pc:sldMk cId="0" sldId="263"/>
            <ac:spMk id="1166" creationId="{00000000-0000-0000-0000-000000000000}"/>
          </ac:spMkLst>
        </pc:spChg>
        <pc:spChg chg="del">
          <ac:chgData name="Amit Karp" userId="f574d82c-4b4c-4368-850f-3f6b0a6b8c1e" providerId="ADAL" clId="{3FE1D173-AA12-4B62-A042-2B49952F4ED6}" dt="2023-06-19T08:50:33.446" v="190" actId="478"/>
          <ac:spMkLst>
            <pc:docMk/>
            <pc:sldMk cId="0" sldId="263"/>
            <ac:spMk id="1167" creationId="{00000000-0000-0000-0000-000000000000}"/>
          </ac:spMkLst>
        </pc:spChg>
        <pc:spChg chg="del">
          <ac:chgData name="Amit Karp" userId="f574d82c-4b4c-4368-850f-3f6b0a6b8c1e" providerId="ADAL" clId="{3FE1D173-AA12-4B62-A042-2B49952F4ED6}" dt="2023-06-19T08:50:33.446" v="190" actId="478"/>
          <ac:spMkLst>
            <pc:docMk/>
            <pc:sldMk cId="0" sldId="263"/>
            <ac:spMk id="1168" creationId="{00000000-0000-0000-0000-000000000000}"/>
          </ac:spMkLst>
        </pc:spChg>
        <pc:spChg chg="del">
          <ac:chgData name="Amit Karp" userId="f574d82c-4b4c-4368-850f-3f6b0a6b8c1e" providerId="ADAL" clId="{3FE1D173-AA12-4B62-A042-2B49952F4ED6}" dt="2023-06-19T08:50:33.446" v="190" actId="478"/>
          <ac:spMkLst>
            <pc:docMk/>
            <pc:sldMk cId="0" sldId="263"/>
            <ac:spMk id="1172" creationId="{00000000-0000-0000-0000-000000000000}"/>
          </ac:spMkLst>
        </pc:spChg>
        <pc:spChg chg="del">
          <ac:chgData name="Amit Karp" userId="f574d82c-4b4c-4368-850f-3f6b0a6b8c1e" providerId="ADAL" clId="{3FE1D173-AA12-4B62-A042-2B49952F4ED6}" dt="2023-06-19T08:50:33.446" v="190" actId="478"/>
          <ac:spMkLst>
            <pc:docMk/>
            <pc:sldMk cId="0" sldId="263"/>
            <ac:spMk id="1173" creationId="{00000000-0000-0000-0000-000000000000}"/>
          </ac:spMkLst>
        </pc:spChg>
        <pc:grpChg chg="add del mod">
          <ac:chgData name="Amit Karp" userId="f574d82c-4b4c-4368-850f-3f6b0a6b8c1e" providerId="ADAL" clId="{3FE1D173-AA12-4B62-A042-2B49952F4ED6}" dt="2023-06-19T08:49:37.680" v="187"/>
          <ac:grpSpMkLst>
            <pc:docMk/>
            <pc:sldMk cId="0" sldId="263"/>
            <ac:grpSpMk id="2" creationId="{F1436104-D88F-5152-2197-E9DE0E1C5593}"/>
          </ac:grpSpMkLst>
        </pc:grpChg>
        <pc:grpChg chg="add del mod">
          <ac:chgData name="Amit Karp" userId="f574d82c-4b4c-4368-850f-3f6b0a6b8c1e" providerId="ADAL" clId="{3FE1D173-AA12-4B62-A042-2B49952F4ED6}" dt="2023-06-19T08:50:33.446" v="190" actId="478"/>
          <ac:grpSpMkLst>
            <pc:docMk/>
            <pc:sldMk cId="0" sldId="263"/>
            <ac:grpSpMk id="6" creationId="{8E2CCAEA-BA29-022A-FF54-37FA7825DB61}"/>
          </ac:grpSpMkLst>
        </pc:grpChg>
        <pc:grpChg chg="mod">
          <ac:chgData name="Amit Karp" userId="f574d82c-4b4c-4368-850f-3f6b0a6b8c1e" providerId="ADAL" clId="{3FE1D173-AA12-4B62-A042-2B49952F4ED6}" dt="2023-06-19T08:50:27.929" v="189"/>
          <ac:grpSpMkLst>
            <pc:docMk/>
            <pc:sldMk cId="0" sldId="263"/>
            <ac:grpSpMk id="7" creationId="{78C813F5-B7B0-5B9E-5645-60964B900ED0}"/>
          </ac:grpSpMkLst>
        </pc:grpChg>
        <pc:grpChg chg="mod">
          <ac:chgData name="Amit Karp" userId="f574d82c-4b4c-4368-850f-3f6b0a6b8c1e" providerId="ADAL" clId="{3FE1D173-AA12-4B62-A042-2B49952F4ED6}" dt="2023-06-19T08:50:27.929" v="189"/>
          <ac:grpSpMkLst>
            <pc:docMk/>
            <pc:sldMk cId="0" sldId="263"/>
            <ac:grpSpMk id="9" creationId="{8C2C2511-8782-1102-B253-201F3E2B19C6}"/>
          </ac:grpSpMkLst>
        </pc:grpChg>
        <pc:grpChg chg="mod">
          <ac:chgData name="Amit Karp" userId="f574d82c-4b4c-4368-850f-3f6b0a6b8c1e" providerId="ADAL" clId="{3FE1D173-AA12-4B62-A042-2B49952F4ED6}" dt="2023-06-19T08:50:27.929" v="189"/>
          <ac:grpSpMkLst>
            <pc:docMk/>
            <pc:sldMk cId="0" sldId="263"/>
            <ac:grpSpMk id="25" creationId="{11E67F9D-F2F1-2613-B79E-AB2D8ED17C95}"/>
          </ac:grpSpMkLst>
        </pc:grpChg>
        <pc:grpChg chg="add mod">
          <ac:chgData name="Amit Karp" userId="f574d82c-4b4c-4368-850f-3f6b0a6b8c1e" providerId="ADAL" clId="{3FE1D173-AA12-4B62-A042-2B49952F4ED6}" dt="2023-06-19T08:50:33.985" v="191"/>
          <ac:grpSpMkLst>
            <pc:docMk/>
            <pc:sldMk cId="0" sldId="263"/>
            <ac:grpSpMk id="34" creationId="{9129EC1A-28FD-520C-9DFF-58400912DB9A}"/>
          </ac:grpSpMkLst>
        </pc:grpChg>
        <pc:grpChg chg="mod">
          <ac:chgData name="Amit Karp" userId="f574d82c-4b4c-4368-850f-3f6b0a6b8c1e" providerId="ADAL" clId="{3FE1D173-AA12-4B62-A042-2B49952F4ED6}" dt="2023-06-19T08:50:33.985" v="191"/>
          <ac:grpSpMkLst>
            <pc:docMk/>
            <pc:sldMk cId="0" sldId="263"/>
            <ac:grpSpMk id="35" creationId="{314B3677-7444-5BE7-7DF0-C6D4685E35D4}"/>
          </ac:grpSpMkLst>
        </pc:grpChg>
        <pc:grpChg chg="mod">
          <ac:chgData name="Amit Karp" userId="f574d82c-4b4c-4368-850f-3f6b0a6b8c1e" providerId="ADAL" clId="{3FE1D173-AA12-4B62-A042-2B49952F4ED6}" dt="2023-06-19T08:50:33.985" v="191"/>
          <ac:grpSpMkLst>
            <pc:docMk/>
            <pc:sldMk cId="0" sldId="263"/>
            <ac:grpSpMk id="37" creationId="{34A946A4-61AC-DF30-873A-85B4F0592EA3}"/>
          </ac:grpSpMkLst>
        </pc:grpChg>
        <pc:grpChg chg="mod">
          <ac:chgData name="Amit Karp" userId="f574d82c-4b4c-4368-850f-3f6b0a6b8c1e" providerId="ADAL" clId="{3FE1D173-AA12-4B62-A042-2B49952F4ED6}" dt="2023-06-19T08:50:33.985" v="191"/>
          <ac:grpSpMkLst>
            <pc:docMk/>
            <pc:sldMk cId="0" sldId="263"/>
            <ac:grpSpMk id="53" creationId="{4279C9E0-A94C-01C9-9105-E8563F0428AC}"/>
          </ac:grpSpMkLst>
        </pc:grpChg>
        <pc:grpChg chg="del">
          <ac:chgData name="Amit Karp" userId="f574d82c-4b4c-4368-850f-3f6b0a6b8c1e" providerId="ADAL" clId="{3FE1D173-AA12-4B62-A042-2B49952F4ED6}" dt="2023-06-19T08:50:33.446" v="190" actId="478"/>
          <ac:grpSpMkLst>
            <pc:docMk/>
            <pc:sldMk cId="0" sldId="263"/>
            <ac:grpSpMk id="1147" creationId="{00000000-0000-0000-0000-000000000000}"/>
          </ac:grpSpMkLst>
        </pc:grpChg>
        <pc:grpChg chg="del">
          <ac:chgData name="Amit Karp" userId="f574d82c-4b4c-4368-850f-3f6b0a6b8c1e" providerId="ADAL" clId="{3FE1D173-AA12-4B62-A042-2B49952F4ED6}" dt="2023-06-19T08:50:33.446" v="190" actId="478"/>
          <ac:grpSpMkLst>
            <pc:docMk/>
            <pc:sldMk cId="0" sldId="263"/>
            <ac:grpSpMk id="1152" creationId="{00000000-0000-0000-0000-000000000000}"/>
          </ac:grpSpMkLst>
        </pc:grpChg>
        <pc:grpChg chg="del">
          <ac:chgData name="Amit Karp" userId="f574d82c-4b4c-4368-850f-3f6b0a6b8c1e" providerId="ADAL" clId="{3FE1D173-AA12-4B62-A042-2B49952F4ED6}" dt="2023-06-19T08:50:33.446" v="190" actId="478"/>
          <ac:grpSpMkLst>
            <pc:docMk/>
            <pc:sldMk cId="0" sldId="263"/>
            <ac:grpSpMk id="1169" creationId="{00000000-0000-0000-0000-000000000000}"/>
          </ac:grpSpMkLst>
        </pc:grpChg>
        <pc:cxnChg chg="mod">
          <ac:chgData name="Amit Karp" userId="f574d82c-4b4c-4368-850f-3f6b0a6b8c1e" providerId="ADAL" clId="{3FE1D173-AA12-4B62-A042-2B49952F4ED6}" dt="2023-06-19T08:50:27.929" v="189"/>
          <ac:cxnSpMkLst>
            <pc:docMk/>
            <pc:sldMk cId="0" sldId="263"/>
            <ac:cxnSpMk id="18" creationId="{38A59D50-2853-C36D-91F2-4FF7EE06CC29}"/>
          </ac:cxnSpMkLst>
        </pc:cxnChg>
        <pc:cxnChg chg="mod">
          <ac:chgData name="Amit Karp" userId="f574d82c-4b4c-4368-850f-3f6b0a6b8c1e" providerId="ADAL" clId="{3FE1D173-AA12-4B62-A042-2B49952F4ED6}" dt="2023-06-19T08:50:27.929" v="189"/>
          <ac:cxnSpMkLst>
            <pc:docMk/>
            <pc:sldMk cId="0" sldId="263"/>
            <ac:cxnSpMk id="19" creationId="{B2BDE8C0-73F8-B03A-166D-C702ABBFCA4B}"/>
          </ac:cxnSpMkLst>
        </pc:cxnChg>
        <pc:cxnChg chg="mod">
          <ac:chgData name="Amit Karp" userId="f574d82c-4b4c-4368-850f-3f6b0a6b8c1e" providerId="ADAL" clId="{3FE1D173-AA12-4B62-A042-2B49952F4ED6}" dt="2023-06-19T08:50:27.929" v="189"/>
          <ac:cxnSpMkLst>
            <pc:docMk/>
            <pc:sldMk cId="0" sldId="263"/>
            <ac:cxnSpMk id="20" creationId="{2283F249-6D54-984F-6B38-4770ADE27072}"/>
          </ac:cxnSpMkLst>
        </pc:cxnChg>
        <pc:cxnChg chg="mod">
          <ac:chgData name="Amit Karp" userId="f574d82c-4b4c-4368-850f-3f6b0a6b8c1e" providerId="ADAL" clId="{3FE1D173-AA12-4B62-A042-2B49952F4ED6}" dt="2023-06-19T08:50:33.985" v="191"/>
          <ac:cxnSpMkLst>
            <pc:docMk/>
            <pc:sldMk cId="0" sldId="263"/>
            <ac:cxnSpMk id="46" creationId="{0405ED53-9D89-51D9-425E-B6F11B2A925E}"/>
          </ac:cxnSpMkLst>
        </pc:cxnChg>
        <pc:cxnChg chg="mod">
          <ac:chgData name="Amit Karp" userId="f574d82c-4b4c-4368-850f-3f6b0a6b8c1e" providerId="ADAL" clId="{3FE1D173-AA12-4B62-A042-2B49952F4ED6}" dt="2023-06-19T08:50:33.985" v="191"/>
          <ac:cxnSpMkLst>
            <pc:docMk/>
            <pc:sldMk cId="0" sldId="263"/>
            <ac:cxnSpMk id="47" creationId="{D57F8C3B-2A85-5021-2D84-251082915F81}"/>
          </ac:cxnSpMkLst>
        </pc:cxnChg>
        <pc:cxnChg chg="mod">
          <ac:chgData name="Amit Karp" userId="f574d82c-4b4c-4368-850f-3f6b0a6b8c1e" providerId="ADAL" clId="{3FE1D173-AA12-4B62-A042-2B49952F4ED6}" dt="2023-06-19T08:50:33.985" v="191"/>
          <ac:cxnSpMkLst>
            <pc:docMk/>
            <pc:sldMk cId="0" sldId="263"/>
            <ac:cxnSpMk id="48" creationId="{941703B6-3D4F-380D-7864-91212E34A30F}"/>
          </ac:cxnSpMkLst>
        </pc:cxnChg>
        <pc:cxnChg chg="del">
          <ac:chgData name="Amit Karp" userId="f574d82c-4b4c-4368-850f-3f6b0a6b8c1e" providerId="ADAL" clId="{3FE1D173-AA12-4B62-A042-2B49952F4ED6}" dt="2023-06-19T08:50:33.446" v="190" actId="478"/>
          <ac:cxnSpMkLst>
            <pc:docMk/>
            <pc:sldMk cId="0" sldId="263"/>
            <ac:cxnSpMk id="1162" creationId="{00000000-0000-0000-0000-000000000000}"/>
          </ac:cxnSpMkLst>
        </pc:cxnChg>
        <pc:cxnChg chg="del">
          <ac:chgData name="Amit Karp" userId="f574d82c-4b4c-4368-850f-3f6b0a6b8c1e" providerId="ADAL" clId="{3FE1D173-AA12-4B62-A042-2B49952F4ED6}" dt="2023-06-19T08:50:33.446" v="190" actId="478"/>
          <ac:cxnSpMkLst>
            <pc:docMk/>
            <pc:sldMk cId="0" sldId="263"/>
            <ac:cxnSpMk id="1163" creationId="{00000000-0000-0000-0000-000000000000}"/>
          </ac:cxnSpMkLst>
        </pc:cxnChg>
        <pc:cxnChg chg="del">
          <ac:chgData name="Amit Karp" userId="f574d82c-4b4c-4368-850f-3f6b0a6b8c1e" providerId="ADAL" clId="{3FE1D173-AA12-4B62-A042-2B49952F4ED6}" dt="2023-06-19T08:50:33.446" v="190" actId="478"/>
          <ac:cxnSpMkLst>
            <pc:docMk/>
            <pc:sldMk cId="0" sldId="263"/>
            <ac:cxnSpMk id="1164" creationId="{00000000-0000-0000-0000-000000000000}"/>
          </ac:cxnSpMkLst>
        </pc:cxnChg>
      </pc:sldChg>
      <pc:sldChg chg="addSp modSp mod modNotes">
        <pc:chgData name="Amit Karp" userId="f574d82c-4b4c-4368-850f-3f6b0a6b8c1e" providerId="ADAL" clId="{3FE1D173-AA12-4B62-A042-2B49952F4ED6}" dt="2023-06-25T06:32:24.647" v="2218" actId="1037"/>
        <pc:sldMkLst>
          <pc:docMk/>
          <pc:sldMk cId="0" sldId="264"/>
        </pc:sldMkLst>
        <pc:spChg chg="mod">
          <ac:chgData name="Amit Karp" userId="f574d82c-4b4c-4368-850f-3f6b0a6b8c1e" providerId="ADAL" clId="{3FE1D173-AA12-4B62-A042-2B49952F4ED6}" dt="2023-06-19T09:58:57.100" v="2162"/>
          <ac:spMkLst>
            <pc:docMk/>
            <pc:sldMk cId="0" sldId="264"/>
            <ac:spMk id="4" creationId="{858E2BF7-9835-345E-540A-977A1D13E826}"/>
          </ac:spMkLst>
        </pc:spChg>
        <pc:spChg chg="mod">
          <ac:chgData name="Amit Karp" userId="f574d82c-4b4c-4368-850f-3f6b0a6b8c1e" providerId="ADAL" clId="{3FE1D173-AA12-4B62-A042-2B49952F4ED6}" dt="2023-06-19T09:58:57.100" v="2162"/>
          <ac:spMkLst>
            <pc:docMk/>
            <pc:sldMk cId="0" sldId="264"/>
            <ac:spMk id="6" creationId="{A62BBAD9-2B3E-D8BC-3BAB-4B889F553981}"/>
          </ac:spMkLst>
        </pc:spChg>
        <pc:spChg chg="mod">
          <ac:chgData name="Amit Karp" userId="f574d82c-4b4c-4368-850f-3f6b0a6b8c1e" providerId="ADAL" clId="{3FE1D173-AA12-4B62-A042-2B49952F4ED6}" dt="2023-06-19T09:58:57.100" v="2162"/>
          <ac:spMkLst>
            <pc:docMk/>
            <pc:sldMk cId="0" sldId="264"/>
            <ac:spMk id="7" creationId="{48CD6A39-A213-7AB5-C02C-B67D02922171}"/>
          </ac:spMkLst>
        </pc:spChg>
        <pc:spChg chg="mod">
          <ac:chgData name="Amit Karp" userId="f574d82c-4b4c-4368-850f-3f6b0a6b8c1e" providerId="ADAL" clId="{3FE1D173-AA12-4B62-A042-2B49952F4ED6}" dt="2023-06-19T09:58:57.100" v="2162"/>
          <ac:spMkLst>
            <pc:docMk/>
            <pc:sldMk cId="0" sldId="264"/>
            <ac:spMk id="8" creationId="{803A3185-B9A6-FD3B-E8D4-6F20165D395E}"/>
          </ac:spMkLst>
        </pc:spChg>
        <pc:spChg chg="mod">
          <ac:chgData name="Amit Karp" userId="f574d82c-4b4c-4368-850f-3f6b0a6b8c1e" providerId="ADAL" clId="{3FE1D173-AA12-4B62-A042-2B49952F4ED6}" dt="2023-06-19T09:58:57.100" v="2162"/>
          <ac:spMkLst>
            <pc:docMk/>
            <pc:sldMk cId="0" sldId="264"/>
            <ac:spMk id="9" creationId="{A34F5824-13B9-38EE-FD89-D38B1F0872C5}"/>
          </ac:spMkLst>
        </pc:spChg>
        <pc:spChg chg="mod">
          <ac:chgData name="Amit Karp" userId="f574d82c-4b4c-4368-850f-3f6b0a6b8c1e" providerId="ADAL" clId="{3FE1D173-AA12-4B62-A042-2B49952F4ED6}" dt="2023-06-19T09:58:57.100" v="2162"/>
          <ac:spMkLst>
            <pc:docMk/>
            <pc:sldMk cId="0" sldId="264"/>
            <ac:spMk id="10" creationId="{7402F097-52F7-2EFA-E959-0B3D4CED22F4}"/>
          </ac:spMkLst>
        </pc:spChg>
        <pc:spChg chg="mod">
          <ac:chgData name="Amit Karp" userId="f574d82c-4b4c-4368-850f-3f6b0a6b8c1e" providerId="ADAL" clId="{3FE1D173-AA12-4B62-A042-2B49952F4ED6}" dt="2023-06-19T09:58:57.100" v="2162"/>
          <ac:spMkLst>
            <pc:docMk/>
            <pc:sldMk cId="0" sldId="264"/>
            <ac:spMk id="11" creationId="{43922643-3CD2-6141-2AAA-2DA0EC1B9649}"/>
          </ac:spMkLst>
        </pc:spChg>
        <pc:spChg chg="mod">
          <ac:chgData name="Amit Karp" userId="f574d82c-4b4c-4368-850f-3f6b0a6b8c1e" providerId="ADAL" clId="{3FE1D173-AA12-4B62-A042-2B49952F4ED6}" dt="2023-06-19T09:58:57.100" v="2162"/>
          <ac:spMkLst>
            <pc:docMk/>
            <pc:sldMk cId="0" sldId="264"/>
            <ac:spMk id="12" creationId="{02E2F22B-E7DF-9338-DF7A-B60F9B2CAF18}"/>
          </ac:spMkLst>
        </pc:spChg>
        <pc:spChg chg="mod">
          <ac:chgData name="Amit Karp" userId="f574d82c-4b4c-4368-850f-3f6b0a6b8c1e" providerId="ADAL" clId="{3FE1D173-AA12-4B62-A042-2B49952F4ED6}" dt="2023-06-19T09:58:57.100" v="2162"/>
          <ac:spMkLst>
            <pc:docMk/>
            <pc:sldMk cId="0" sldId="264"/>
            <ac:spMk id="13" creationId="{BCF73709-B6DF-6784-ACF3-D1EE1342BC48}"/>
          </ac:spMkLst>
        </pc:spChg>
        <pc:spChg chg="mod">
          <ac:chgData name="Amit Karp" userId="f574d82c-4b4c-4368-850f-3f6b0a6b8c1e" providerId="ADAL" clId="{3FE1D173-AA12-4B62-A042-2B49952F4ED6}" dt="2023-06-19T09:58:57.100" v="2162"/>
          <ac:spMkLst>
            <pc:docMk/>
            <pc:sldMk cId="0" sldId="264"/>
            <ac:spMk id="17" creationId="{D1BA563C-3C34-7DDE-185D-1DE17FD813B1}"/>
          </ac:spMkLst>
        </pc:spChg>
        <pc:spChg chg="mod">
          <ac:chgData name="Amit Karp" userId="f574d82c-4b4c-4368-850f-3f6b0a6b8c1e" providerId="ADAL" clId="{3FE1D173-AA12-4B62-A042-2B49952F4ED6}" dt="2023-06-19T09:58:57.100" v="2162"/>
          <ac:spMkLst>
            <pc:docMk/>
            <pc:sldMk cId="0" sldId="264"/>
            <ac:spMk id="18" creationId="{ABF3AA37-7BFF-53DA-18AA-3AEE281A0BCA}"/>
          </ac:spMkLst>
        </pc:spChg>
        <pc:spChg chg="mod">
          <ac:chgData name="Amit Karp" userId="f574d82c-4b4c-4368-850f-3f6b0a6b8c1e" providerId="ADAL" clId="{3FE1D173-AA12-4B62-A042-2B49952F4ED6}" dt="2023-06-19T09:58:57.100" v="2162"/>
          <ac:spMkLst>
            <pc:docMk/>
            <pc:sldMk cId="0" sldId="264"/>
            <ac:spMk id="19" creationId="{61F7B14C-7BA4-3DD8-C4F0-B191F9036D9D}"/>
          </ac:spMkLst>
        </pc:spChg>
        <pc:spChg chg="mod">
          <ac:chgData name="Amit Karp" userId="f574d82c-4b4c-4368-850f-3f6b0a6b8c1e" providerId="ADAL" clId="{3FE1D173-AA12-4B62-A042-2B49952F4ED6}" dt="2023-06-19T09:58:57.100" v="2162"/>
          <ac:spMkLst>
            <pc:docMk/>
            <pc:sldMk cId="0" sldId="264"/>
            <ac:spMk id="20" creationId="{373C57E3-97CD-E0E5-D852-9317829A1B8B}"/>
          </ac:spMkLst>
        </pc:spChg>
        <pc:spChg chg="mod">
          <ac:chgData name="Amit Karp" userId="f574d82c-4b4c-4368-850f-3f6b0a6b8c1e" providerId="ADAL" clId="{3FE1D173-AA12-4B62-A042-2B49952F4ED6}" dt="2023-06-19T09:58:57.100" v="2162"/>
          <ac:spMkLst>
            <pc:docMk/>
            <pc:sldMk cId="0" sldId="264"/>
            <ac:spMk id="22" creationId="{D62BF250-3D58-A47A-2D5B-92A334299BB6}"/>
          </ac:spMkLst>
        </pc:spChg>
        <pc:spChg chg="mod">
          <ac:chgData name="Amit Karp" userId="f574d82c-4b4c-4368-850f-3f6b0a6b8c1e" providerId="ADAL" clId="{3FE1D173-AA12-4B62-A042-2B49952F4ED6}" dt="2023-06-19T09:58:57.100" v="2162"/>
          <ac:spMkLst>
            <pc:docMk/>
            <pc:sldMk cId="0" sldId="264"/>
            <ac:spMk id="23" creationId="{FFD15624-113D-73E4-1E43-F9974E1DEF4F}"/>
          </ac:spMkLst>
        </pc:spChg>
        <pc:spChg chg="mod">
          <ac:chgData name="Amit Karp" userId="f574d82c-4b4c-4368-850f-3f6b0a6b8c1e" providerId="ADAL" clId="{3FE1D173-AA12-4B62-A042-2B49952F4ED6}" dt="2023-06-19T09:58:57.100" v="2162"/>
          <ac:spMkLst>
            <pc:docMk/>
            <pc:sldMk cId="0" sldId="264"/>
            <ac:spMk id="24" creationId="{D5A29F46-C0B2-026C-ADD9-5B9204A2A3DD}"/>
          </ac:spMkLst>
        </pc:spChg>
        <pc:spChg chg="mod">
          <ac:chgData name="Amit Karp" userId="f574d82c-4b4c-4368-850f-3f6b0a6b8c1e" providerId="ADAL" clId="{3FE1D173-AA12-4B62-A042-2B49952F4ED6}" dt="2023-06-19T09:58:57.100" v="2162"/>
          <ac:spMkLst>
            <pc:docMk/>
            <pc:sldMk cId="0" sldId="264"/>
            <ac:spMk id="25" creationId="{2CDFF70E-868B-A617-D9B2-F5E19A763CC7}"/>
          </ac:spMkLst>
        </pc:spChg>
        <pc:spChg chg="mod">
          <ac:chgData name="Amit Karp" userId="f574d82c-4b4c-4368-850f-3f6b0a6b8c1e" providerId="ADAL" clId="{3FE1D173-AA12-4B62-A042-2B49952F4ED6}" dt="2023-06-19T09:58:57.100" v="2162"/>
          <ac:spMkLst>
            <pc:docMk/>
            <pc:sldMk cId="0" sldId="264"/>
            <ac:spMk id="26" creationId="{D482395B-B08B-F326-37EF-0607F09C8388}"/>
          </ac:spMkLst>
        </pc:spChg>
        <pc:spChg chg="mod">
          <ac:chgData name="Amit Karp" userId="f574d82c-4b4c-4368-850f-3f6b0a6b8c1e" providerId="ADAL" clId="{3FE1D173-AA12-4B62-A042-2B49952F4ED6}" dt="2023-06-19T09:58:57.100" v="2162"/>
          <ac:spMkLst>
            <pc:docMk/>
            <pc:sldMk cId="0" sldId="264"/>
            <ac:spMk id="27" creationId="{73EA8A08-3B4B-4848-AAC5-EEBB555CBEA6}"/>
          </ac:spMkLst>
        </pc:spChg>
        <pc:spChg chg="mod">
          <ac:chgData name="Amit Karp" userId="f574d82c-4b4c-4368-850f-3f6b0a6b8c1e" providerId="ADAL" clId="{3FE1D173-AA12-4B62-A042-2B49952F4ED6}" dt="2023-06-19T09:58:57.100" v="2162"/>
          <ac:spMkLst>
            <pc:docMk/>
            <pc:sldMk cId="0" sldId="264"/>
            <ac:spMk id="28" creationId="{6A287FF6-6CB1-A8E9-9FEA-9385DC050CFC}"/>
          </ac:spMkLst>
        </pc:spChg>
        <pc:spChg chg="mod">
          <ac:chgData name="Amit Karp" userId="f574d82c-4b4c-4368-850f-3f6b0a6b8c1e" providerId="ADAL" clId="{3FE1D173-AA12-4B62-A042-2B49952F4ED6}" dt="2023-06-19T09:58:57.100" v="2162"/>
          <ac:spMkLst>
            <pc:docMk/>
            <pc:sldMk cId="0" sldId="264"/>
            <ac:spMk id="29" creationId="{BF05555D-FEAB-AE0D-470B-52237B428760}"/>
          </ac:spMkLst>
        </pc:spChg>
        <pc:spChg chg="mod">
          <ac:chgData name="Amit Karp" userId="f574d82c-4b4c-4368-850f-3f6b0a6b8c1e" providerId="ADAL" clId="{3FE1D173-AA12-4B62-A042-2B49952F4ED6}" dt="2023-06-25T06:32:24.647" v="2218" actId="1037"/>
          <ac:spMkLst>
            <pc:docMk/>
            <pc:sldMk cId="0" sldId="264"/>
            <ac:spMk id="1187" creationId="{00000000-0000-0000-0000-000000000000}"/>
          </ac:spMkLst>
        </pc:spChg>
        <pc:spChg chg="mod">
          <ac:chgData name="Amit Karp" userId="f574d82c-4b4c-4368-850f-3f6b0a6b8c1e" providerId="ADAL" clId="{3FE1D173-AA12-4B62-A042-2B49952F4ED6}" dt="2023-06-19T09:35:38.826" v="832" actId="14100"/>
          <ac:spMkLst>
            <pc:docMk/>
            <pc:sldMk cId="0" sldId="264"/>
            <ac:spMk id="1188" creationId="{00000000-0000-0000-0000-000000000000}"/>
          </ac:spMkLst>
        </pc:spChg>
        <pc:grpChg chg="add mod">
          <ac:chgData name="Amit Karp" userId="f574d82c-4b4c-4368-850f-3f6b0a6b8c1e" providerId="ADAL" clId="{3FE1D173-AA12-4B62-A042-2B49952F4ED6}" dt="2023-06-19T09:58:57.100" v="2162"/>
          <ac:grpSpMkLst>
            <pc:docMk/>
            <pc:sldMk cId="0" sldId="264"/>
            <ac:grpSpMk id="2" creationId="{A66A877B-CF0C-CC88-BA01-C4C2E4146F9C}"/>
          </ac:grpSpMkLst>
        </pc:grpChg>
        <pc:grpChg chg="mod">
          <ac:chgData name="Amit Karp" userId="f574d82c-4b4c-4368-850f-3f6b0a6b8c1e" providerId="ADAL" clId="{3FE1D173-AA12-4B62-A042-2B49952F4ED6}" dt="2023-06-19T09:58:57.100" v="2162"/>
          <ac:grpSpMkLst>
            <pc:docMk/>
            <pc:sldMk cId="0" sldId="264"/>
            <ac:grpSpMk id="3" creationId="{3E72BD16-BBB0-C34C-1C65-8E640321D9B5}"/>
          </ac:grpSpMkLst>
        </pc:grpChg>
        <pc:grpChg chg="mod">
          <ac:chgData name="Amit Karp" userId="f574d82c-4b4c-4368-850f-3f6b0a6b8c1e" providerId="ADAL" clId="{3FE1D173-AA12-4B62-A042-2B49952F4ED6}" dt="2023-06-19T09:58:57.100" v="2162"/>
          <ac:grpSpMkLst>
            <pc:docMk/>
            <pc:sldMk cId="0" sldId="264"/>
            <ac:grpSpMk id="5" creationId="{9666C2B8-32CF-D78A-D373-0AD73648A3A5}"/>
          </ac:grpSpMkLst>
        </pc:grpChg>
        <pc:grpChg chg="mod">
          <ac:chgData name="Amit Karp" userId="f574d82c-4b4c-4368-850f-3f6b0a6b8c1e" providerId="ADAL" clId="{3FE1D173-AA12-4B62-A042-2B49952F4ED6}" dt="2023-06-19T09:58:57.100" v="2162"/>
          <ac:grpSpMkLst>
            <pc:docMk/>
            <pc:sldMk cId="0" sldId="264"/>
            <ac:grpSpMk id="21" creationId="{D2F82C9D-C179-4C16-B2B0-6B7D2E5A57E2}"/>
          </ac:grpSpMkLst>
        </pc:grpChg>
        <pc:cxnChg chg="mod">
          <ac:chgData name="Amit Karp" userId="f574d82c-4b4c-4368-850f-3f6b0a6b8c1e" providerId="ADAL" clId="{3FE1D173-AA12-4B62-A042-2B49952F4ED6}" dt="2023-06-19T09:58:57.100" v="2162"/>
          <ac:cxnSpMkLst>
            <pc:docMk/>
            <pc:sldMk cId="0" sldId="264"/>
            <ac:cxnSpMk id="14" creationId="{837EEE01-32C2-A766-8949-16EFCBF6ED3F}"/>
          </ac:cxnSpMkLst>
        </pc:cxnChg>
        <pc:cxnChg chg="mod">
          <ac:chgData name="Amit Karp" userId="f574d82c-4b4c-4368-850f-3f6b0a6b8c1e" providerId="ADAL" clId="{3FE1D173-AA12-4B62-A042-2B49952F4ED6}" dt="2023-06-19T09:58:57.100" v="2162"/>
          <ac:cxnSpMkLst>
            <pc:docMk/>
            <pc:sldMk cId="0" sldId="264"/>
            <ac:cxnSpMk id="15" creationId="{66238F56-EA39-5534-0F93-5968FE5F87BF}"/>
          </ac:cxnSpMkLst>
        </pc:cxnChg>
        <pc:cxnChg chg="mod">
          <ac:chgData name="Amit Karp" userId="f574d82c-4b4c-4368-850f-3f6b0a6b8c1e" providerId="ADAL" clId="{3FE1D173-AA12-4B62-A042-2B49952F4ED6}" dt="2023-06-19T09:58:57.100" v="2162"/>
          <ac:cxnSpMkLst>
            <pc:docMk/>
            <pc:sldMk cId="0" sldId="264"/>
            <ac:cxnSpMk id="16" creationId="{FF37C302-5D95-3099-9380-D1AE67B44A32}"/>
          </ac:cxnSpMkLst>
        </pc:cxnChg>
      </pc:sldChg>
      <pc:sldChg chg="addSp delSp modSp mod modAnim modNotes">
        <pc:chgData name="Amit Karp" userId="f574d82c-4b4c-4368-850f-3f6b0a6b8c1e" providerId="ADAL" clId="{3FE1D173-AA12-4B62-A042-2B49952F4ED6}" dt="2023-06-25T06:35:40.728" v="2245" actId="1076"/>
        <pc:sldMkLst>
          <pc:docMk/>
          <pc:sldMk cId="0" sldId="265"/>
        </pc:sldMkLst>
        <pc:spChg chg="add mod">
          <ac:chgData name="Amit Karp" userId="f574d82c-4b4c-4368-850f-3f6b0a6b8c1e" providerId="ADAL" clId="{3FE1D173-AA12-4B62-A042-2B49952F4ED6}" dt="2023-06-19T09:47:29.792" v="1348" actId="478"/>
          <ac:spMkLst>
            <pc:docMk/>
            <pc:sldMk cId="0" sldId="265"/>
            <ac:spMk id="3" creationId="{A0C11331-20AD-59E1-664E-74D9F2131B02}"/>
          </ac:spMkLst>
        </pc:spChg>
        <pc:spChg chg="add mod">
          <ac:chgData name="Amit Karp" userId="f574d82c-4b4c-4368-850f-3f6b0a6b8c1e" providerId="ADAL" clId="{3FE1D173-AA12-4B62-A042-2B49952F4ED6}" dt="2023-06-19T09:47:29.792" v="1348" actId="478"/>
          <ac:spMkLst>
            <pc:docMk/>
            <pc:sldMk cId="0" sldId="265"/>
            <ac:spMk id="5" creationId="{683F9215-C3FE-E018-2FF3-433C24AC0109}"/>
          </ac:spMkLst>
        </pc:spChg>
        <pc:spChg chg="add mod">
          <ac:chgData name="Amit Karp" userId="f574d82c-4b4c-4368-850f-3f6b0a6b8c1e" providerId="ADAL" clId="{3FE1D173-AA12-4B62-A042-2B49952F4ED6}" dt="2023-06-19T09:47:33.055" v="1349" actId="478"/>
          <ac:spMkLst>
            <pc:docMk/>
            <pc:sldMk cId="0" sldId="265"/>
            <ac:spMk id="7" creationId="{F344C9F6-0F26-18E7-F37A-7375C021E189}"/>
          </ac:spMkLst>
        </pc:spChg>
        <pc:spChg chg="add mod">
          <ac:chgData name="Amit Karp" userId="f574d82c-4b4c-4368-850f-3f6b0a6b8c1e" providerId="ADAL" clId="{3FE1D173-AA12-4B62-A042-2B49952F4ED6}" dt="2023-06-19T09:47:33.055" v="1349" actId="478"/>
          <ac:spMkLst>
            <pc:docMk/>
            <pc:sldMk cId="0" sldId="265"/>
            <ac:spMk id="9" creationId="{26E992D9-7DA8-7446-3A6E-D0DD6EBD7E62}"/>
          </ac:spMkLst>
        </pc:spChg>
        <pc:spChg chg="add del mod">
          <ac:chgData name="Amit Karp" userId="f574d82c-4b4c-4368-850f-3f6b0a6b8c1e" providerId="ADAL" clId="{3FE1D173-AA12-4B62-A042-2B49952F4ED6}" dt="2023-06-19T09:53:38.542" v="1452" actId="478"/>
          <ac:spMkLst>
            <pc:docMk/>
            <pc:sldMk cId="0" sldId="265"/>
            <ac:spMk id="12" creationId="{01A9BE22-AF5E-67D7-878D-8D80890FF0D0}"/>
          </ac:spMkLst>
        </pc:spChg>
        <pc:spChg chg="add mod">
          <ac:chgData name="Amit Karp" userId="f574d82c-4b4c-4368-850f-3f6b0a6b8c1e" providerId="ADAL" clId="{3FE1D173-AA12-4B62-A042-2B49952F4ED6}" dt="2023-06-19T09:53:57.404" v="1458" actId="1037"/>
          <ac:spMkLst>
            <pc:docMk/>
            <pc:sldMk cId="0" sldId="265"/>
            <ac:spMk id="13" creationId="{E19E2CEB-85A3-BB51-D061-0A25387BC5CC}"/>
          </ac:spMkLst>
        </pc:spChg>
        <pc:spChg chg="add mod">
          <ac:chgData name="Amit Karp" userId="f574d82c-4b4c-4368-850f-3f6b0a6b8c1e" providerId="ADAL" clId="{3FE1D173-AA12-4B62-A042-2B49952F4ED6}" dt="2023-06-19T09:54:09.713" v="1523" actId="1038"/>
          <ac:spMkLst>
            <pc:docMk/>
            <pc:sldMk cId="0" sldId="265"/>
            <ac:spMk id="14" creationId="{5A0AD520-290E-B7C8-627B-FBFAE77A31B6}"/>
          </ac:spMkLst>
        </pc:spChg>
        <pc:spChg chg="add mod">
          <ac:chgData name="Amit Karp" userId="f574d82c-4b4c-4368-850f-3f6b0a6b8c1e" providerId="ADAL" clId="{3FE1D173-AA12-4B62-A042-2B49952F4ED6}" dt="2023-06-19T09:54:17.895" v="1620" actId="1036"/>
          <ac:spMkLst>
            <pc:docMk/>
            <pc:sldMk cId="0" sldId="265"/>
            <ac:spMk id="15" creationId="{427B3897-B3F9-B057-8CDD-8FC360C016DF}"/>
          </ac:spMkLst>
        </pc:spChg>
        <pc:spChg chg="add mod">
          <ac:chgData name="Amit Karp" userId="f574d82c-4b4c-4368-850f-3f6b0a6b8c1e" providerId="ADAL" clId="{3FE1D173-AA12-4B62-A042-2B49952F4ED6}" dt="2023-06-19T09:54:32.597" v="1713" actId="1035"/>
          <ac:spMkLst>
            <pc:docMk/>
            <pc:sldMk cId="0" sldId="265"/>
            <ac:spMk id="16" creationId="{C8F2ADFF-536F-037B-9128-123D969C81E7}"/>
          </ac:spMkLst>
        </pc:spChg>
        <pc:spChg chg="add mod">
          <ac:chgData name="Amit Karp" userId="f574d82c-4b4c-4368-850f-3f6b0a6b8c1e" providerId="ADAL" clId="{3FE1D173-AA12-4B62-A042-2B49952F4ED6}" dt="2023-06-19T09:54:44.742" v="1815" actId="1038"/>
          <ac:spMkLst>
            <pc:docMk/>
            <pc:sldMk cId="0" sldId="265"/>
            <ac:spMk id="17" creationId="{FBA144A8-F771-88D0-52FD-6B0D29194A7B}"/>
          </ac:spMkLst>
        </pc:spChg>
        <pc:spChg chg="add mod">
          <ac:chgData name="Amit Karp" userId="f574d82c-4b4c-4368-850f-3f6b0a6b8c1e" providerId="ADAL" clId="{3FE1D173-AA12-4B62-A042-2B49952F4ED6}" dt="2023-06-19T09:54:49.729" v="1826" actId="1036"/>
          <ac:spMkLst>
            <pc:docMk/>
            <pc:sldMk cId="0" sldId="265"/>
            <ac:spMk id="18" creationId="{8D6F992F-B8EC-1B07-42BD-62147B92A381}"/>
          </ac:spMkLst>
        </pc:spChg>
        <pc:spChg chg="add mod">
          <ac:chgData name="Amit Karp" userId="f574d82c-4b4c-4368-850f-3f6b0a6b8c1e" providerId="ADAL" clId="{3FE1D173-AA12-4B62-A042-2B49952F4ED6}" dt="2023-06-19T09:54:59.673" v="1873" actId="1035"/>
          <ac:spMkLst>
            <pc:docMk/>
            <pc:sldMk cId="0" sldId="265"/>
            <ac:spMk id="19" creationId="{7A3F60D1-DB46-815C-0E56-CF85BE5D3C08}"/>
          </ac:spMkLst>
        </pc:spChg>
        <pc:spChg chg="add mod">
          <ac:chgData name="Amit Karp" userId="f574d82c-4b4c-4368-850f-3f6b0a6b8c1e" providerId="ADAL" clId="{3FE1D173-AA12-4B62-A042-2B49952F4ED6}" dt="2023-06-19T09:55:08.811" v="1947" actId="1035"/>
          <ac:spMkLst>
            <pc:docMk/>
            <pc:sldMk cId="0" sldId="265"/>
            <ac:spMk id="20" creationId="{74F48611-F5F7-D0AE-3E10-E88DB9CE1B11}"/>
          </ac:spMkLst>
        </pc:spChg>
        <pc:spChg chg="add mod">
          <ac:chgData name="Amit Karp" userId="f574d82c-4b4c-4368-850f-3f6b0a6b8c1e" providerId="ADAL" clId="{3FE1D173-AA12-4B62-A042-2B49952F4ED6}" dt="2023-06-19T09:55:20.211" v="2045" actId="1038"/>
          <ac:spMkLst>
            <pc:docMk/>
            <pc:sldMk cId="0" sldId="265"/>
            <ac:spMk id="21" creationId="{0F43A192-F339-BC24-6C87-1B37C70CBB8B}"/>
          </ac:spMkLst>
        </pc:spChg>
        <pc:spChg chg="add mod">
          <ac:chgData name="Amit Karp" userId="f574d82c-4b4c-4368-850f-3f6b0a6b8c1e" providerId="ADAL" clId="{3FE1D173-AA12-4B62-A042-2B49952F4ED6}" dt="2023-06-19T09:55:28.737" v="2126" actId="1038"/>
          <ac:spMkLst>
            <pc:docMk/>
            <pc:sldMk cId="0" sldId="265"/>
            <ac:spMk id="22" creationId="{D6E7FE57-3826-61EF-62FA-2D4B87A975A4}"/>
          </ac:spMkLst>
        </pc:spChg>
        <pc:spChg chg="mod">
          <ac:chgData name="Amit Karp" userId="f574d82c-4b4c-4368-850f-3f6b0a6b8c1e" providerId="ADAL" clId="{3FE1D173-AA12-4B62-A042-2B49952F4ED6}" dt="2023-06-19T09:59:05.516" v="2163"/>
          <ac:spMkLst>
            <pc:docMk/>
            <pc:sldMk cId="0" sldId="265"/>
            <ac:spMk id="25" creationId="{D461880D-6882-F788-EC8B-55A07299E700}"/>
          </ac:spMkLst>
        </pc:spChg>
        <pc:spChg chg="mod">
          <ac:chgData name="Amit Karp" userId="f574d82c-4b4c-4368-850f-3f6b0a6b8c1e" providerId="ADAL" clId="{3FE1D173-AA12-4B62-A042-2B49952F4ED6}" dt="2023-06-19T09:59:05.516" v="2163"/>
          <ac:spMkLst>
            <pc:docMk/>
            <pc:sldMk cId="0" sldId="265"/>
            <ac:spMk id="27" creationId="{F64662A0-2ABD-617B-3E46-5C9FDC2C705E}"/>
          </ac:spMkLst>
        </pc:spChg>
        <pc:spChg chg="mod">
          <ac:chgData name="Amit Karp" userId="f574d82c-4b4c-4368-850f-3f6b0a6b8c1e" providerId="ADAL" clId="{3FE1D173-AA12-4B62-A042-2B49952F4ED6}" dt="2023-06-19T09:59:05.516" v="2163"/>
          <ac:spMkLst>
            <pc:docMk/>
            <pc:sldMk cId="0" sldId="265"/>
            <ac:spMk id="28" creationId="{E9A6F3EE-C711-1A8A-C644-49251C125EAC}"/>
          </ac:spMkLst>
        </pc:spChg>
        <pc:spChg chg="mod">
          <ac:chgData name="Amit Karp" userId="f574d82c-4b4c-4368-850f-3f6b0a6b8c1e" providerId="ADAL" clId="{3FE1D173-AA12-4B62-A042-2B49952F4ED6}" dt="2023-06-19T09:59:05.516" v="2163"/>
          <ac:spMkLst>
            <pc:docMk/>
            <pc:sldMk cId="0" sldId="265"/>
            <ac:spMk id="29" creationId="{45C813CB-1498-A9D6-E41F-B9E014EDCEFE}"/>
          </ac:spMkLst>
        </pc:spChg>
        <pc:spChg chg="mod">
          <ac:chgData name="Amit Karp" userId="f574d82c-4b4c-4368-850f-3f6b0a6b8c1e" providerId="ADAL" clId="{3FE1D173-AA12-4B62-A042-2B49952F4ED6}" dt="2023-06-19T09:59:05.516" v="2163"/>
          <ac:spMkLst>
            <pc:docMk/>
            <pc:sldMk cId="0" sldId="265"/>
            <ac:spMk id="30" creationId="{4581FCC3-0D2B-DD0E-BC51-C5247AA59ABB}"/>
          </ac:spMkLst>
        </pc:spChg>
        <pc:spChg chg="mod">
          <ac:chgData name="Amit Karp" userId="f574d82c-4b4c-4368-850f-3f6b0a6b8c1e" providerId="ADAL" clId="{3FE1D173-AA12-4B62-A042-2B49952F4ED6}" dt="2023-06-19T09:59:05.516" v="2163"/>
          <ac:spMkLst>
            <pc:docMk/>
            <pc:sldMk cId="0" sldId="265"/>
            <ac:spMk id="31" creationId="{D4BD42DB-6478-71A2-9AAE-51C5C7B2E6D3}"/>
          </ac:spMkLst>
        </pc:spChg>
        <pc:spChg chg="mod">
          <ac:chgData name="Amit Karp" userId="f574d82c-4b4c-4368-850f-3f6b0a6b8c1e" providerId="ADAL" clId="{3FE1D173-AA12-4B62-A042-2B49952F4ED6}" dt="2023-06-19T09:59:05.516" v="2163"/>
          <ac:spMkLst>
            <pc:docMk/>
            <pc:sldMk cId="0" sldId="265"/>
            <ac:spMk id="32" creationId="{7ACA1922-160F-9962-30B2-B3D79ED42C9B}"/>
          </ac:spMkLst>
        </pc:spChg>
        <pc:spChg chg="mod">
          <ac:chgData name="Amit Karp" userId="f574d82c-4b4c-4368-850f-3f6b0a6b8c1e" providerId="ADAL" clId="{3FE1D173-AA12-4B62-A042-2B49952F4ED6}" dt="2023-06-19T09:59:05.516" v="2163"/>
          <ac:spMkLst>
            <pc:docMk/>
            <pc:sldMk cId="0" sldId="265"/>
            <ac:spMk id="33" creationId="{F3FD65EE-05E5-2F66-D984-FAAAD5FF0570}"/>
          </ac:spMkLst>
        </pc:spChg>
        <pc:spChg chg="mod">
          <ac:chgData name="Amit Karp" userId="f574d82c-4b4c-4368-850f-3f6b0a6b8c1e" providerId="ADAL" clId="{3FE1D173-AA12-4B62-A042-2B49952F4ED6}" dt="2023-06-19T09:59:05.516" v="2163"/>
          <ac:spMkLst>
            <pc:docMk/>
            <pc:sldMk cId="0" sldId="265"/>
            <ac:spMk id="34" creationId="{5297A7DB-D23F-F586-32E8-3E3519FEBEAA}"/>
          </ac:spMkLst>
        </pc:spChg>
        <pc:spChg chg="mod">
          <ac:chgData name="Amit Karp" userId="f574d82c-4b4c-4368-850f-3f6b0a6b8c1e" providerId="ADAL" clId="{3FE1D173-AA12-4B62-A042-2B49952F4ED6}" dt="2023-06-19T09:59:05.516" v="2163"/>
          <ac:spMkLst>
            <pc:docMk/>
            <pc:sldMk cId="0" sldId="265"/>
            <ac:spMk id="38" creationId="{BC7B4740-678D-6642-9A07-47BDA64ECEAA}"/>
          </ac:spMkLst>
        </pc:spChg>
        <pc:spChg chg="mod">
          <ac:chgData name="Amit Karp" userId="f574d82c-4b4c-4368-850f-3f6b0a6b8c1e" providerId="ADAL" clId="{3FE1D173-AA12-4B62-A042-2B49952F4ED6}" dt="2023-06-19T09:59:05.516" v="2163"/>
          <ac:spMkLst>
            <pc:docMk/>
            <pc:sldMk cId="0" sldId="265"/>
            <ac:spMk id="39" creationId="{F7CEA001-8649-39E6-4162-A859B96C20EB}"/>
          </ac:spMkLst>
        </pc:spChg>
        <pc:spChg chg="mod">
          <ac:chgData name="Amit Karp" userId="f574d82c-4b4c-4368-850f-3f6b0a6b8c1e" providerId="ADAL" clId="{3FE1D173-AA12-4B62-A042-2B49952F4ED6}" dt="2023-06-19T09:59:05.516" v="2163"/>
          <ac:spMkLst>
            <pc:docMk/>
            <pc:sldMk cId="0" sldId="265"/>
            <ac:spMk id="40" creationId="{4EA64007-24FB-E664-D3EB-E26C890DAE1E}"/>
          </ac:spMkLst>
        </pc:spChg>
        <pc:spChg chg="mod">
          <ac:chgData name="Amit Karp" userId="f574d82c-4b4c-4368-850f-3f6b0a6b8c1e" providerId="ADAL" clId="{3FE1D173-AA12-4B62-A042-2B49952F4ED6}" dt="2023-06-19T09:59:05.516" v="2163"/>
          <ac:spMkLst>
            <pc:docMk/>
            <pc:sldMk cId="0" sldId="265"/>
            <ac:spMk id="41" creationId="{CE87C623-7664-BE45-C805-F52EF05B45F5}"/>
          </ac:spMkLst>
        </pc:spChg>
        <pc:spChg chg="mod">
          <ac:chgData name="Amit Karp" userId="f574d82c-4b4c-4368-850f-3f6b0a6b8c1e" providerId="ADAL" clId="{3FE1D173-AA12-4B62-A042-2B49952F4ED6}" dt="2023-06-19T09:59:05.516" v="2163"/>
          <ac:spMkLst>
            <pc:docMk/>
            <pc:sldMk cId="0" sldId="265"/>
            <ac:spMk id="43" creationId="{A105FE1A-C5BA-F87F-F2D7-01C7CC9CF2AC}"/>
          </ac:spMkLst>
        </pc:spChg>
        <pc:spChg chg="mod">
          <ac:chgData name="Amit Karp" userId="f574d82c-4b4c-4368-850f-3f6b0a6b8c1e" providerId="ADAL" clId="{3FE1D173-AA12-4B62-A042-2B49952F4ED6}" dt="2023-06-19T09:59:05.516" v="2163"/>
          <ac:spMkLst>
            <pc:docMk/>
            <pc:sldMk cId="0" sldId="265"/>
            <ac:spMk id="44" creationId="{B9B43A09-3938-3FF6-DB84-D3E840C3C26E}"/>
          </ac:spMkLst>
        </pc:spChg>
        <pc:spChg chg="mod">
          <ac:chgData name="Amit Karp" userId="f574d82c-4b4c-4368-850f-3f6b0a6b8c1e" providerId="ADAL" clId="{3FE1D173-AA12-4B62-A042-2B49952F4ED6}" dt="2023-06-19T09:59:05.516" v="2163"/>
          <ac:spMkLst>
            <pc:docMk/>
            <pc:sldMk cId="0" sldId="265"/>
            <ac:spMk id="45" creationId="{53FC998C-4035-18E4-3947-3F4FA898B4FB}"/>
          </ac:spMkLst>
        </pc:spChg>
        <pc:spChg chg="mod">
          <ac:chgData name="Amit Karp" userId="f574d82c-4b4c-4368-850f-3f6b0a6b8c1e" providerId="ADAL" clId="{3FE1D173-AA12-4B62-A042-2B49952F4ED6}" dt="2023-06-19T09:59:05.516" v="2163"/>
          <ac:spMkLst>
            <pc:docMk/>
            <pc:sldMk cId="0" sldId="265"/>
            <ac:spMk id="46" creationId="{784FD389-3386-ECE8-D296-7D386032B5E8}"/>
          </ac:spMkLst>
        </pc:spChg>
        <pc:spChg chg="mod">
          <ac:chgData name="Amit Karp" userId="f574d82c-4b4c-4368-850f-3f6b0a6b8c1e" providerId="ADAL" clId="{3FE1D173-AA12-4B62-A042-2B49952F4ED6}" dt="2023-06-19T09:59:05.516" v="2163"/>
          <ac:spMkLst>
            <pc:docMk/>
            <pc:sldMk cId="0" sldId="265"/>
            <ac:spMk id="47" creationId="{D945511F-7E9F-6278-3FEE-6F9A3FAD4A15}"/>
          </ac:spMkLst>
        </pc:spChg>
        <pc:spChg chg="mod">
          <ac:chgData name="Amit Karp" userId="f574d82c-4b4c-4368-850f-3f6b0a6b8c1e" providerId="ADAL" clId="{3FE1D173-AA12-4B62-A042-2B49952F4ED6}" dt="2023-06-19T09:59:05.516" v="2163"/>
          <ac:spMkLst>
            <pc:docMk/>
            <pc:sldMk cId="0" sldId="265"/>
            <ac:spMk id="48" creationId="{674B0986-3E77-3EAE-415D-6C3B0E4FAEFD}"/>
          </ac:spMkLst>
        </pc:spChg>
        <pc:spChg chg="mod">
          <ac:chgData name="Amit Karp" userId="f574d82c-4b4c-4368-850f-3f6b0a6b8c1e" providerId="ADAL" clId="{3FE1D173-AA12-4B62-A042-2B49952F4ED6}" dt="2023-06-19T09:59:05.516" v="2163"/>
          <ac:spMkLst>
            <pc:docMk/>
            <pc:sldMk cId="0" sldId="265"/>
            <ac:spMk id="49" creationId="{AE4D62F7-597F-3A42-E6B4-3F1B0D04236B}"/>
          </ac:spMkLst>
        </pc:spChg>
        <pc:spChg chg="mod">
          <ac:chgData name="Amit Karp" userId="f574d82c-4b4c-4368-850f-3f6b0a6b8c1e" providerId="ADAL" clId="{3FE1D173-AA12-4B62-A042-2B49952F4ED6}" dt="2023-06-19T09:59:05.516" v="2163"/>
          <ac:spMkLst>
            <pc:docMk/>
            <pc:sldMk cId="0" sldId="265"/>
            <ac:spMk id="50" creationId="{BA9DC6E8-41CA-2CF5-6C1A-C67A3B7909EF}"/>
          </ac:spMkLst>
        </pc:spChg>
        <pc:spChg chg="del">
          <ac:chgData name="Amit Karp" userId="f574d82c-4b4c-4368-850f-3f6b0a6b8c1e" providerId="ADAL" clId="{3FE1D173-AA12-4B62-A042-2B49952F4ED6}" dt="2023-06-19T09:47:29.792" v="1348" actId="478"/>
          <ac:spMkLst>
            <pc:docMk/>
            <pc:sldMk cId="0" sldId="265"/>
            <ac:spMk id="1229" creationId="{00000000-0000-0000-0000-000000000000}"/>
          </ac:spMkLst>
        </pc:spChg>
        <pc:spChg chg="del">
          <ac:chgData name="Amit Karp" userId="f574d82c-4b4c-4368-850f-3f6b0a6b8c1e" providerId="ADAL" clId="{3FE1D173-AA12-4B62-A042-2B49952F4ED6}" dt="2023-06-19T09:47:33.055" v="1349" actId="478"/>
          <ac:spMkLst>
            <pc:docMk/>
            <pc:sldMk cId="0" sldId="265"/>
            <ac:spMk id="1230" creationId="{00000000-0000-0000-0000-000000000000}"/>
          </ac:spMkLst>
        </pc:spChg>
        <pc:spChg chg="del">
          <ac:chgData name="Amit Karp" userId="f574d82c-4b4c-4368-850f-3f6b0a6b8c1e" providerId="ADAL" clId="{3FE1D173-AA12-4B62-A042-2B49952F4ED6}" dt="2023-06-19T09:47:33.055" v="1349" actId="478"/>
          <ac:spMkLst>
            <pc:docMk/>
            <pc:sldMk cId="0" sldId="265"/>
            <ac:spMk id="1231" creationId="{00000000-0000-0000-0000-000000000000}"/>
          </ac:spMkLst>
        </pc:spChg>
        <pc:spChg chg="del">
          <ac:chgData name="Amit Karp" userId="f574d82c-4b4c-4368-850f-3f6b0a6b8c1e" providerId="ADAL" clId="{3FE1D173-AA12-4B62-A042-2B49952F4ED6}" dt="2023-06-19T09:47:29.792" v="1348" actId="478"/>
          <ac:spMkLst>
            <pc:docMk/>
            <pc:sldMk cId="0" sldId="265"/>
            <ac:spMk id="1232" creationId="{00000000-0000-0000-0000-000000000000}"/>
          </ac:spMkLst>
        </pc:spChg>
        <pc:spChg chg="mod">
          <ac:chgData name="Amit Karp" userId="f574d82c-4b4c-4368-850f-3f6b0a6b8c1e" providerId="ADAL" clId="{3FE1D173-AA12-4B62-A042-2B49952F4ED6}" dt="2023-06-25T06:35:37.615" v="2243" actId="20577"/>
          <ac:spMkLst>
            <pc:docMk/>
            <pc:sldMk cId="0" sldId="265"/>
            <ac:spMk id="1242" creationId="{00000000-0000-0000-0000-000000000000}"/>
          </ac:spMkLst>
        </pc:spChg>
        <pc:grpChg chg="add mod">
          <ac:chgData name="Amit Karp" userId="f574d82c-4b4c-4368-850f-3f6b0a6b8c1e" providerId="ADAL" clId="{3FE1D173-AA12-4B62-A042-2B49952F4ED6}" dt="2023-06-19T09:59:05.516" v="2163"/>
          <ac:grpSpMkLst>
            <pc:docMk/>
            <pc:sldMk cId="0" sldId="265"/>
            <ac:grpSpMk id="23" creationId="{A3670243-FE74-91D2-CA56-7EB16BFB7F71}"/>
          </ac:grpSpMkLst>
        </pc:grpChg>
        <pc:grpChg chg="mod">
          <ac:chgData name="Amit Karp" userId="f574d82c-4b4c-4368-850f-3f6b0a6b8c1e" providerId="ADAL" clId="{3FE1D173-AA12-4B62-A042-2B49952F4ED6}" dt="2023-06-19T09:59:05.516" v="2163"/>
          <ac:grpSpMkLst>
            <pc:docMk/>
            <pc:sldMk cId="0" sldId="265"/>
            <ac:grpSpMk id="24" creationId="{55467615-9BD2-1C17-AD7B-6FF8D8D7DD95}"/>
          </ac:grpSpMkLst>
        </pc:grpChg>
        <pc:grpChg chg="mod">
          <ac:chgData name="Amit Karp" userId="f574d82c-4b4c-4368-850f-3f6b0a6b8c1e" providerId="ADAL" clId="{3FE1D173-AA12-4B62-A042-2B49952F4ED6}" dt="2023-06-19T09:59:05.516" v="2163"/>
          <ac:grpSpMkLst>
            <pc:docMk/>
            <pc:sldMk cId="0" sldId="265"/>
            <ac:grpSpMk id="26" creationId="{97F695FF-7A81-C0AB-3E2E-8BDDB8FACEA8}"/>
          </ac:grpSpMkLst>
        </pc:grpChg>
        <pc:grpChg chg="mod">
          <ac:chgData name="Amit Karp" userId="f574d82c-4b4c-4368-850f-3f6b0a6b8c1e" providerId="ADAL" clId="{3FE1D173-AA12-4B62-A042-2B49952F4ED6}" dt="2023-06-19T09:59:05.516" v="2163"/>
          <ac:grpSpMkLst>
            <pc:docMk/>
            <pc:sldMk cId="0" sldId="265"/>
            <ac:grpSpMk id="42" creationId="{4A9F4051-0805-7B27-0788-693C2E86D973}"/>
          </ac:grpSpMkLst>
        </pc:grpChg>
        <pc:grpChg chg="del">
          <ac:chgData name="Amit Karp" userId="f574d82c-4b4c-4368-850f-3f6b0a6b8c1e" providerId="ADAL" clId="{3FE1D173-AA12-4B62-A042-2B49952F4ED6}" dt="2023-06-19T09:47:29.792" v="1348" actId="478"/>
          <ac:grpSpMkLst>
            <pc:docMk/>
            <pc:sldMk cId="0" sldId="265"/>
            <ac:grpSpMk id="1233" creationId="{00000000-0000-0000-0000-000000000000}"/>
          </ac:grpSpMkLst>
        </pc:grpChg>
        <pc:grpChg chg="del">
          <ac:chgData name="Amit Karp" userId="f574d82c-4b4c-4368-850f-3f6b0a6b8c1e" providerId="ADAL" clId="{3FE1D173-AA12-4B62-A042-2B49952F4ED6}" dt="2023-06-19T09:47:33.055" v="1349" actId="478"/>
          <ac:grpSpMkLst>
            <pc:docMk/>
            <pc:sldMk cId="0" sldId="265"/>
            <ac:grpSpMk id="1237" creationId="{00000000-0000-0000-0000-000000000000}"/>
          </ac:grpSpMkLst>
        </pc:grpChg>
        <pc:picChg chg="add mod">
          <ac:chgData name="Amit Karp" userId="f574d82c-4b4c-4368-850f-3f6b0a6b8c1e" providerId="ADAL" clId="{3FE1D173-AA12-4B62-A042-2B49952F4ED6}" dt="2023-06-25T06:35:40.728" v="2245" actId="1076"/>
          <ac:picMkLst>
            <pc:docMk/>
            <pc:sldMk cId="0" sldId="265"/>
            <ac:picMk id="10" creationId="{D408ADC3-06AD-6C71-94EB-B1A0C5F3D4E7}"/>
          </ac:picMkLst>
        </pc:picChg>
        <pc:picChg chg="add mod ord">
          <ac:chgData name="Amit Karp" userId="f574d82c-4b4c-4368-850f-3f6b0a6b8c1e" providerId="ADAL" clId="{3FE1D173-AA12-4B62-A042-2B49952F4ED6}" dt="2023-06-19T09:51:24.773" v="1443" actId="167"/>
          <ac:picMkLst>
            <pc:docMk/>
            <pc:sldMk cId="0" sldId="265"/>
            <ac:picMk id="11" creationId="{AA083BFE-D385-4F41-00DD-930F1A264AB4}"/>
          </ac:picMkLst>
        </pc:picChg>
        <pc:cxnChg chg="mod">
          <ac:chgData name="Amit Karp" userId="f574d82c-4b4c-4368-850f-3f6b0a6b8c1e" providerId="ADAL" clId="{3FE1D173-AA12-4B62-A042-2B49952F4ED6}" dt="2023-06-19T09:59:05.516" v="2163"/>
          <ac:cxnSpMkLst>
            <pc:docMk/>
            <pc:sldMk cId="0" sldId="265"/>
            <ac:cxnSpMk id="35" creationId="{E21FF45F-3FA0-0346-32B0-693023AC73A5}"/>
          </ac:cxnSpMkLst>
        </pc:cxnChg>
        <pc:cxnChg chg="mod">
          <ac:chgData name="Amit Karp" userId="f574d82c-4b4c-4368-850f-3f6b0a6b8c1e" providerId="ADAL" clId="{3FE1D173-AA12-4B62-A042-2B49952F4ED6}" dt="2023-06-19T09:59:05.516" v="2163"/>
          <ac:cxnSpMkLst>
            <pc:docMk/>
            <pc:sldMk cId="0" sldId="265"/>
            <ac:cxnSpMk id="36" creationId="{91CAB4B5-B2D1-31E8-E710-340D7FA8F9AC}"/>
          </ac:cxnSpMkLst>
        </pc:cxnChg>
        <pc:cxnChg chg="mod">
          <ac:chgData name="Amit Karp" userId="f574d82c-4b4c-4368-850f-3f6b0a6b8c1e" providerId="ADAL" clId="{3FE1D173-AA12-4B62-A042-2B49952F4ED6}" dt="2023-06-19T09:59:05.516" v="2163"/>
          <ac:cxnSpMkLst>
            <pc:docMk/>
            <pc:sldMk cId="0" sldId="265"/>
            <ac:cxnSpMk id="37" creationId="{B89AA16A-900A-0E07-57D3-48EC11C68609}"/>
          </ac:cxnSpMkLst>
        </pc:cxnChg>
      </pc:sldChg>
      <pc:sldChg chg="addSp delSp modSp mod modNotes">
        <pc:chgData name="Amit Karp" userId="f574d82c-4b4c-4368-850f-3f6b0a6b8c1e" providerId="ADAL" clId="{3FE1D173-AA12-4B62-A042-2B49952F4ED6}" dt="2023-06-25T06:50:56.013" v="2516"/>
        <pc:sldMkLst>
          <pc:docMk/>
          <pc:sldMk cId="0" sldId="266"/>
        </pc:sldMkLst>
        <pc:spChg chg="mod">
          <ac:chgData name="Amit Karp" userId="f574d82c-4b4c-4368-850f-3f6b0a6b8c1e" providerId="ADAL" clId="{3FE1D173-AA12-4B62-A042-2B49952F4ED6}" dt="2023-06-19T09:59:11.851" v="2164"/>
          <ac:spMkLst>
            <pc:docMk/>
            <pc:sldMk cId="0" sldId="266"/>
            <ac:spMk id="4" creationId="{A5BBCBF8-B1AE-5770-2DFF-AA1E5092F4C5}"/>
          </ac:spMkLst>
        </pc:spChg>
        <pc:spChg chg="mod">
          <ac:chgData name="Amit Karp" userId="f574d82c-4b4c-4368-850f-3f6b0a6b8c1e" providerId="ADAL" clId="{3FE1D173-AA12-4B62-A042-2B49952F4ED6}" dt="2023-06-19T09:59:11.851" v="2164"/>
          <ac:spMkLst>
            <pc:docMk/>
            <pc:sldMk cId="0" sldId="266"/>
            <ac:spMk id="6" creationId="{9ED2EF69-A52A-60BE-E7CA-C1CC5C54424D}"/>
          </ac:spMkLst>
        </pc:spChg>
        <pc:spChg chg="mod">
          <ac:chgData name="Amit Karp" userId="f574d82c-4b4c-4368-850f-3f6b0a6b8c1e" providerId="ADAL" clId="{3FE1D173-AA12-4B62-A042-2B49952F4ED6}" dt="2023-06-19T09:59:11.851" v="2164"/>
          <ac:spMkLst>
            <pc:docMk/>
            <pc:sldMk cId="0" sldId="266"/>
            <ac:spMk id="7" creationId="{3DD00E4E-AF9B-6FC7-4E8D-8A634E3AA760}"/>
          </ac:spMkLst>
        </pc:spChg>
        <pc:spChg chg="mod">
          <ac:chgData name="Amit Karp" userId="f574d82c-4b4c-4368-850f-3f6b0a6b8c1e" providerId="ADAL" clId="{3FE1D173-AA12-4B62-A042-2B49952F4ED6}" dt="2023-06-19T09:59:11.851" v="2164"/>
          <ac:spMkLst>
            <pc:docMk/>
            <pc:sldMk cId="0" sldId="266"/>
            <ac:spMk id="8" creationId="{686AB9D8-D944-D4A3-2148-D7838994F20B}"/>
          </ac:spMkLst>
        </pc:spChg>
        <pc:spChg chg="mod">
          <ac:chgData name="Amit Karp" userId="f574d82c-4b4c-4368-850f-3f6b0a6b8c1e" providerId="ADAL" clId="{3FE1D173-AA12-4B62-A042-2B49952F4ED6}" dt="2023-06-19T09:59:11.851" v="2164"/>
          <ac:spMkLst>
            <pc:docMk/>
            <pc:sldMk cId="0" sldId="266"/>
            <ac:spMk id="9" creationId="{F6567F14-D874-6597-82C4-A2D55484996F}"/>
          </ac:spMkLst>
        </pc:spChg>
        <pc:spChg chg="mod">
          <ac:chgData name="Amit Karp" userId="f574d82c-4b4c-4368-850f-3f6b0a6b8c1e" providerId="ADAL" clId="{3FE1D173-AA12-4B62-A042-2B49952F4ED6}" dt="2023-06-19T09:59:11.851" v="2164"/>
          <ac:spMkLst>
            <pc:docMk/>
            <pc:sldMk cId="0" sldId="266"/>
            <ac:spMk id="10" creationId="{122D2F8B-0FAB-61F7-B5F0-A5C54BF1F7F1}"/>
          </ac:spMkLst>
        </pc:spChg>
        <pc:spChg chg="mod">
          <ac:chgData name="Amit Karp" userId="f574d82c-4b4c-4368-850f-3f6b0a6b8c1e" providerId="ADAL" clId="{3FE1D173-AA12-4B62-A042-2B49952F4ED6}" dt="2023-06-19T09:59:11.851" v="2164"/>
          <ac:spMkLst>
            <pc:docMk/>
            <pc:sldMk cId="0" sldId="266"/>
            <ac:spMk id="11" creationId="{7C7E6CCB-C024-5EEB-F8FE-2CEBCA79FB20}"/>
          </ac:spMkLst>
        </pc:spChg>
        <pc:spChg chg="mod">
          <ac:chgData name="Amit Karp" userId="f574d82c-4b4c-4368-850f-3f6b0a6b8c1e" providerId="ADAL" clId="{3FE1D173-AA12-4B62-A042-2B49952F4ED6}" dt="2023-06-19T09:59:11.851" v="2164"/>
          <ac:spMkLst>
            <pc:docMk/>
            <pc:sldMk cId="0" sldId="266"/>
            <ac:spMk id="12" creationId="{FC4D67DE-CE67-4560-3364-DC66B11B0685}"/>
          </ac:spMkLst>
        </pc:spChg>
        <pc:spChg chg="mod">
          <ac:chgData name="Amit Karp" userId="f574d82c-4b4c-4368-850f-3f6b0a6b8c1e" providerId="ADAL" clId="{3FE1D173-AA12-4B62-A042-2B49952F4ED6}" dt="2023-06-19T09:59:11.851" v="2164"/>
          <ac:spMkLst>
            <pc:docMk/>
            <pc:sldMk cId="0" sldId="266"/>
            <ac:spMk id="13" creationId="{AB051D8E-D9B9-9D51-DEB6-0DD952BAF2D5}"/>
          </ac:spMkLst>
        </pc:spChg>
        <pc:spChg chg="mod">
          <ac:chgData name="Amit Karp" userId="f574d82c-4b4c-4368-850f-3f6b0a6b8c1e" providerId="ADAL" clId="{3FE1D173-AA12-4B62-A042-2B49952F4ED6}" dt="2023-06-19T09:59:11.851" v="2164"/>
          <ac:spMkLst>
            <pc:docMk/>
            <pc:sldMk cId="0" sldId="266"/>
            <ac:spMk id="17" creationId="{BC2073B4-B5F3-7EBD-DDC4-A606F436701C}"/>
          </ac:spMkLst>
        </pc:spChg>
        <pc:spChg chg="mod">
          <ac:chgData name="Amit Karp" userId="f574d82c-4b4c-4368-850f-3f6b0a6b8c1e" providerId="ADAL" clId="{3FE1D173-AA12-4B62-A042-2B49952F4ED6}" dt="2023-06-19T09:59:11.851" v="2164"/>
          <ac:spMkLst>
            <pc:docMk/>
            <pc:sldMk cId="0" sldId="266"/>
            <ac:spMk id="18" creationId="{676C0A6B-D7BD-D274-3DE0-E36216CD60D8}"/>
          </ac:spMkLst>
        </pc:spChg>
        <pc:spChg chg="mod">
          <ac:chgData name="Amit Karp" userId="f574d82c-4b4c-4368-850f-3f6b0a6b8c1e" providerId="ADAL" clId="{3FE1D173-AA12-4B62-A042-2B49952F4ED6}" dt="2023-06-19T09:59:11.851" v="2164"/>
          <ac:spMkLst>
            <pc:docMk/>
            <pc:sldMk cId="0" sldId="266"/>
            <ac:spMk id="19" creationId="{E838AD78-6350-E481-32AA-DE0A782E6BC7}"/>
          </ac:spMkLst>
        </pc:spChg>
        <pc:spChg chg="mod">
          <ac:chgData name="Amit Karp" userId="f574d82c-4b4c-4368-850f-3f6b0a6b8c1e" providerId="ADAL" clId="{3FE1D173-AA12-4B62-A042-2B49952F4ED6}" dt="2023-06-19T09:59:11.851" v="2164"/>
          <ac:spMkLst>
            <pc:docMk/>
            <pc:sldMk cId="0" sldId="266"/>
            <ac:spMk id="20" creationId="{6986A2D3-2E58-856B-430A-E488B32CDB55}"/>
          </ac:spMkLst>
        </pc:spChg>
        <pc:spChg chg="mod">
          <ac:chgData name="Amit Karp" userId="f574d82c-4b4c-4368-850f-3f6b0a6b8c1e" providerId="ADAL" clId="{3FE1D173-AA12-4B62-A042-2B49952F4ED6}" dt="2023-06-19T09:59:11.851" v="2164"/>
          <ac:spMkLst>
            <pc:docMk/>
            <pc:sldMk cId="0" sldId="266"/>
            <ac:spMk id="22" creationId="{63F4388E-B0E2-2EA9-DD27-BDB4D5491E00}"/>
          </ac:spMkLst>
        </pc:spChg>
        <pc:spChg chg="mod">
          <ac:chgData name="Amit Karp" userId="f574d82c-4b4c-4368-850f-3f6b0a6b8c1e" providerId="ADAL" clId="{3FE1D173-AA12-4B62-A042-2B49952F4ED6}" dt="2023-06-19T09:59:11.851" v="2164"/>
          <ac:spMkLst>
            <pc:docMk/>
            <pc:sldMk cId="0" sldId="266"/>
            <ac:spMk id="23" creationId="{99801C6B-822B-C794-DAE7-F0A345AFA837}"/>
          </ac:spMkLst>
        </pc:spChg>
        <pc:spChg chg="mod">
          <ac:chgData name="Amit Karp" userId="f574d82c-4b4c-4368-850f-3f6b0a6b8c1e" providerId="ADAL" clId="{3FE1D173-AA12-4B62-A042-2B49952F4ED6}" dt="2023-06-19T09:59:11.851" v="2164"/>
          <ac:spMkLst>
            <pc:docMk/>
            <pc:sldMk cId="0" sldId="266"/>
            <ac:spMk id="24" creationId="{78974172-124A-B8EB-497A-1FF987D7DE13}"/>
          </ac:spMkLst>
        </pc:spChg>
        <pc:spChg chg="mod">
          <ac:chgData name="Amit Karp" userId="f574d82c-4b4c-4368-850f-3f6b0a6b8c1e" providerId="ADAL" clId="{3FE1D173-AA12-4B62-A042-2B49952F4ED6}" dt="2023-06-19T09:59:11.851" v="2164"/>
          <ac:spMkLst>
            <pc:docMk/>
            <pc:sldMk cId="0" sldId="266"/>
            <ac:spMk id="25" creationId="{3C7F391B-4908-1243-0039-309B00C4D63F}"/>
          </ac:spMkLst>
        </pc:spChg>
        <pc:spChg chg="mod">
          <ac:chgData name="Amit Karp" userId="f574d82c-4b4c-4368-850f-3f6b0a6b8c1e" providerId="ADAL" clId="{3FE1D173-AA12-4B62-A042-2B49952F4ED6}" dt="2023-06-19T09:59:11.851" v="2164"/>
          <ac:spMkLst>
            <pc:docMk/>
            <pc:sldMk cId="0" sldId="266"/>
            <ac:spMk id="26" creationId="{906DC439-2408-9160-7796-4D269DD5C6C7}"/>
          </ac:spMkLst>
        </pc:spChg>
        <pc:spChg chg="mod">
          <ac:chgData name="Amit Karp" userId="f574d82c-4b4c-4368-850f-3f6b0a6b8c1e" providerId="ADAL" clId="{3FE1D173-AA12-4B62-A042-2B49952F4ED6}" dt="2023-06-19T09:59:11.851" v="2164"/>
          <ac:spMkLst>
            <pc:docMk/>
            <pc:sldMk cId="0" sldId="266"/>
            <ac:spMk id="27" creationId="{314B3F61-73FD-BCB2-1FCB-ADD9A4CCAE4C}"/>
          </ac:spMkLst>
        </pc:spChg>
        <pc:spChg chg="mod">
          <ac:chgData name="Amit Karp" userId="f574d82c-4b4c-4368-850f-3f6b0a6b8c1e" providerId="ADAL" clId="{3FE1D173-AA12-4B62-A042-2B49952F4ED6}" dt="2023-06-19T09:59:11.851" v="2164"/>
          <ac:spMkLst>
            <pc:docMk/>
            <pc:sldMk cId="0" sldId="266"/>
            <ac:spMk id="28" creationId="{74661A3B-C788-2807-DFE0-B616DA1DE28B}"/>
          </ac:spMkLst>
        </pc:spChg>
        <pc:spChg chg="mod">
          <ac:chgData name="Amit Karp" userId="f574d82c-4b4c-4368-850f-3f6b0a6b8c1e" providerId="ADAL" clId="{3FE1D173-AA12-4B62-A042-2B49952F4ED6}" dt="2023-06-19T09:59:11.851" v="2164"/>
          <ac:spMkLst>
            <pc:docMk/>
            <pc:sldMk cId="0" sldId="266"/>
            <ac:spMk id="29" creationId="{C554C74A-9596-E75B-ACFA-0785784A7274}"/>
          </ac:spMkLst>
        </pc:spChg>
        <pc:spChg chg="add del mod">
          <ac:chgData name="Amit Karp" userId="f574d82c-4b4c-4368-850f-3f6b0a6b8c1e" providerId="ADAL" clId="{3FE1D173-AA12-4B62-A042-2B49952F4ED6}" dt="2023-06-25T06:50:39.615" v="2512" actId="478"/>
          <ac:spMkLst>
            <pc:docMk/>
            <pc:sldMk cId="0" sldId="266"/>
            <ac:spMk id="31" creationId="{DEC862B6-6D7B-ACD0-2671-8EF55F25A7F7}"/>
          </ac:spMkLst>
        </pc:spChg>
        <pc:spChg chg="add del mod">
          <ac:chgData name="Amit Karp" userId="f574d82c-4b4c-4368-850f-3f6b0a6b8c1e" providerId="ADAL" clId="{3FE1D173-AA12-4B62-A042-2B49952F4ED6}" dt="2023-06-25T06:50:40.259" v="2513" actId="478"/>
          <ac:spMkLst>
            <pc:docMk/>
            <pc:sldMk cId="0" sldId="266"/>
            <ac:spMk id="33" creationId="{251966CE-48FA-89EF-808D-F2761A94C7F0}"/>
          </ac:spMkLst>
        </pc:spChg>
        <pc:spChg chg="add del mod">
          <ac:chgData name="Amit Karp" userId="f574d82c-4b4c-4368-850f-3f6b0a6b8c1e" providerId="ADAL" clId="{3FE1D173-AA12-4B62-A042-2B49952F4ED6}" dt="2023-06-25T06:50:39.146" v="2511"/>
          <ac:spMkLst>
            <pc:docMk/>
            <pc:sldMk cId="0" sldId="266"/>
            <ac:spMk id="34" creationId="{9A44FE53-9131-B3D7-1871-D0270F85634C}"/>
          </ac:spMkLst>
        </pc:spChg>
        <pc:spChg chg="add del mod">
          <ac:chgData name="Amit Karp" userId="f574d82c-4b4c-4368-850f-3f6b0a6b8c1e" providerId="ADAL" clId="{3FE1D173-AA12-4B62-A042-2B49952F4ED6}" dt="2023-06-25T06:50:39.146" v="2511"/>
          <ac:spMkLst>
            <pc:docMk/>
            <pc:sldMk cId="0" sldId="266"/>
            <ac:spMk id="35" creationId="{2AFEFDA3-E195-9B1F-3AB1-F85CF71F67F5}"/>
          </ac:spMkLst>
        </pc:spChg>
        <pc:spChg chg="add del mod">
          <ac:chgData name="Amit Karp" userId="f574d82c-4b4c-4368-850f-3f6b0a6b8c1e" providerId="ADAL" clId="{3FE1D173-AA12-4B62-A042-2B49952F4ED6}" dt="2023-06-25T06:50:39.146" v="2511"/>
          <ac:spMkLst>
            <pc:docMk/>
            <pc:sldMk cId="0" sldId="266"/>
            <ac:spMk id="36" creationId="{1F5B3396-F650-C1A6-072F-C230CBB58630}"/>
          </ac:spMkLst>
        </pc:spChg>
        <pc:spChg chg="add del mod">
          <ac:chgData name="Amit Karp" userId="f574d82c-4b4c-4368-850f-3f6b0a6b8c1e" providerId="ADAL" clId="{3FE1D173-AA12-4B62-A042-2B49952F4ED6}" dt="2023-06-25T06:49:17.011" v="2499"/>
          <ac:spMkLst>
            <pc:docMk/>
            <pc:sldMk cId="0" sldId="266"/>
            <ac:spMk id="37" creationId="{F0956916-9046-610C-5B7C-999A85264456}"/>
          </ac:spMkLst>
        </pc:spChg>
        <pc:spChg chg="add del mod">
          <ac:chgData name="Amit Karp" userId="f574d82c-4b4c-4368-850f-3f6b0a6b8c1e" providerId="ADAL" clId="{3FE1D173-AA12-4B62-A042-2B49952F4ED6}" dt="2023-06-25T06:49:40.840" v="2502"/>
          <ac:spMkLst>
            <pc:docMk/>
            <pc:sldMk cId="0" sldId="266"/>
            <ac:spMk id="38" creationId="{0423C41D-5E53-A9F3-C7FB-DAD6D3634E3C}"/>
          </ac:spMkLst>
        </pc:spChg>
        <pc:spChg chg="add del mod">
          <ac:chgData name="Amit Karp" userId="f574d82c-4b4c-4368-850f-3f6b0a6b8c1e" providerId="ADAL" clId="{3FE1D173-AA12-4B62-A042-2B49952F4ED6}" dt="2023-06-25T06:50:33.174" v="2506"/>
          <ac:spMkLst>
            <pc:docMk/>
            <pc:sldMk cId="0" sldId="266"/>
            <ac:spMk id="39" creationId="{C471B6C8-EEDA-70B6-38E1-66FC7067B594}"/>
          </ac:spMkLst>
        </pc:spChg>
        <pc:spChg chg="add del mod">
          <ac:chgData name="Amit Karp" userId="f574d82c-4b4c-4368-850f-3f6b0a6b8c1e" providerId="ADAL" clId="{3FE1D173-AA12-4B62-A042-2B49952F4ED6}" dt="2023-06-25T06:50:42.768" v="2515"/>
          <ac:spMkLst>
            <pc:docMk/>
            <pc:sldMk cId="0" sldId="266"/>
            <ac:spMk id="40" creationId="{F4CE8BBE-DBCC-A882-D732-A19ABA680476}"/>
          </ac:spMkLst>
        </pc:spChg>
        <pc:spChg chg="add mod">
          <ac:chgData name="Amit Karp" userId="f574d82c-4b4c-4368-850f-3f6b0a6b8c1e" providerId="ADAL" clId="{3FE1D173-AA12-4B62-A042-2B49952F4ED6}" dt="2023-06-25T06:50:56.013" v="2516"/>
          <ac:spMkLst>
            <pc:docMk/>
            <pc:sldMk cId="0" sldId="266"/>
            <ac:spMk id="41" creationId="{8FF08BD8-8F6D-5CD4-881F-F448B5A9872A}"/>
          </ac:spMkLst>
        </pc:spChg>
        <pc:spChg chg="add mod">
          <ac:chgData name="Amit Karp" userId="f574d82c-4b4c-4368-850f-3f6b0a6b8c1e" providerId="ADAL" clId="{3FE1D173-AA12-4B62-A042-2B49952F4ED6}" dt="2023-06-25T06:50:56.013" v="2516"/>
          <ac:spMkLst>
            <pc:docMk/>
            <pc:sldMk cId="0" sldId="266"/>
            <ac:spMk id="42" creationId="{8A1E24B1-FA01-9784-CC07-79A0C5731134}"/>
          </ac:spMkLst>
        </pc:spChg>
        <pc:spChg chg="add mod">
          <ac:chgData name="Amit Karp" userId="f574d82c-4b4c-4368-850f-3f6b0a6b8c1e" providerId="ADAL" clId="{3FE1D173-AA12-4B62-A042-2B49952F4ED6}" dt="2023-06-25T06:50:56.013" v="2516"/>
          <ac:spMkLst>
            <pc:docMk/>
            <pc:sldMk cId="0" sldId="266"/>
            <ac:spMk id="43" creationId="{B4E7DB45-CBE3-BEC8-AD26-86EAA8DE856F}"/>
          </ac:spMkLst>
        </pc:spChg>
        <pc:spChg chg="del">
          <ac:chgData name="Amit Karp" userId="f574d82c-4b4c-4368-850f-3f6b0a6b8c1e" providerId="ADAL" clId="{3FE1D173-AA12-4B62-A042-2B49952F4ED6}" dt="2023-06-25T06:48:00.057" v="2489" actId="478"/>
          <ac:spMkLst>
            <pc:docMk/>
            <pc:sldMk cId="0" sldId="266"/>
            <ac:spMk id="1283" creationId="{00000000-0000-0000-0000-000000000000}"/>
          </ac:spMkLst>
        </pc:spChg>
        <pc:spChg chg="del">
          <ac:chgData name="Amit Karp" userId="f574d82c-4b4c-4368-850f-3f6b0a6b8c1e" providerId="ADAL" clId="{3FE1D173-AA12-4B62-A042-2B49952F4ED6}" dt="2023-06-25T06:48:00.057" v="2489" actId="478"/>
          <ac:spMkLst>
            <pc:docMk/>
            <pc:sldMk cId="0" sldId="266"/>
            <ac:spMk id="1284" creationId="{00000000-0000-0000-0000-000000000000}"/>
          </ac:spMkLst>
        </pc:spChg>
        <pc:spChg chg="del">
          <ac:chgData name="Amit Karp" userId="f574d82c-4b4c-4368-850f-3f6b0a6b8c1e" providerId="ADAL" clId="{3FE1D173-AA12-4B62-A042-2B49952F4ED6}" dt="2023-06-25T06:48:00.057" v="2489" actId="478"/>
          <ac:spMkLst>
            <pc:docMk/>
            <pc:sldMk cId="0" sldId="266"/>
            <ac:spMk id="1285" creationId="{00000000-0000-0000-0000-000000000000}"/>
          </ac:spMkLst>
        </pc:spChg>
        <pc:grpChg chg="add mod">
          <ac:chgData name="Amit Karp" userId="f574d82c-4b4c-4368-850f-3f6b0a6b8c1e" providerId="ADAL" clId="{3FE1D173-AA12-4B62-A042-2B49952F4ED6}" dt="2023-06-19T09:59:11.851" v="2164"/>
          <ac:grpSpMkLst>
            <pc:docMk/>
            <pc:sldMk cId="0" sldId="266"/>
            <ac:grpSpMk id="2" creationId="{62E93BD3-B091-8A55-3C3B-18758A80CBCD}"/>
          </ac:grpSpMkLst>
        </pc:grpChg>
        <pc:grpChg chg="mod">
          <ac:chgData name="Amit Karp" userId="f574d82c-4b4c-4368-850f-3f6b0a6b8c1e" providerId="ADAL" clId="{3FE1D173-AA12-4B62-A042-2B49952F4ED6}" dt="2023-06-19T09:59:11.851" v="2164"/>
          <ac:grpSpMkLst>
            <pc:docMk/>
            <pc:sldMk cId="0" sldId="266"/>
            <ac:grpSpMk id="3" creationId="{DB4D4170-A56A-8BC4-806B-FF0768AFBF5C}"/>
          </ac:grpSpMkLst>
        </pc:grpChg>
        <pc:grpChg chg="mod">
          <ac:chgData name="Amit Karp" userId="f574d82c-4b4c-4368-850f-3f6b0a6b8c1e" providerId="ADAL" clId="{3FE1D173-AA12-4B62-A042-2B49952F4ED6}" dt="2023-06-19T09:59:11.851" v="2164"/>
          <ac:grpSpMkLst>
            <pc:docMk/>
            <pc:sldMk cId="0" sldId="266"/>
            <ac:grpSpMk id="5" creationId="{FEF31D28-68D3-A652-98D7-FB057E1E5BE0}"/>
          </ac:grpSpMkLst>
        </pc:grpChg>
        <pc:grpChg chg="mod">
          <ac:chgData name="Amit Karp" userId="f574d82c-4b4c-4368-850f-3f6b0a6b8c1e" providerId="ADAL" clId="{3FE1D173-AA12-4B62-A042-2B49952F4ED6}" dt="2023-06-19T09:59:11.851" v="2164"/>
          <ac:grpSpMkLst>
            <pc:docMk/>
            <pc:sldMk cId="0" sldId="266"/>
            <ac:grpSpMk id="21" creationId="{81C911D0-EA12-75B4-9829-F9CA60A25697}"/>
          </ac:grpSpMkLst>
        </pc:grpChg>
        <pc:grpChg chg="del">
          <ac:chgData name="Amit Karp" userId="f574d82c-4b4c-4368-850f-3f6b0a6b8c1e" providerId="ADAL" clId="{3FE1D173-AA12-4B62-A042-2B49952F4ED6}" dt="2023-06-25T06:48:00.057" v="2489" actId="478"/>
          <ac:grpSpMkLst>
            <pc:docMk/>
            <pc:sldMk cId="0" sldId="266"/>
            <ac:grpSpMk id="1322" creationId="{00000000-0000-0000-0000-000000000000}"/>
          </ac:grpSpMkLst>
        </pc:grpChg>
        <pc:cxnChg chg="mod">
          <ac:chgData name="Amit Karp" userId="f574d82c-4b4c-4368-850f-3f6b0a6b8c1e" providerId="ADAL" clId="{3FE1D173-AA12-4B62-A042-2B49952F4ED6}" dt="2023-06-19T09:59:11.851" v="2164"/>
          <ac:cxnSpMkLst>
            <pc:docMk/>
            <pc:sldMk cId="0" sldId="266"/>
            <ac:cxnSpMk id="14" creationId="{7835711E-5017-EBF5-C118-A90F916EF8C1}"/>
          </ac:cxnSpMkLst>
        </pc:cxnChg>
        <pc:cxnChg chg="mod">
          <ac:chgData name="Amit Karp" userId="f574d82c-4b4c-4368-850f-3f6b0a6b8c1e" providerId="ADAL" clId="{3FE1D173-AA12-4B62-A042-2B49952F4ED6}" dt="2023-06-19T09:59:11.851" v="2164"/>
          <ac:cxnSpMkLst>
            <pc:docMk/>
            <pc:sldMk cId="0" sldId="266"/>
            <ac:cxnSpMk id="15" creationId="{727E6DEC-1600-305B-985B-864492FEB246}"/>
          </ac:cxnSpMkLst>
        </pc:cxnChg>
        <pc:cxnChg chg="mod">
          <ac:chgData name="Amit Karp" userId="f574d82c-4b4c-4368-850f-3f6b0a6b8c1e" providerId="ADAL" clId="{3FE1D173-AA12-4B62-A042-2B49952F4ED6}" dt="2023-06-19T09:59:11.851" v="2164"/>
          <ac:cxnSpMkLst>
            <pc:docMk/>
            <pc:sldMk cId="0" sldId="266"/>
            <ac:cxnSpMk id="16" creationId="{FE1D8E78-D723-FAE9-985C-941510C9F92F}"/>
          </ac:cxnSpMkLst>
        </pc:cxnChg>
      </pc:sldChg>
      <pc:sldChg chg="modNotes">
        <pc:chgData name="Amit Karp" userId="f574d82c-4b4c-4368-850f-3f6b0a6b8c1e" providerId="ADAL" clId="{3FE1D173-AA12-4B62-A042-2B49952F4ED6}" dt="2023-06-19T08:44:48.044" v="159"/>
        <pc:sldMkLst>
          <pc:docMk/>
          <pc:sldMk cId="0" sldId="267"/>
        </pc:sldMkLst>
      </pc:sldChg>
      <pc:sldChg chg="modNotes">
        <pc:chgData name="Amit Karp" userId="f574d82c-4b4c-4368-850f-3f6b0a6b8c1e" providerId="ADAL" clId="{3FE1D173-AA12-4B62-A042-2B49952F4ED6}" dt="2023-06-19T08:44:48.044" v="159"/>
        <pc:sldMkLst>
          <pc:docMk/>
          <pc:sldMk cId="0" sldId="268"/>
        </pc:sldMkLst>
      </pc:sldChg>
      <pc:sldChg chg="modNotes">
        <pc:chgData name="Amit Karp" userId="f574d82c-4b4c-4368-850f-3f6b0a6b8c1e" providerId="ADAL" clId="{3FE1D173-AA12-4B62-A042-2B49952F4ED6}" dt="2023-06-19T08:44:48.044" v="159"/>
        <pc:sldMkLst>
          <pc:docMk/>
          <pc:sldMk cId="0" sldId="269"/>
        </pc:sldMkLst>
      </pc:sldChg>
      <pc:sldChg chg="modNotes">
        <pc:chgData name="Amit Karp" userId="f574d82c-4b4c-4368-850f-3f6b0a6b8c1e" providerId="ADAL" clId="{3FE1D173-AA12-4B62-A042-2B49952F4ED6}" dt="2023-06-19T08:44:48.044" v="159"/>
        <pc:sldMkLst>
          <pc:docMk/>
          <pc:sldMk cId="0" sldId="270"/>
        </pc:sldMkLst>
      </pc:sldChg>
      <pc:sldChg chg="modNotes">
        <pc:chgData name="Amit Karp" userId="f574d82c-4b4c-4368-850f-3f6b0a6b8c1e" providerId="ADAL" clId="{3FE1D173-AA12-4B62-A042-2B49952F4ED6}" dt="2023-06-19T08:44:48.044" v="159"/>
        <pc:sldMkLst>
          <pc:docMk/>
          <pc:sldMk cId="0" sldId="271"/>
        </pc:sldMkLst>
      </pc:sldChg>
      <pc:sldChg chg="modNotes">
        <pc:chgData name="Amit Karp" userId="f574d82c-4b4c-4368-850f-3f6b0a6b8c1e" providerId="ADAL" clId="{3FE1D173-AA12-4B62-A042-2B49952F4ED6}" dt="2023-06-19T08:44:48.044" v="159"/>
        <pc:sldMkLst>
          <pc:docMk/>
          <pc:sldMk cId="0" sldId="272"/>
        </pc:sldMkLst>
      </pc:sldChg>
      <pc:sldChg chg="modNotes">
        <pc:chgData name="Amit Karp" userId="f574d82c-4b4c-4368-850f-3f6b0a6b8c1e" providerId="ADAL" clId="{3FE1D173-AA12-4B62-A042-2B49952F4ED6}" dt="2023-06-19T08:44:48.044" v="159"/>
        <pc:sldMkLst>
          <pc:docMk/>
          <pc:sldMk cId="0" sldId="273"/>
        </pc:sldMkLst>
      </pc:sldChg>
      <pc:sldChg chg="modNotes">
        <pc:chgData name="Amit Karp" userId="f574d82c-4b4c-4368-850f-3f6b0a6b8c1e" providerId="ADAL" clId="{3FE1D173-AA12-4B62-A042-2B49952F4ED6}" dt="2023-06-19T08:44:48.044" v="159"/>
        <pc:sldMkLst>
          <pc:docMk/>
          <pc:sldMk cId="0" sldId="274"/>
        </pc:sldMkLst>
      </pc:sldChg>
      <pc:sldChg chg="modNotes">
        <pc:chgData name="Amit Karp" userId="f574d82c-4b4c-4368-850f-3f6b0a6b8c1e" providerId="ADAL" clId="{3FE1D173-AA12-4B62-A042-2B49952F4ED6}" dt="2023-06-19T08:44:48.044" v="159"/>
        <pc:sldMkLst>
          <pc:docMk/>
          <pc:sldMk cId="0" sldId="275"/>
        </pc:sldMkLst>
      </pc:sldChg>
      <pc:sldChg chg="modNotes">
        <pc:chgData name="Amit Karp" userId="f574d82c-4b4c-4368-850f-3f6b0a6b8c1e" providerId="ADAL" clId="{3FE1D173-AA12-4B62-A042-2B49952F4ED6}" dt="2023-06-19T08:44:48.044" v="159"/>
        <pc:sldMkLst>
          <pc:docMk/>
          <pc:sldMk cId="0" sldId="277"/>
        </pc:sldMkLst>
      </pc:sldChg>
      <pc:sldChg chg="modNotes">
        <pc:chgData name="Amit Karp" userId="f574d82c-4b4c-4368-850f-3f6b0a6b8c1e" providerId="ADAL" clId="{3FE1D173-AA12-4B62-A042-2B49952F4ED6}" dt="2023-06-19T08:44:48.044" v="159"/>
        <pc:sldMkLst>
          <pc:docMk/>
          <pc:sldMk cId="0" sldId="278"/>
        </pc:sldMkLst>
      </pc:sldChg>
      <pc:sldChg chg="modNotes">
        <pc:chgData name="Amit Karp" userId="f574d82c-4b4c-4368-850f-3f6b0a6b8c1e" providerId="ADAL" clId="{3FE1D173-AA12-4B62-A042-2B49952F4ED6}" dt="2023-06-19T08:44:48.044" v="159"/>
        <pc:sldMkLst>
          <pc:docMk/>
          <pc:sldMk cId="0" sldId="279"/>
        </pc:sldMkLst>
      </pc:sldChg>
      <pc:sldChg chg="modNotes">
        <pc:chgData name="Amit Karp" userId="f574d82c-4b4c-4368-850f-3f6b0a6b8c1e" providerId="ADAL" clId="{3FE1D173-AA12-4B62-A042-2B49952F4ED6}" dt="2023-06-19T08:44:48.044" v="159"/>
        <pc:sldMkLst>
          <pc:docMk/>
          <pc:sldMk cId="0" sldId="280"/>
        </pc:sldMkLst>
      </pc:sldChg>
      <pc:sldChg chg="modNotes">
        <pc:chgData name="Amit Karp" userId="f574d82c-4b4c-4368-850f-3f6b0a6b8c1e" providerId="ADAL" clId="{3FE1D173-AA12-4B62-A042-2B49952F4ED6}" dt="2023-06-19T08:44:48.044" v="159"/>
        <pc:sldMkLst>
          <pc:docMk/>
          <pc:sldMk cId="0" sldId="281"/>
        </pc:sldMkLst>
      </pc:sldChg>
      <pc:sldChg chg="modNotes">
        <pc:chgData name="Amit Karp" userId="f574d82c-4b4c-4368-850f-3f6b0a6b8c1e" providerId="ADAL" clId="{3FE1D173-AA12-4B62-A042-2B49952F4ED6}" dt="2023-06-19T08:44:48.044" v="159"/>
        <pc:sldMkLst>
          <pc:docMk/>
          <pc:sldMk cId="0" sldId="282"/>
        </pc:sldMkLst>
      </pc:sldChg>
      <pc:sldChg chg="modNotes">
        <pc:chgData name="Amit Karp" userId="f574d82c-4b4c-4368-850f-3f6b0a6b8c1e" providerId="ADAL" clId="{3FE1D173-AA12-4B62-A042-2B49952F4ED6}" dt="2023-06-19T08:44:48.044" v="159"/>
        <pc:sldMkLst>
          <pc:docMk/>
          <pc:sldMk cId="0" sldId="283"/>
        </pc:sldMkLst>
      </pc:sldChg>
      <pc:sldChg chg="modNotes">
        <pc:chgData name="Amit Karp" userId="f574d82c-4b4c-4368-850f-3f6b0a6b8c1e" providerId="ADAL" clId="{3FE1D173-AA12-4B62-A042-2B49952F4ED6}" dt="2023-06-19T08:44:48.044" v="159"/>
        <pc:sldMkLst>
          <pc:docMk/>
          <pc:sldMk cId="0" sldId="284"/>
        </pc:sldMkLst>
      </pc:sldChg>
      <pc:sldChg chg="modNotes">
        <pc:chgData name="Amit Karp" userId="f574d82c-4b4c-4368-850f-3f6b0a6b8c1e" providerId="ADAL" clId="{3FE1D173-AA12-4B62-A042-2B49952F4ED6}" dt="2023-06-19T08:44:48.044" v="159"/>
        <pc:sldMkLst>
          <pc:docMk/>
          <pc:sldMk cId="0" sldId="285"/>
        </pc:sldMkLst>
      </pc:sldChg>
      <pc:sldChg chg="modNotes">
        <pc:chgData name="Amit Karp" userId="f574d82c-4b4c-4368-850f-3f6b0a6b8c1e" providerId="ADAL" clId="{3FE1D173-AA12-4B62-A042-2B49952F4ED6}" dt="2023-06-19T08:44:48.044" v="159"/>
        <pc:sldMkLst>
          <pc:docMk/>
          <pc:sldMk cId="0" sldId="286"/>
        </pc:sldMkLst>
      </pc:sldChg>
      <pc:sldChg chg="modSp mod">
        <pc:chgData name="Amit Karp" userId="f574d82c-4b4c-4368-850f-3f6b0a6b8c1e" providerId="ADAL" clId="{3FE1D173-AA12-4B62-A042-2B49952F4ED6}" dt="2023-06-19T18:41:55.059" v="2166" actId="14100"/>
        <pc:sldMkLst>
          <pc:docMk/>
          <pc:sldMk cId="0" sldId="287"/>
        </pc:sldMkLst>
        <pc:spChg chg="mod">
          <ac:chgData name="Amit Karp" userId="f574d82c-4b4c-4368-850f-3f6b0a6b8c1e" providerId="ADAL" clId="{3FE1D173-AA12-4B62-A042-2B49952F4ED6}" dt="2023-06-19T18:41:45.302" v="2165" actId="14100"/>
          <ac:spMkLst>
            <pc:docMk/>
            <pc:sldMk cId="0" sldId="287"/>
            <ac:spMk id="2752" creationId="{00000000-0000-0000-0000-000000000000}"/>
          </ac:spMkLst>
        </pc:spChg>
        <pc:spChg chg="mod">
          <ac:chgData name="Amit Karp" userId="f574d82c-4b4c-4368-850f-3f6b0a6b8c1e" providerId="ADAL" clId="{3FE1D173-AA12-4B62-A042-2B49952F4ED6}" dt="2023-06-19T18:41:55.059" v="2166" actId="14100"/>
          <ac:spMkLst>
            <pc:docMk/>
            <pc:sldMk cId="0" sldId="287"/>
            <ac:spMk id="2754" creationId="{00000000-0000-0000-0000-000000000000}"/>
          </ac:spMkLst>
        </pc:spChg>
      </pc:sldChg>
      <pc:sldChg chg="modNotes">
        <pc:chgData name="Amit Karp" userId="f574d82c-4b4c-4368-850f-3f6b0a6b8c1e" providerId="ADAL" clId="{3FE1D173-AA12-4B62-A042-2B49952F4ED6}" dt="2023-06-19T08:44:48.044" v="159"/>
        <pc:sldMkLst>
          <pc:docMk/>
          <pc:sldMk cId="0" sldId="288"/>
        </pc:sldMkLst>
      </pc:sldChg>
      <pc:sldChg chg="modNotes">
        <pc:chgData name="Amit Karp" userId="f574d82c-4b4c-4368-850f-3f6b0a6b8c1e" providerId="ADAL" clId="{3FE1D173-AA12-4B62-A042-2B49952F4ED6}" dt="2023-06-19T08:44:48.044" v="159"/>
        <pc:sldMkLst>
          <pc:docMk/>
          <pc:sldMk cId="0" sldId="289"/>
        </pc:sldMkLst>
      </pc:sldChg>
      <pc:sldChg chg="modNotes">
        <pc:chgData name="Amit Karp" userId="f574d82c-4b4c-4368-850f-3f6b0a6b8c1e" providerId="ADAL" clId="{3FE1D173-AA12-4B62-A042-2B49952F4ED6}" dt="2023-06-19T08:44:48.044" v="159"/>
        <pc:sldMkLst>
          <pc:docMk/>
          <pc:sldMk cId="0" sldId="290"/>
        </pc:sldMkLst>
      </pc:sldChg>
      <pc:sldChg chg="modNotes">
        <pc:chgData name="Amit Karp" userId="f574d82c-4b4c-4368-850f-3f6b0a6b8c1e" providerId="ADAL" clId="{3FE1D173-AA12-4B62-A042-2B49952F4ED6}" dt="2023-06-19T08:44:48.044" v="159"/>
        <pc:sldMkLst>
          <pc:docMk/>
          <pc:sldMk cId="0" sldId="291"/>
        </pc:sldMkLst>
      </pc:sldChg>
      <pc:sldChg chg="modSp mod">
        <pc:chgData name="Amit Karp" userId="f574d82c-4b4c-4368-850f-3f6b0a6b8c1e" providerId="ADAL" clId="{3FE1D173-AA12-4B62-A042-2B49952F4ED6}" dt="2023-06-19T09:52:46.238" v="1451" actId="1076"/>
        <pc:sldMkLst>
          <pc:docMk/>
          <pc:sldMk cId="0" sldId="302"/>
        </pc:sldMkLst>
        <pc:spChg chg="mod">
          <ac:chgData name="Amit Karp" userId="f574d82c-4b4c-4368-850f-3f6b0a6b8c1e" providerId="ADAL" clId="{3FE1D173-AA12-4B62-A042-2B49952F4ED6}" dt="2023-06-19T09:52:46.238" v="1451" actId="1076"/>
          <ac:spMkLst>
            <pc:docMk/>
            <pc:sldMk cId="0" sldId="302"/>
            <ac:spMk id="12235" creationId="{00000000-0000-0000-0000-000000000000}"/>
          </ac:spMkLst>
        </pc:spChg>
        <pc:spChg chg="mod">
          <ac:chgData name="Amit Karp" userId="f574d82c-4b4c-4368-850f-3f6b0a6b8c1e" providerId="ADAL" clId="{3FE1D173-AA12-4B62-A042-2B49952F4ED6}" dt="2023-06-19T09:52:32.944" v="1448" actId="948"/>
          <ac:spMkLst>
            <pc:docMk/>
            <pc:sldMk cId="0" sldId="302"/>
            <ac:spMk id="12398" creationId="{00000000-0000-0000-0000-000000000000}"/>
          </ac:spMkLst>
        </pc:spChg>
        <pc:spChg chg="mod">
          <ac:chgData name="Amit Karp" userId="f574d82c-4b4c-4368-850f-3f6b0a6b8c1e" providerId="ADAL" clId="{3FE1D173-AA12-4B62-A042-2B49952F4ED6}" dt="2023-06-19T09:52:32.944" v="1448" actId="948"/>
          <ac:spMkLst>
            <pc:docMk/>
            <pc:sldMk cId="0" sldId="302"/>
            <ac:spMk id="12399" creationId="{00000000-0000-0000-0000-000000000000}"/>
          </ac:spMkLst>
        </pc:spChg>
        <pc:spChg chg="mod">
          <ac:chgData name="Amit Karp" userId="f574d82c-4b4c-4368-850f-3f6b0a6b8c1e" providerId="ADAL" clId="{3FE1D173-AA12-4B62-A042-2B49952F4ED6}" dt="2023-06-19T09:52:32.944" v="1448" actId="948"/>
          <ac:spMkLst>
            <pc:docMk/>
            <pc:sldMk cId="0" sldId="302"/>
            <ac:spMk id="12400" creationId="{00000000-0000-0000-0000-000000000000}"/>
          </ac:spMkLst>
        </pc:spChg>
      </pc:sldChg>
      <pc:sldChg chg="modSp add mod ord">
        <pc:chgData name="Amit Karp" userId="f574d82c-4b4c-4368-850f-3f6b0a6b8c1e" providerId="ADAL" clId="{3FE1D173-AA12-4B62-A042-2B49952F4ED6}" dt="2023-06-25T06:36:19.818" v="2256" actId="20577"/>
        <pc:sldMkLst>
          <pc:docMk/>
          <pc:sldMk cId="2218811484" sldId="310"/>
        </pc:sldMkLst>
        <pc:spChg chg="mod">
          <ac:chgData name="Amit Karp" userId="f574d82c-4b4c-4368-850f-3f6b0a6b8c1e" providerId="ADAL" clId="{3FE1D173-AA12-4B62-A042-2B49952F4ED6}" dt="2023-06-25T06:36:19.818" v="2256" actId="20577"/>
          <ac:spMkLst>
            <pc:docMk/>
            <pc:sldMk cId="2218811484" sldId="310"/>
            <ac:spMk id="1144" creationId="{00000000-0000-0000-0000-000000000000}"/>
          </ac:spMkLst>
        </pc:spChg>
        <pc:spChg chg="mod">
          <ac:chgData name="Amit Karp" userId="f574d82c-4b4c-4368-850f-3f6b0a6b8c1e" providerId="ADAL" clId="{3FE1D173-AA12-4B62-A042-2B49952F4ED6}" dt="2023-06-25T06:36:14.779" v="2250" actId="20577"/>
          <ac:spMkLst>
            <pc:docMk/>
            <pc:sldMk cId="2218811484" sldId="310"/>
            <ac:spMk id="1146" creationId="{00000000-0000-0000-0000-000000000000}"/>
          </ac:spMkLst>
        </pc:spChg>
      </pc:sldChg>
      <pc:sldChg chg="modSp add mod">
        <pc:chgData name="Amit Karp" userId="f574d82c-4b4c-4368-850f-3f6b0a6b8c1e" providerId="ADAL" clId="{3FE1D173-AA12-4B62-A042-2B49952F4ED6}" dt="2023-06-25T06:47:40.160" v="2488" actId="20577"/>
        <pc:sldMkLst>
          <pc:docMk/>
          <pc:sldMk cId="1483713376" sldId="311"/>
        </pc:sldMkLst>
        <pc:spChg chg="mod">
          <ac:chgData name="Amit Karp" userId="f574d82c-4b4c-4368-850f-3f6b0a6b8c1e" providerId="ADAL" clId="{3FE1D173-AA12-4B62-A042-2B49952F4ED6}" dt="2023-06-25T06:42:58.255" v="2303" actId="1037"/>
          <ac:spMkLst>
            <pc:docMk/>
            <pc:sldMk cId="1483713376" sldId="311"/>
            <ac:spMk id="1144" creationId="{00000000-0000-0000-0000-000000000000}"/>
          </ac:spMkLst>
        </pc:spChg>
        <pc:spChg chg="mod">
          <ac:chgData name="Amit Karp" userId="f574d82c-4b4c-4368-850f-3f6b0a6b8c1e" providerId="ADAL" clId="{3FE1D173-AA12-4B62-A042-2B49952F4ED6}" dt="2023-06-25T06:47:40.160" v="2488" actId="20577"/>
          <ac:spMkLst>
            <pc:docMk/>
            <pc:sldMk cId="1483713376" sldId="311"/>
            <ac:spMk id="1145" creationId="{00000000-0000-0000-0000-000000000000}"/>
          </ac:spMkLst>
        </pc:spChg>
        <pc:spChg chg="mod">
          <ac:chgData name="Amit Karp" userId="f574d82c-4b4c-4368-850f-3f6b0a6b8c1e" providerId="ADAL" clId="{3FE1D173-AA12-4B62-A042-2B49952F4ED6}" dt="2023-06-25T06:42:32.385" v="2262" actId="20577"/>
          <ac:spMkLst>
            <pc:docMk/>
            <pc:sldMk cId="1483713376" sldId="311"/>
            <ac:spMk id="1146" creationId="{00000000-0000-0000-0000-000000000000}"/>
          </ac:spMkLst>
        </pc:spChg>
        <pc:spChg chg="mod">
          <ac:chgData name="Amit Karp" userId="f574d82c-4b4c-4368-850f-3f6b0a6b8c1e" providerId="ADAL" clId="{3FE1D173-AA12-4B62-A042-2B49952F4ED6}" dt="2023-06-25T06:42:24.333" v="2261" actId="1076"/>
          <ac:spMkLst>
            <pc:docMk/>
            <pc:sldMk cId="1483713376" sldId="311"/>
            <ac:spMk id="1181" creationId="{00000000-0000-0000-0000-000000000000}"/>
          </ac:spMkLst>
        </pc:spChg>
        <pc:cxnChg chg="mod">
          <ac:chgData name="Amit Karp" userId="f574d82c-4b4c-4368-850f-3f6b0a6b8c1e" providerId="ADAL" clId="{3FE1D173-AA12-4B62-A042-2B49952F4ED6}" dt="2023-06-25T06:42:24.333" v="2261" actId="1076"/>
          <ac:cxnSpMkLst>
            <pc:docMk/>
            <pc:sldMk cId="1483713376" sldId="311"/>
            <ac:cxnSpMk id="1182" creationId="{00000000-0000-0000-0000-000000000000}"/>
          </ac:cxnSpMkLst>
        </pc:cxnChg>
      </pc:sldChg>
      <pc:sldChg chg="addSp delSp modSp add mod ord delAnim modAnim">
        <pc:chgData name="Amit Karp" userId="f574d82c-4b4c-4368-850f-3f6b0a6b8c1e" providerId="ADAL" clId="{3FE1D173-AA12-4B62-A042-2B49952F4ED6}" dt="2023-06-25T18:10:30.576" v="3138"/>
        <pc:sldMkLst>
          <pc:docMk/>
          <pc:sldMk cId="862926562" sldId="312"/>
        </pc:sldMkLst>
        <pc:spChg chg="mod">
          <ac:chgData name="Amit Karp" userId="f574d82c-4b4c-4368-850f-3f6b0a6b8c1e" providerId="ADAL" clId="{3FE1D173-AA12-4B62-A042-2B49952F4ED6}" dt="2023-06-25T06:51:34.075" v="2520"/>
          <ac:spMkLst>
            <pc:docMk/>
            <pc:sldMk cId="862926562" sldId="312"/>
            <ac:spMk id="3" creationId="{EB4B4169-BFC1-1EF5-88E6-6746CABBAEC8}"/>
          </ac:spMkLst>
        </pc:spChg>
        <pc:spChg chg="mod">
          <ac:chgData name="Amit Karp" userId="f574d82c-4b4c-4368-850f-3f6b0a6b8c1e" providerId="ADAL" clId="{3FE1D173-AA12-4B62-A042-2B49952F4ED6}" dt="2023-06-25T06:51:34.075" v="2520"/>
          <ac:spMkLst>
            <pc:docMk/>
            <pc:sldMk cId="862926562" sldId="312"/>
            <ac:spMk id="4" creationId="{450DDC50-6B25-65A1-4459-DAD7C0A2AAC0}"/>
          </ac:spMkLst>
        </pc:spChg>
        <pc:spChg chg="mod">
          <ac:chgData name="Amit Karp" userId="f574d82c-4b4c-4368-850f-3f6b0a6b8c1e" providerId="ADAL" clId="{3FE1D173-AA12-4B62-A042-2B49952F4ED6}" dt="2023-06-25T06:51:34.075" v="2520"/>
          <ac:spMkLst>
            <pc:docMk/>
            <pc:sldMk cId="862926562" sldId="312"/>
            <ac:spMk id="5" creationId="{E741E214-B8AC-C777-B26B-7BBDB8778FB7}"/>
          </ac:spMkLst>
        </pc:spChg>
        <pc:spChg chg="add mod">
          <ac:chgData name="Amit Karp" userId="f574d82c-4b4c-4368-850f-3f6b0a6b8c1e" providerId="ADAL" clId="{3FE1D173-AA12-4B62-A042-2B49952F4ED6}" dt="2023-06-25T06:51:34.075" v="2520"/>
          <ac:spMkLst>
            <pc:docMk/>
            <pc:sldMk cId="862926562" sldId="312"/>
            <ac:spMk id="6" creationId="{2FD82CD8-20AB-DC72-51F2-3C65B07B693C}"/>
          </ac:spMkLst>
        </pc:spChg>
        <pc:spChg chg="mod">
          <ac:chgData name="Amit Karp" userId="f574d82c-4b4c-4368-850f-3f6b0a6b8c1e" providerId="ADAL" clId="{3FE1D173-AA12-4B62-A042-2B49952F4ED6}" dt="2023-06-25T06:51:34.075" v="2520"/>
          <ac:spMkLst>
            <pc:docMk/>
            <pc:sldMk cId="862926562" sldId="312"/>
            <ac:spMk id="8" creationId="{9C77D430-F38C-2BEA-9E0B-77D44237FDF5}"/>
          </ac:spMkLst>
        </pc:spChg>
        <pc:spChg chg="mod">
          <ac:chgData name="Amit Karp" userId="f574d82c-4b4c-4368-850f-3f6b0a6b8c1e" providerId="ADAL" clId="{3FE1D173-AA12-4B62-A042-2B49952F4ED6}" dt="2023-06-25T06:51:34.075" v="2520"/>
          <ac:spMkLst>
            <pc:docMk/>
            <pc:sldMk cId="862926562" sldId="312"/>
            <ac:spMk id="9" creationId="{3C4F1501-FE75-15CB-3FBC-8E7E03ECA767}"/>
          </ac:spMkLst>
        </pc:spChg>
        <pc:spChg chg="add mod">
          <ac:chgData name="Amit Karp" userId="f574d82c-4b4c-4368-850f-3f6b0a6b8c1e" providerId="ADAL" clId="{3FE1D173-AA12-4B62-A042-2B49952F4ED6}" dt="2023-06-25T06:51:34.075" v="2520"/>
          <ac:spMkLst>
            <pc:docMk/>
            <pc:sldMk cId="862926562" sldId="312"/>
            <ac:spMk id="10" creationId="{56B46DAE-FADB-FFB3-B6D3-CFE3DBF515F4}"/>
          </ac:spMkLst>
        </pc:spChg>
        <pc:spChg chg="add mod">
          <ac:chgData name="Amit Karp" userId="f574d82c-4b4c-4368-850f-3f6b0a6b8c1e" providerId="ADAL" clId="{3FE1D173-AA12-4B62-A042-2B49952F4ED6}" dt="2023-06-25T06:51:34.075" v="2520"/>
          <ac:spMkLst>
            <pc:docMk/>
            <pc:sldMk cId="862926562" sldId="312"/>
            <ac:spMk id="11" creationId="{F8C8A3E1-DE9C-3F5C-EAB9-194BAF0F3B8E}"/>
          </ac:spMkLst>
        </pc:spChg>
        <pc:spChg chg="add mod">
          <ac:chgData name="Amit Karp" userId="f574d82c-4b4c-4368-850f-3f6b0a6b8c1e" providerId="ADAL" clId="{3FE1D173-AA12-4B62-A042-2B49952F4ED6}" dt="2023-06-25T06:51:34.075" v="2520"/>
          <ac:spMkLst>
            <pc:docMk/>
            <pc:sldMk cId="862926562" sldId="312"/>
            <ac:spMk id="12" creationId="{C725EAA8-F47F-16E8-31C2-03A100FA4DE7}"/>
          </ac:spMkLst>
        </pc:spChg>
        <pc:spChg chg="add mod">
          <ac:chgData name="Amit Karp" userId="f574d82c-4b4c-4368-850f-3f6b0a6b8c1e" providerId="ADAL" clId="{3FE1D173-AA12-4B62-A042-2B49952F4ED6}" dt="2023-06-25T06:51:34.075" v="2520"/>
          <ac:spMkLst>
            <pc:docMk/>
            <pc:sldMk cId="862926562" sldId="312"/>
            <ac:spMk id="13" creationId="{4A12DBEB-AC19-BC1E-B572-AE35DA2C1A83}"/>
          </ac:spMkLst>
        </pc:spChg>
        <pc:spChg chg="add mod">
          <ac:chgData name="Amit Karp" userId="f574d82c-4b4c-4368-850f-3f6b0a6b8c1e" providerId="ADAL" clId="{3FE1D173-AA12-4B62-A042-2B49952F4ED6}" dt="2023-06-25T06:51:34.075" v="2520"/>
          <ac:spMkLst>
            <pc:docMk/>
            <pc:sldMk cId="862926562" sldId="312"/>
            <ac:spMk id="14" creationId="{B8DC4D7D-FEEA-74E3-6419-53D940B8AB24}"/>
          </ac:spMkLst>
        </pc:spChg>
        <pc:spChg chg="add mod">
          <ac:chgData name="Amit Karp" userId="f574d82c-4b4c-4368-850f-3f6b0a6b8c1e" providerId="ADAL" clId="{3FE1D173-AA12-4B62-A042-2B49952F4ED6}" dt="2023-06-25T06:51:34.075" v="2520"/>
          <ac:spMkLst>
            <pc:docMk/>
            <pc:sldMk cId="862926562" sldId="312"/>
            <ac:spMk id="15" creationId="{BE416892-B30E-C97D-E65F-1DAF584A3D91}"/>
          </ac:spMkLst>
        </pc:spChg>
        <pc:spChg chg="add mod">
          <ac:chgData name="Amit Karp" userId="f574d82c-4b4c-4368-850f-3f6b0a6b8c1e" providerId="ADAL" clId="{3FE1D173-AA12-4B62-A042-2B49952F4ED6}" dt="2023-06-25T06:51:34.075" v="2520"/>
          <ac:spMkLst>
            <pc:docMk/>
            <pc:sldMk cId="862926562" sldId="312"/>
            <ac:spMk id="16" creationId="{9BA00DCE-DC3F-84EE-FAA5-C17BBA1C58AE}"/>
          </ac:spMkLst>
        </pc:spChg>
        <pc:spChg chg="add mod">
          <ac:chgData name="Amit Karp" userId="f574d82c-4b4c-4368-850f-3f6b0a6b8c1e" providerId="ADAL" clId="{3FE1D173-AA12-4B62-A042-2B49952F4ED6}" dt="2023-06-25T06:51:34.075" v="2520"/>
          <ac:spMkLst>
            <pc:docMk/>
            <pc:sldMk cId="862926562" sldId="312"/>
            <ac:spMk id="20" creationId="{3A90DEEA-0FEB-E911-AFD1-F387B0AFA06E}"/>
          </ac:spMkLst>
        </pc:spChg>
        <pc:spChg chg="add mod">
          <ac:chgData name="Amit Karp" userId="f574d82c-4b4c-4368-850f-3f6b0a6b8c1e" providerId="ADAL" clId="{3FE1D173-AA12-4B62-A042-2B49952F4ED6}" dt="2023-06-25T06:51:34.075" v="2520"/>
          <ac:spMkLst>
            <pc:docMk/>
            <pc:sldMk cId="862926562" sldId="312"/>
            <ac:spMk id="21" creationId="{3C65D881-59B8-2B5C-CA70-6A5BCB42EF46}"/>
          </ac:spMkLst>
        </pc:spChg>
        <pc:spChg chg="add mod">
          <ac:chgData name="Amit Karp" userId="f574d82c-4b4c-4368-850f-3f6b0a6b8c1e" providerId="ADAL" clId="{3FE1D173-AA12-4B62-A042-2B49952F4ED6}" dt="2023-06-25T06:51:34.075" v="2520"/>
          <ac:spMkLst>
            <pc:docMk/>
            <pc:sldMk cId="862926562" sldId="312"/>
            <ac:spMk id="22" creationId="{3CAAC355-AB12-A59C-5816-DC7B8EE5E09A}"/>
          </ac:spMkLst>
        </pc:spChg>
        <pc:spChg chg="add mod">
          <ac:chgData name="Amit Karp" userId="f574d82c-4b4c-4368-850f-3f6b0a6b8c1e" providerId="ADAL" clId="{3FE1D173-AA12-4B62-A042-2B49952F4ED6}" dt="2023-06-25T06:51:34.075" v="2520"/>
          <ac:spMkLst>
            <pc:docMk/>
            <pc:sldMk cId="862926562" sldId="312"/>
            <ac:spMk id="23" creationId="{31F9C6CB-9550-2282-C3C2-36D51CA0D271}"/>
          </ac:spMkLst>
        </pc:spChg>
        <pc:spChg chg="mod">
          <ac:chgData name="Amit Karp" userId="f574d82c-4b4c-4368-850f-3f6b0a6b8c1e" providerId="ADAL" clId="{3FE1D173-AA12-4B62-A042-2B49952F4ED6}" dt="2023-06-25T06:51:34.075" v="2520"/>
          <ac:spMkLst>
            <pc:docMk/>
            <pc:sldMk cId="862926562" sldId="312"/>
            <ac:spMk id="25" creationId="{9E5070ED-6EFB-DFF3-5CD3-FAA0B70A2D7B}"/>
          </ac:spMkLst>
        </pc:spChg>
        <pc:spChg chg="mod">
          <ac:chgData name="Amit Karp" userId="f574d82c-4b4c-4368-850f-3f6b0a6b8c1e" providerId="ADAL" clId="{3FE1D173-AA12-4B62-A042-2B49952F4ED6}" dt="2023-06-25T06:51:34.075" v="2520"/>
          <ac:spMkLst>
            <pc:docMk/>
            <pc:sldMk cId="862926562" sldId="312"/>
            <ac:spMk id="26" creationId="{0291AC1C-2DE7-664C-E60B-07129A344549}"/>
          </ac:spMkLst>
        </pc:spChg>
        <pc:spChg chg="add mod">
          <ac:chgData name="Amit Karp" userId="f574d82c-4b4c-4368-850f-3f6b0a6b8c1e" providerId="ADAL" clId="{3FE1D173-AA12-4B62-A042-2B49952F4ED6}" dt="2023-06-25T06:51:34.075" v="2520"/>
          <ac:spMkLst>
            <pc:docMk/>
            <pc:sldMk cId="862926562" sldId="312"/>
            <ac:spMk id="27" creationId="{887571B7-E0FC-EE33-D350-5649C3C212AD}"/>
          </ac:spMkLst>
        </pc:spChg>
        <pc:spChg chg="add mod">
          <ac:chgData name="Amit Karp" userId="f574d82c-4b4c-4368-850f-3f6b0a6b8c1e" providerId="ADAL" clId="{3FE1D173-AA12-4B62-A042-2B49952F4ED6}" dt="2023-06-25T06:51:34.075" v="2520"/>
          <ac:spMkLst>
            <pc:docMk/>
            <pc:sldMk cId="862926562" sldId="312"/>
            <ac:spMk id="28" creationId="{D391C322-A474-6686-E7BD-6B3010CE9169}"/>
          </ac:spMkLst>
        </pc:spChg>
        <pc:spChg chg="mod">
          <ac:chgData name="Amit Karp" userId="f574d82c-4b4c-4368-850f-3f6b0a6b8c1e" providerId="ADAL" clId="{3FE1D173-AA12-4B62-A042-2B49952F4ED6}" dt="2023-06-25T06:51:34.075" v="2520"/>
          <ac:spMkLst>
            <pc:docMk/>
            <pc:sldMk cId="862926562" sldId="312"/>
            <ac:spMk id="31" creationId="{D539607A-2A9F-96E8-9897-7B44288A8F04}"/>
          </ac:spMkLst>
        </pc:spChg>
        <pc:spChg chg="mod">
          <ac:chgData name="Amit Karp" userId="f574d82c-4b4c-4368-850f-3f6b0a6b8c1e" providerId="ADAL" clId="{3FE1D173-AA12-4B62-A042-2B49952F4ED6}" dt="2023-06-25T06:51:34.075" v="2520"/>
          <ac:spMkLst>
            <pc:docMk/>
            <pc:sldMk cId="862926562" sldId="312"/>
            <ac:spMk id="33" creationId="{6F07353E-E8F5-60F7-77BF-9ECE0BC9AEDE}"/>
          </ac:spMkLst>
        </pc:spChg>
        <pc:spChg chg="mod">
          <ac:chgData name="Amit Karp" userId="f574d82c-4b4c-4368-850f-3f6b0a6b8c1e" providerId="ADAL" clId="{3FE1D173-AA12-4B62-A042-2B49952F4ED6}" dt="2023-06-25T06:51:34.075" v="2520"/>
          <ac:spMkLst>
            <pc:docMk/>
            <pc:sldMk cId="862926562" sldId="312"/>
            <ac:spMk id="34" creationId="{CA5E1D89-DE44-F2E6-5EB0-03E73A33ECEB}"/>
          </ac:spMkLst>
        </pc:spChg>
        <pc:spChg chg="mod">
          <ac:chgData name="Amit Karp" userId="f574d82c-4b4c-4368-850f-3f6b0a6b8c1e" providerId="ADAL" clId="{3FE1D173-AA12-4B62-A042-2B49952F4ED6}" dt="2023-06-25T06:51:34.075" v="2520"/>
          <ac:spMkLst>
            <pc:docMk/>
            <pc:sldMk cId="862926562" sldId="312"/>
            <ac:spMk id="35" creationId="{28CC49F7-06B3-F2E9-22DA-89DF08695DA3}"/>
          </ac:spMkLst>
        </pc:spChg>
        <pc:spChg chg="mod">
          <ac:chgData name="Amit Karp" userId="f574d82c-4b4c-4368-850f-3f6b0a6b8c1e" providerId="ADAL" clId="{3FE1D173-AA12-4B62-A042-2B49952F4ED6}" dt="2023-06-25T06:51:34.075" v="2520"/>
          <ac:spMkLst>
            <pc:docMk/>
            <pc:sldMk cId="862926562" sldId="312"/>
            <ac:spMk id="36" creationId="{A474B4D8-4AD7-D9DF-918B-5E5DEC977B64}"/>
          </ac:spMkLst>
        </pc:spChg>
        <pc:spChg chg="mod">
          <ac:chgData name="Amit Karp" userId="f574d82c-4b4c-4368-850f-3f6b0a6b8c1e" providerId="ADAL" clId="{3FE1D173-AA12-4B62-A042-2B49952F4ED6}" dt="2023-06-25T06:51:34.075" v="2520"/>
          <ac:spMkLst>
            <pc:docMk/>
            <pc:sldMk cId="862926562" sldId="312"/>
            <ac:spMk id="37" creationId="{3D881AD4-9808-398D-C555-847528EE2E9B}"/>
          </ac:spMkLst>
        </pc:spChg>
        <pc:spChg chg="mod">
          <ac:chgData name="Amit Karp" userId="f574d82c-4b4c-4368-850f-3f6b0a6b8c1e" providerId="ADAL" clId="{3FE1D173-AA12-4B62-A042-2B49952F4ED6}" dt="2023-06-25T06:51:34.075" v="2520"/>
          <ac:spMkLst>
            <pc:docMk/>
            <pc:sldMk cId="862926562" sldId="312"/>
            <ac:spMk id="38" creationId="{BA4C8106-E4DF-7544-AE4D-DAA111651C77}"/>
          </ac:spMkLst>
        </pc:spChg>
        <pc:spChg chg="mod">
          <ac:chgData name="Amit Karp" userId="f574d82c-4b4c-4368-850f-3f6b0a6b8c1e" providerId="ADAL" clId="{3FE1D173-AA12-4B62-A042-2B49952F4ED6}" dt="2023-06-25T06:51:34.075" v="2520"/>
          <ac:spMkLst>
            <pc:docMk/>
            <pc:sldMk cId="862926562" sldId="312"/>
            <ac:spMk id="39" creationId="{548BC825-8832-A858-9D3E-D32101CA3E62}"/>
          </ac:spMkLst>
        </pc:spChg>
        <pc:spChg chg="mod">
          <ac:chgData name="Amit Karp" userId="f574d82c-4b4c-4368-850f-3f6b0a6b8c1e" providerId="ADAL" clId="{3FE1D173-AA12-4B62-A042-2B49952F4ED6}" dt="2023-06-25T06:51:34.075" v="2520"/>
          <ac:spMkLst>
            <pc:docMk/>
            <pc:sldMk cId="862926562" sldId="312"/>
            <ac:spMk id="40" creationId="{C6E1DA9F-7B2E-F842-B08C-E7B02C708BA2}"/>
          </ac:spMkLst>
        </pc:spChg>
        <pc:spChg chg="mod">
          <ac:chgData name="Amit Karp" userId="f574d82c-4b4c-4368-850f-3f6b0a6b8c1e" providerId="ADAL" clId="{3FE1D173-AA12-4B62-A042-2B49952F4ED6}" dt="2023-06-25T06:51:34.075" v="2520"/>
          <ac:spMkLst>
            <pc:docMk/>
            <pc:sldMk cId="862926562" sldId="312"/>
            <ac:spMk id="44" creationId="{4A8E08CF-1EE8-8D90-5338-DC8102FDA0C5}"/>
          </ac:spMkLst>
        </pc:spChg>
        <pc:spChg chg="mod">
          <ac:chgData name="Amit Karp" userId="f574d82c-4b4c-4368-850f-3f6b0a6b8c1e" providerId="ADAL" clId="{3FE1D173-AA12-4B62-A042-2B49952F4ED6}" dt="2023-06-25T06:51:34.075" v="2520"/>
          <ac:spMkLst>
            <pc:docMk/>
            <pc:sldMk cId="862926562" sldId="312"/>
            <ac:spMk id="45" creationId="{5D4677FB-9898-E8E4-0BFE-4B7DB5DFD07F}"/>
          </ac:spMkLst>
        </pc:spChg>
        <pc:spChg chg="mod">
          <ac:chgData name="Amit Karp" userId="f574d82c-4b4c-4368-850f-3f6b0a6b8c1e" providerId="ADAL" clId="{3FE1D173-AA12-4B62-A042-2B49952F4ED6}" dt="2023-06-25T06:51:34.075" v="2520"/>
          <ac:spMkLst>
            <pc:docMk/>
            <pc:sldMk cId="862926562" sldId="312"/>
            <ac:spMk id="46" creationId="{E0E08DFD-D576-82D2-5AEA-2A99E14812CE}"/>
          </ac:spMkLst>
        </pc:spChg>
        <pc:spChg chg="mod">
          <ac:chgData name="Amit Karp" userId="f574d82c-4b4c-4368-850f-3f6b0a6b8c1e" providerId="ADAL" clId="{3FE1D173-AA12-4B62-A042-2B49952F4ED6}" dt="2023-06-25T06:51:34.075" v="2520"/>
          <ac:spMkLst>
            <pc:docMk/>
            <pc:sldMk cId="862926562" sldId="312"/>
            <ac:spMk id="47" creationId="{73C2E1ED-8511-2AA5-5B93-C61143B80988}"/>
          </ac:spMkLst>
        </pc:spChg>
        <pc:spChg chg="mod">
          <ac:chgData name="Amit Karp" userId="f574d82c-4b4c-4368-850f-3f6b0a6b8c1e" providerId="ADAL" clId="{3FE1D173-AA12-4B62-A042-2B49952F4ED6}" dt="2023-06-25T06:51:34.075" v="2520"/>
          <ac:spMkLst>
            <pc:docMk/>
            <pc:sldMk cId="862926562" sldId="312"/>
            <ac:spMk id="49" creationId="{4C125B47-659E-5DDF-7F00-EF8E5CE85561}"/>
          </ac:spMkLst>
        </pc:spChg>
        <pc:spChg chg="mod">
          <ac:chgData name="Amit Karp" userId="f574d82c-4b4c-4368-850f-3f6b0a6b8c1e" providerId="ADAL" clId="{3FE1D173-AA12-4B62-A042-2B49952F4ED6}" dt="2023-06-25T06:51:34.075" v="2520"/>
          <ac:spMkLst>
            <pc:docMk/>
            <pc:sldMk cId="862926562" sldId="312"/>
            <ac:spMk id="50" creationId="{3B9D1CBF-F260-CD63-F2B5-4A51A45EAABC}"/>
          </ac:spMkLst>
        </pc:spChg>
        <pc:spChg chg="mod">
          <ac:chgData name="Amit Karp" userId="f574d82c-4b4c-4368-850f-3f6b0a6b8c1e" providerId="ADAL" clId="{3FE1D173-AA12-4B62-A042-2B49952F4ED6}" dt="2023-06-25T06:51:34.075" v="2520"/>
          <ac:spMkLst>
            <pc:docMk/>
            <pc:sldMk cId="862926562" sldId="312"/>
            <ac:spMk id="51" creationId="{B246746E-E0F2-B721-A0AD-D68420958E27}"/>
          </ac:spMkLst>
        </pc:spChg>
        <pc:spChg chg="mod">
          <ac:chgData name="Amit Karp" userId="f574d82c-4b4c-4368-850f-3f6b0a6b8c1e" providerId="ADAL" clId="{3FE1D173-AA12-4B62-A042-2B49952F4ED6}" dt="2023-06-25T06:51:34.075" v="2520"/>
          <ac:spMkLst>
            <pc:docMk/>
            <pc:sldMk cId="862926562" sldId="312"/>
            <ac:spMk id="52" creationId="{1E856A5F-0EFD-C503-43FC-D8624A6BF2CA}"/>
          </ac:spMkLst>
        </pc:spChg>
        <pc:spChg chg="mod">
          <ac:chgData name="Amit Karp" userId="f574d82c-4b4c-4368-850f-3f6b0a6b8c1e" providerId="ADAL" clId="{3FE1D173-AA12-4B62-A042-2B49952F4ED6}" dt="2023-06-25T06:51:34.075" v="2520"/>
          <ac:spMkLst>
            <pc:docMk/>
            <pc:sldMk cId="862926562" sldId="312"/>
            <ac:spMk id="53" creationId="{F2D918E7-A41B-3DC5-C237-F6E662D369B9}"/>
          </ac:spMkLst>
        </pc:spChg>
        <pc:spChg chg="mod">
          <ac:chgData name="Amit Karp" userId="f574d82c-4b4c-4368-850f-3f6b0a6b8c1e" providerId="ADAL" clId="{3FE1D173-AA12-4B62-A042-2B49952F4ED6}" dt="2023-06-25T06:51:34.075" v="2520"/>
          <ac:spMkLst>
            <pc:docMk/>
            <pc:sldMk cId="862926562" sldId="312"/>
            <ac:spMk id="54" creationId="{086A9D97-CD14-ADAA-20B8-4604858DDC06}"/>
          </ac:spMkLst>
        </pc:spChg>
        <pc:spChg chg="mod">
          <ac:chgData name="Amit Karp" userId="f574d82c-4b4c-4368-850f-3f6b0a6b8c1e" providerId="ADAL" clId="{3FE1D173-AA12-4B62-A042-2B49952F4ED6}" dt="2023-06-25T06:51:34.075" v="2520"/>
          <ac:spMkLst>
            <pc:docMk/>
            <pc:sldMk cId="862926562" sldId="312"/>
            <ac:spMk id="55" creationId="{3A3F1580-FD49-B854-ECE6-1D415A04FBB5}"/>
          </ac:spMkLst>
        </pc:spChg>
        <pc:spChg chg="mod">
          <ac:chgData name="Amit Karp" userId="f574d82c-4b4c-4368-850f-3f6b0a6b8c1e" providerId="ADAL" clId="{3FE1D173-AA12-4B62-A042-2B49952F4ED6}" dt="2023-06-25T06:51:34.075" v="2520"/>
          <ac:spMkLst>
            <pc:docMk/>
            <pc:sldMk cId="862926562" sldId="312"/>
            <ac:spMk id="56" creationId="{30A7168F-240F-C7DF-1B76-2742FF55C568}"/>
          </ac:spMkLst>
        </pc:spChg>
        <pc:spChg chg="add del mod">
          <ac:chgData name="Amit Karp" userId="f574d82c-4b4c-4368-850f-3f6b0a6b8c1e" providerId="ADAL" clId="{3FE1D173-AA12-4B62-A042-2B49952F4ED6}" dt="2023-06-25T06:52:40.181" v="2649" actId="478"/>
          <ac:spMkLst>
            <pc:docMk/>
            <pc:sldMk cId="862926562" sldId="312"/>
            <ac:spMk id="58" creationId="{42C1C18E-400C-6788-581A-4309636CD431}"/>
          </ac:spMkLst>
        </pc:spChg>
        <pc:spChg chg="add del mod">
          <ac:chgData name="Amit Karp" userId="f574d82c-4b4c-4368-850f-3f6b0a6b8c1e" providerId="ADAL" clId="{3FE1D173-AA12-4B62-A042-2B49952F4ED6}" dt="2023-06-25T06:52:38.704" v="2648" actId="478"/>
          <ac:spMkLst>
            <pc:docMk/>
            <pc:sldMk cId="862926562" sldId="312"/>
            <ac:spMk id="60" creationId="{6C398F5E-F35D-034F-BE71-08F164B6B23D}"/>
          </ac:spMkLst>
        </pc:spChg>
        <pc:spChg chg="add del mod">
          <ac:chgData name="Amit Karp" userId="f574d82c-4b4c-4368-850f-3f6b0a6b8c1e" providerId="ADAL" clId="{3FE1D173-AA12-4B62-A042-2B49952F4ED6}" dt="2023-06-25T06:53:19.424" v="2734" actId="478"/>
          <ac:spMkLst>
            <pc:docMk/>
            <pc:sldMk cId="862926562" sldId="312"/>
            <ac:spMk id="62" creationId="{7429AFA0-7176-D7A2-F953-05FFD42EAE43}"/>
          </ac:spMkLst>
        </pc:spChg>
        <pc:spChg chg="add mod">
          <ac:chgData name="Amit Karp" userId="f574d82c-4b4c-4368-850f-3f6b0a6b8c1e" providerId="ADAL" clId="{3FE1D173-AA12-4B62-A042-2B49952F4ED6}" dt="2023-06-25T06:56:59.500" v="2958" actId="1035"/>
          <ac:spMkLst>
            <pc:docMk/>
            <pc:sldMk cId="862926562" sldId="312"/>
            <ac:spMk id="63" creationId="{D4241115-E022-787B-765D-3CF4E82EDD1B}"/>
          </ac:spMkLst>
        </pc:spChg>
        <pc:spChg chg="add del mod">
          <ac:chgData name="Amit Karp" userId="f574d82c-4b4c-4368-850f-3f6b0a6b8c1e" providerId="ADAL" clId="{3FE1D173-AA12-4B62-A042-2B49952F4ED6}" dt="2023-06-25T06:54:56.164" v="2840" actId="478"/>
          <ac:spMkLst>
            <pc:docMk/>
            <pc:sldMk cId="862926562" sldId="312"/>
            <ac:spMk id="2689" creationId="{A76D631F-5303-46FE-52D3-7FB37978BBFD}"/>
          </ac:spMkLst>
        </pc:spChg>
        <pc:spChg chg="add mod">
          <ac:chgData name="Amit Karp" userId="f574d82c-4b4c-4368-850f-3f6b0a6b8c1e" providerId="ADAL" clId="{3FE1D173-AA12-4B62-A042-2B49952F4ED6}" dt="2023-06-25T07:00:47.771" v="2988" actId="1038"/>
          <ac:spMkLst>
            <pc:docMk/>
            <pc:sldMk cId="862926562" sldId="312"/>
            <ac:spMk id="2690" creationId="{5BFEEFBC-58AF-7660-9706-584162C4F86D}"/>
          </ac:spMkLst>
        </pc:spChg>
        <pc:spChg chg="add mod">
          <ac:chgData name="Amit Karp" userId="f574d82c-4b4c-4368-850f-3f6b0a6b8c1e" providerId="ADAL" clId="{3FE1D173-AA12-4B62-A042-2B49952F4ED6}" dt="2023-06-25T07:18:18.511" v="3007" actId="20577"/>
          <ac:spMkLst>
            <pc:docMk/>
            <pc:sldMk cId="862926562" sldId="312"/>
            <ac:spMk id="2691" creationId="{9E7FB00B-4F7A-7C6B-BC76-A141A8814B23}"/>
          </ac:spMkLst>
        </pc:spChg>
        <pc:spChg chg="add mod">
          <ac:chgData name="Amit Karp" userId="f574d82c-4b4c-4368-850f-3f6b0a6b8c1e" providerId="ADAL" clId="{3FE1D173-AA12-4B62-A042-2B49952F4ED6}" dt="2023-06-25T06:56:53.905" v="2947" actId="1076"/>
          <ac:spMkLst>
            <pc:docMk/>
            <pc:sldMk cId="862926562" sldId="312"/>
            <ac:spMk id="2692" creationId="{8917EA83-E032-C8E1-E34F-FA993414A4A3}"/>
          </ac:spMkLst>
        </pc:spChg>
        <pc:spChg chg="add mod">
          <ac:chgData name="Amit Karp" userId="f574d82c-4b4c-4368-850f-3f6b0a6b8c1e" providerId="ADAL" clId="{3FE1D173-AA12-4B62-A042-2B49952F4ED6}" dt="2023-06-25T06:56:53.905" v="2947" actId="1076"/>
          <ac:spMkLst>
            <pc:docMk/>
            <pc:sldMk cId="862926562" sldId="312"/>
            <ac:spMk id="2693" creationId="{BB19F306-0DCD-7DDE-AD0E-744A6491EA6C}"/>
          </ac:spMkLst>
        </pc:spChg>
        <pc:spChg chg="add mod">
          <ac:chgData name="Amit Karp" userId="f574d82c-4b4c-4368-850f-3f6b0a6b8c1e" providerId="ADAL" clId="{3FE1D173-AA12-4B62-A042-2B49952F4ED6}" dt="2023-06-25T07:18:14.432" v="3006" actId="20577"/>
          <ac:spMkLst>
            <pc:docMk/>
            <pc:sldMk cId="862926562" sldId="312"/>
            <ac:spMk id="2694" creationId="{F4024209-96BF-1D03-9F31-D550E61679DA}"/>
          </ac:spMkLst>
        </pc:spChg>
        <pc:spChg chg="add mod">
          <ac:chgData name="Amit Karp" userId="f574d82c-4b4c-4368-850f-3f6b0a6b8c1e" providerId="ADAL" clId="{3FE1D173-AA12-4B62-A042-2B49952F4ED6}" dt="2023-06-25T06:56:53.905" v="2947" actId="1076"/>
          <ac:spMkLst>
            <pc:docMk/>
            <pc:sldMk cId="862926562" sldId="312"/>
            <ac:spMk id="2695" creationId="{DAFC9EE6-5CB2-30AD-5EBD-56C39F5E091D}"/>
          </ac:spMkLst>
        </pc:spChg>
        <pc:spChg chg="add mod">
          <ac:chgData name="Amit Karp" userId="f574d82c-4b4c-4368-850f-3f6b0a6b8c1e" providerId="ADAL" clId="{3FE1D173-AA12-4B62-A042-2B49952F4ED6}" dt="2023-06-25T06:56:53.905" v="2947" actId="1076"/>
          <ac:spMkLst>
            <pc:docMk/>
            <pc:sldMk cId="862926562" sldId="312"/>
            <ac:spMk id="2696" creationId="{63FB09CB-2135-5CF4-666D-90AF240D40F4}"/>
          </ac:spMkLst>
        </pc:spChg>
        <pc:spChg chg="add mod">
          <ac:chgData name="Amit Karp" userId="f574d82c-4b4c-4368-850f-3f6b0a6b8c1e" providerId="ADAL" clId="{3FE1D173-AA12-4B62-A042-2B49952F4ED6}" dt="2023-06-25T07:00:22.235" v="2970" actId="21"/>
          <ac:spMkLst>
            <pc:docMk/>
            <pc:sldMk cId="862926562" sldId="312"/>
            <ac:spMk id="2697" creationId="{E209F96A-37B6-C21B-ABC4-F0099F48E4B7}"/>
          </ac:spMkLst>
        </pc:spChg>
        <pc:spChg chg="del">
          <ac:chgData name="Amit Karp" userId="f574d82c-4b4c-4368-850f-3f6b0a6b8c1e" providerId="ADAL" clId="{3FE1D173-AA12-4B62-A042-2B49952F4ED6}" dt="2023-06-25T06:51:47.846" v="2522" actId="478"/>
          <ac:spMkLst>
            <pc:docMk/>
            <pc:sldMk cId="862926562" sldId="312"/>
            <ac:spMk id="2745" creationId="{00000000-0000-0000-0000-000000000000}"/>
          </ac:spMkLst>
        </pc:spChg>
        <pc:spChg chg="del">
          <ac:chgData name="Amit Karp" userId="f574d82c-4b4c-4368-850f-3f6b0a6b8c1e" providerId="ADAL" clId="{3FE1D173-AA12-4B62-A042-2B49952F4ED6}" dt="2023-06-25T06:51:45.694" v="2521" actId="478"/>
          <ac:spMkLst>
            <pc:docMk/>
            <pc:sldMk cId="862926562" sldId="312"/>
            <ac:spMk id="2746" creationId="{00000000-0000-0000-0000-000000000000}"/>
          </ac:spMkLst>
        </pc:spChg>
        <pc:spChg chg="mod">
          <ac:chgData name="Amit Karp" userId="f574d82c-4b4c-4368-850f-3f6b0a6b8c1e" providerId="ADAL" clId="{3FE1D173-AA12-4B62-A042-2B49952F4ED6}" dt="2023-06-25T06:56:59.500" v="2958" actId="1035"/>
          <ac:spMkLst>
            <pc:docMk/>
            <pc:sldMk cId="862926562" sldId="312"/>
            <ac:spMk id="2747" creationId="{00000000-0000-0000-0000-000000000000}"/>
          </ac:spMkLst>
        </pc:spChg>
        <pc:spChg chg="del">
          <ac:chgData name="Amit Karp" userId="f574d82c-4b4c-4368-850f-3f6b0a6b8c1e" providerId="ADAL" clId="{3FE1D173-AA12-4B62-A042-2B49952F4ED6}" dt="2023-06-25T06:54:53.734" v="2839" actId="478"/>
          <ac:spMkLst>
            <pc:docMk/>
            <pc:sldMk cId="862926562" sldId="312"/>
            <ac:spMk id="2748" creationId="{00000000-0000-0000-0000-000000000000}"/>
          </ac:spMkLst>
        </pc:spChg>
        <pc:spChg chg="mod ord">
          <ac:chgData name="Amit Karp" userId="f574d82c-4b4c-4368-850f-3f6b0a6b8c1e" providerId="ADAL" clId="{3FE1D173-AA12-4B62-A042-2B49952F4ED6}" dt="2023-06-25T06:56:59.500" v="2958" actId="1035"/>
          <ac:spMkLst>
            <pc:docMk/>
            <pc:sldMk cId="862926562" sldId="312"/>
            <ac:spMk id="2749" creationId="{00000000-0000-0000-0000-000000000000}"/>
          </ac:spMkLst>
        </pc:spChg>
        <pc:spChg chg="mod">
          <ac:chgData name="Amit Karp" userId="f574d82c-4b4c-4368-850f-3f6b0a6b8c1e" providerId="ADAL" clId="{3FE1D173-AA12-4B62-A042-2B49952F4ED6}" dt="2023-06-25T06:56:59.500" v="2958" actId="1035"/>
          <ac:spMkLst>
            <pc:docMk/>
            <pc:sldMk cId="862926562" sldId="312"/>
            <ac:spMk id="2750" creationId="{00000000-0000-0000-0000-000000000000}"/>
          </ac:spMkLst>
        </pc:spChg>
        <pc:spChg chg="mod ord">
          <ac:chgData name="Amit Karp" userId="f574d82c-4b4c-4368-850f-3f6b0a6b8c1e" providerId="ADAL" clId="{3FE1D173-AA12-4B62-A042-2B49952F4ED6}" dt="2023-06-25T06:56:59.500" v="2958" actId="1035"/>
          <ac:spMkLst>
            <pc:docMk/>
            <pc:sldMk cId="862926562" sldId="312"/>
            <ac:spMk id="2751" creationId="{00000000-0000-0000-0000-000000000000}"/>
          </ac:spMkLst>
        </pc:spChg>
        <pc:spChg chg="mod ord">
          <ac:chgData name="Amit Karp" userId="f574d82c-4b4c-4368-850f-3f6b0a6b8c1e" providerId="ADAL" clId="{3FE1D173-AA12-4B62-A042-2B49952F4ED6}" dt="2023-06-25T06:56:59.500" v="2958" actId="1035"/>
          <ac:spMkLst>
            <pc:docMk/>
            <pc:sldMk cId="862926562" sldId="312"/>
            <ac:spMk id="2752" creationId="{00000000-0000-0000-0000-000000000000}"/>
          </ac:spMkLst>
        </pc:spChg>
        <pc:spChg chg="mod">
          <ac:chgData name="Amit Karp" userId="f574d82c-4b4c-4368-850f-3f6b0a6b8c1e" providerId="ADAL" clId="{3FE1D173-AA12-4B62-A042-2B49952F4ED6}" dt="2023-06-25T06:56:59.500" v="2958" actId="1035"/>
          <ac:spMkLst>
            <pc:docMk/>
            <pc:sldMk cId="862926562" sldId="312"/>
            <ac:spMk id="2753" creationId="{00000000-0000-0000-0000-000000000000}"/>
          </ac:spMkLst>
        </pc:spChg>
        <pc:spChg chg="mod">
          <ac:chgData name="Amit Karp" userId="f574d82c-4b4c-4368-850f-3f6b0a6b8c1e" providerId="ADAL" clId="{3FE1D173-AA12-4B62-A042-2B49952F4ED6}" dt="2023-06-25T06:56:59.500" v="2958" actId="1035"/>
          <ac:spMkLst>
            <pc:docMk/>
            <pc:sldMk cId="862926562" sldId="312"/>
            <ac:spMk id="2754" creationId="{00000000-0000-0000-0000-000000000000}"/>
          </ac:spMkLst>
        </pc:spChg>
        <pc:spChg chg="del">
          <ac:chgData name="Amit Karp" userId="f574d82c-4b4c-4368-850f-3f6b0a6b8c1e" providerId="ADAL" clId="{3FE1D173-AA12-4B62-A042-2B49952F4ED6}" dt="2023-06-25T06:53:17.142" v="2733" actId="478"/>
          <ac:spMkLst>
            <pc:docMk/>
            <pc:sldMk cId="862926562" sldId="312"/>
            <ac:spMk id="2755" creationId="{00000000-0000-0000-0000-000000000000}"/>
          </ac:spMkLst>
        </pc:spChg>
        <pc:grpChg chg="add mod">
          <ac:chgData name="Amit Karp" userId="f574d82c-4b4c-4368-850f-3f6b0a6b8c1e" providerId="ADAL" clId="{3FE1D173-AA12-4B62-A042-2B49952F4ED6}" dt="2023-06-25T06:51:34.075" v="2520"/>
          <ac:grpSpMkLst>
            <pc:docMk/>
            <pc:sldMk cId="862926562" sldId="312"/>
            <ac:grpSpMk id="2" creationId="{D1BE19F2-21BC-5002-7B32-6D05ECD6A65E}"/>
          </ac:grpSpMkLst>
        </pc:grpChg>
        <pc:grpChg chg="add mod">
          <ac:chgData name="Amit Karp" userId="f574d82c-4b4c-4368-850f-3f6b0a6b8c1e" providerId="ADAL" clId="{3FE1D173-AA12-4B62-A042-2B49952F4ED6}" dt="2023-06-25T06:51:34.075" v="2520"/>
          <ac:grpSpMkLst>
            <pc:docMk/>
            <pc:sldMk cId="862926562" sldId="312"/>
            <ac:grpSpMk id="7" creationId="{73BFBE0B-2282-B686-6ED7-76152F3ABF34}"/>
          </ac:grpSpMkLst>
        </pc:grpChg>
        <pc:grpChg chg="add mod">
          <ac:chgData name="Amit Karp" userId="f574d82c-4b4c-4368-850f-3f6b0a6b8c1e" providerId="ADAL" clId="{3FE1D173-AA12-4B62-A042-2B49952F4ED6}" dt="2023-06-25T06:51:34.075" v="2520"/>
          <ac:grpSpMkLst>
            <pc:docMk/>
            <pc:sldMk cId="862926562" sldId="312"/>
            <ac:grpSpMk id="24" creationId="{7EB729FD-6587-F847-7AAD-17E7FB0E8440}"/>
          </ac:grpSpMkLst>
        </pc:grpChg>
        <pc:grpChg chg="add mod">
          <ac:chgData name="Amit Karp" userId="f574d82c-4b4c-4368-850f-3f6b0a6b8c1e" providerId="ADAL" clId="{3FE1D173-AA12-4B62-A042-2B49952F4ED6}" dt="2023-06-25T06:51:34.075" v="2520"/>
          <ac:grpSpMkLst>
            <pc:docMk/>
            <pc:sldMk cId="862926562" sldId="312"/>
            <ac:grpSpMk id="29" creationId="{22CFD495-C821-75EF-4DE5-A8349A55FBF6}"/>
          </ac:grpSpMkLst>
        </pc:grpChg>
        <pc:grpChg chg="mod">
          <ac:chgData name="Amit Karp" userId="f574d82c-4b4c-4368-850f-3f6b0a6b8c1e" providerId="ADAL" clId="{3FE1D173-AA12-4B62-A042-2B49952F4ED6}" dt="2023-06-25T06:51:34.075" v="2520"/>
          <ac:grpSpMkLst>
            <pc:docMk/>
            <pc:sldMk cId="862926562" sldId="312"/>
            <ac:grpSpMk id="30" creationId="{90038130-2F6C-B5B9-D9C7-11D03C8E8CA9}"/>
          </ac:grpSpMkLst>
        </pc:grpChg>
        <pc:grpChg chg="mod">
          <ac:chgData name="Amit Karp" userId="f574d82c-4b4c-4368-850f-3f6b0a6b8c1e" providerId="ADAL" clId="{3FE1D173-AA12-4B62-A042-2B49952F4ED6}" dt="2023-06-25T06:51:34.075" v="2520"/>
          <ac:grpSpMkLst>
            <pc:docMk/>
            <pc:sldMk cId="862926562" sldId="312"/>
            <ac:grpSpMk id="32" creationId="{4A94F671-F670-E377-319B-948E501A3A1E}"/>
          </ac:grpSpMkLst>
        </pc:grpChg>
        <pc:grpChg chg="mod">
          <ac:chgData name="Amit Karp" userId="f574d82c-4b4c-4368-850f-3f6b0a6b8c1e" providerId="ADAL" clId="{3FE1D173-AA12-4B62-A042-2B49952F4ED6}" dt="2023-06-25T06:51:34.075" v="2520"/>
          <ac:grpSpMkLst>
            <pc:docMk/>
            <pc:sldMk cId="862926562" sldId="312"/>
            <ac:grpSpMk id="48" creationId="{6C2B75C9-B081-6321-F670-9CF45D9C91E1}"/>
          </ac:grpSpMkLst>
        </pc:grpChg>
        <pc:picChg chg="add del mod">
          <ac:chgData name="Amit Karp" userId="f574d82c-4b4c-4368-850f-3f6b0a6b8c1e" providerId="ADAL" clId="{3FE1D173-AA12-4B62-A042-2B49952F4ED6}" dt="2023-06-25T07:21:34.230" v="3027" actId="478"/>
          <ac:picMkLst>
            <pc:docMk/>
            <pc:sldMk cId="862926562" sldId="312"/>
            <ac:picMk id="2699" creationId="{B1578C01-E70A-ADA7-57DD-B1D055FCBDCE}"/>
          </ac:picMkLst>
        </pc:picChg>
        <pc:picChg chg="add mod ord">
          <ac:chgData name="Amit Karp" userId="f574d82c-4b4c-4368-850f-3f6b0a6b8c1e" providerId="ADAL" clId="{3FE1D173-AA12-4B62-A042-2B49952F4ED6}" dt="2023-06-25T16:55:40.417" v="3112" actId="171"/>
          <ac:picMkLst>
            <pc:docMk/>
            <pc:sldMk cId="862926562" sldId="312"/>
            <ac:picMk id="2701" creationId="{DF927239-ADD8-1FA1-F933-407DA57CE510}"/>
          </ac:picMkLst>
        </pc:picChg>
        <pc:picChg chg="add mod ord">
          <ac:chgData name="Amit Karp" userId="f574d82c-4b4c-4368-850f-3f6b0a6b8c1e" providerId="ADAL" clId="{3FE1D173-AA12-4B62-A042-2B49952F4ED6}" dt="2023-06-25T16:55:41.291" v="3113" actId="167"/>
          <ac:picMkLst>
            <pc:docMk/>
            <pc:sldMk cId="862926562" sldId="312"/>
            <ac:picMk id="2703" creationId="{95606939-7F12-6794-CBB6-36C11E990B89}"/>
          </ac:picMkLst>
        </pc:picChg>
        <pc:cxnChg chg="add mod">
          <ac:chgData name="Amit Karp" userId="f574d82c-4b4c-4368-850f-3f6b0a6b8c1e" providerId="ADAL" clId="{3FE1D173-AA12-4B62-A042-2B49952F4ED6}" dt="2023-06-25T06:51:34.075" v="2520"/>
          <ac:cxnSpMkLst>
            <pc:docMk/>
            <pc:sldMk cId="862926562" sldId="312"/>
            <ac:cxnSpMk id="17" creationId="{33BE5F8A-5A0A-AE72-CEFA-804011CCE6D1}"/>
          </ac:cxnSpMkLst>
        </pc:cxnChg>
        <pc:cxnChg chg="add mod">
          <ac:chgData name="Amit Karp" userId="f574d82c-4b4c-4368-850f-3f6b0a6b8c1e" providerId="ADAL" clId="{3FE1D173-AA12-4B62-A042-2B49952F4ED6}" dt="2023-06-25T06:51:34.075" v="2520"/>
          <ac:cxnSpMkLst>
            <pc:docMk/>
            <pc:sldMk cId="862926562" sldId="312"/>
            <ac:cxnSpMk id="18" creationId="{43C07594-C58B-BA72-6D0D-957CC1707E91}"/>
          </ac:cxnSpMkLst>
        </pc:cxnChg>
        <pc:cxnChg chg="add mod">
          <ac:chgData name="Amit Karp" userId="f574d82c-4b4c-4368-850f-3f6b0a6b8c1e" providerId="ADAL" clId="{3FE1D173-AA12-4B62-A042-2B49952F4ED6}" dt="2023-06-25T06:51:34.075" v="2520"/>
          <ac:cxnSpMkLst>
            <pc:docMk/>
            <pc:sldMk cId="862926562" sldId="312"/>
            <ac:cxnSpMk id="19" creationId="{1031018A-30F7-21DB-C3EE-177747E7B404}"/>
          </ac:cxnSpMkLst>
        </pc:cxnChg>
        <pc:cxnChg chg="mod">
          <ac:chgData name="Amit Karp" userId="f574d82c-4b4c-4368-850f-3f6b0a6b8c1e" providerId="ADAL" clId="{3FE1D173-AA12-4B62-A042-2B49952F4ED6}" dt="2023-06-25T06:51:34.075" v="2520"/>
          <ac:cxnSpMkLst>
            <pc:docMk/>
            <pc:sldMk cId="862926562" sldId="312"/>
            <ac:cxnSpMk id="41" creationId="{66E02CFA-A2E0-CF74-B697-040E42E9D72B}"/>
          </ac:cxnSpMkLst>
        </pc:cxnChg>
        <pc:cxnChg chg="mod">
          <ac:chgData name="Amit Karp" userId="f574d82c-4b4c-4368-850f-3f6b0a6b8c1e" providerId="ADAL" clId="{3FE1D173-AA12-4B62-A042-2B49952F4ED6}" dt="2023-06-25T06:51:34.075" v="2520"/>
          <ac:cxnSpMkLst>
            <pc:docMk/>
            <pc:sldMk cId="862926562" sldId="312"/>
            <ac:cxnSpMk id="42" creationId="{6817D9A6-EF54-34C0-F1F7-DDFE68E7505A}"/>
          </ac:cxnSpMkLst>
        </pc:cxnChg>
        <pc:cxnChg chg="mod">
          <ac:chgData name="Amit Karp" userId="f574d82c-4b4c-4368-850f-3f6b0a6b8c1e" providerId="ADAL" clId="{3FE1D173-AA12-4B62-A042-2B49952F4ED6}" dt="2023-06-25T06:51:34.075" v="2520"/>
          <ac:cxnSpMkLst>
            <pc:docMk/>
            <pc:sldMk cId="862926562" sldId="312"/>
            <ac:cxnSpMk id="43" creationId="{0EC173BD-C3BE-24AD-B34D-0B2FBE29C4AE}"/>
          </ac:cxnSpMkLst>
        </pc:cxnChg>
      </pc:sldChg>
      <pc:sldMasterChg chg="addSldLayout delSldLayout">
        <pc:chgData name="Amit Karp" userId="f574d82c-4b4c-4368-850f-3f6b0a6b8c1e" providerId="ADAL" clId="{3FE1D173-AA12-4B62-A042-2B49952F4ED6}" dt="2023-06-19T08:49:15.193" v="185" actId="2696"/>
        <pc:sldMasterMkLst>
          <pc:docMk/>
          <pc:sldMasterMk cId="0" sldId="2147483679"/>
        </pc:sldMasterMkLst>
        <pc:sldLayoutChg chg="del">
          <pc:chgData name="Amit Karp" userId="f574d82c-4b4c-4368-850f-3f6b0a6b8c1e" providerId="ADAL" clId="{3FE1D173-AA12-4B62-A042-2B49952F4ED6}" dt="2023-06-19T08:48:58.904" v="181" actId="2696"/>
          <pc:sldLayoutMkLst>
            <pc:docMk/>
            <pc:sldMasterMk cId="0" sldId="2147483679"/>
            <pc:sldLayoutMk cId="0" sldId="2147483655"/>
          </pc:sldLayoutMkLst>
        </pc:sldLayoutChg>
        <pc:sldLayoutChg chg="del">
          <pc:chgData name="Amit Karp" userId="f574d82c-4b4c-4368-850f-3f6b0a6b8c1e" providerId="ADAL" clId="{3FE1D173-AA12-4B62-A042-2B49952F4ED6}" dt="2023-06-19T08:44:48.041" v="158" actId="2696"/>
          <pc:sldLayoutMkLst>
            <pc:docMk/>
            <pc:sldMasterMk cId="0" sldId="2147483679"/>
            <pc:sldLayoutMk cId="0" sldId="2147483659"/>
          </pc:sldLayoutMkLst>
        </pc:sldLayoutChg>
        <pc:sldLayoutChg chg="del">
          <pc:chgData name="Amit Karp" userId="f574d82c-4b4c-4368-850f-3f6b0a6b8c1e" providerId="ADAL" clId="{3FE1D173-AA12-4B62-A042-2B49952F4ED6}" dt="2023-06-19T08:48:53.841" v="180" actId="2696"/>
          <pc:sldLayoutMkLst>
            <pc:docMk/>
            <pc:sldMasterMk cId="0" sldId="2147483679"/>
            <pc:sldLayoutMk cId="0" sldId="2147483660"/>
          </pc:sldLayoutMkLst>
        </pc:sldLayoutChg>
        <pc:sldLayoutChg chg="del">
          <pc:chgData name="Amit Karp" userId="f574d82c-4b4c-4368-850f-3f6b0a6b8c1e" providerId="ADAL" clId="{3FE1D173-AA12-4B62-A042-2B49952F4ED6}" dt="2023-06-19T08:49:15.193" v="185" actId="2696"/>
          <pc:sldLayoutMkLst>
            <pc:docMk/>
            <pc:sldMasterMk cId="0" sldId="2147483679"/>
            <pc:sldLayoutMk cId="0" sldId="2147483661"/>
          </pc:sldLayoutMkLst>
        </pc:sldLayoutChg>
        <pc:sldLayoutChg chg="add del">
          <pc:chgData name="Amit Karp" userId="f574d82c-4b4c-4368-850f-3f6b0a6b8c1e" providerId="ADAL" clId="{3FE1D173-AA12-4B62-A042-2B49952F4ED6}" dt="2023-06-19T08:49:13.794" v="184" actId="2696"/>
          <pc:sldLayoutMkLst>
            <pc:docMk/>
            <pc:sldMasterMk cId="0" sldId="2147483679"/>
            <pc:sldLayoutMk cId="0" sldId="2147483664"/>
          </pc:sldLayoutMkLst>
        </pc:sldLayoutChg>
      </pc:sldMasterChg>
    </pc:docChg>
  </pc:docChgLst>
  <pc:docChgLst>
    <pc:chgData name="Ilay" userId="731d4b63-89d5-4068-820a-13f570ec6d45" providerId="ADAL" clId="{A4D637D9-2A10-42DF-8BAE-E4EF6B405365}"/>
    <pc:docChg chg="undo custSel addSld delSld modSld sldOrd delMainMaster">
      <pc:chgData name="Ilay" userId="731d4b63-89d5-4068-820a-13f570ec6d45" providerId="ADAL" clId="{A4D637D9-2A10-42DF-8BAE-E4EF6B405365}" dt="2023-06-30T13:10:14.373" v="1402" actId="20577"/>
      <pc:docMkLst>
        <pc:docMk/>
      </pc:docMkLst>
      <pc:sldChg chg="modSp mod">
        <pc:chgData name="Ilay" userId="731d4b63-89d5-4068-820a-13f570ec6d45" providerId="ADAL" clId="{A4D637D9-2A10-42DF-8BAE-E4EF6B405365}" dt="2023-06-30T13:10:14.373" v="1402" actId="20577"/>
        <pc:sldMkLst>
          <pc:docMk/>
          <pc:sldMk cId="0" sldId="256"/>
        </pc:sldMkLst>
        <pc:spChg chg="mod">
          <ac:chgData name="Ilay" userId="731d4b63-89d5-4068-820a-13f570ec6d45" providerId="ADAL" clId="{A4D637D9-2A10-42DF-8BAE-E4EF6B405365}" dt="2023-06-30T13:10:14.373" v="1402" actId="20577"/>
          <ac:spMkLst>
            <pc:docMk/>
            <pc:sldMk cId="0" sldId="256"/>
            <ac:spMk id="851" creationId="{00000000-0000-0000-0000-000000000000}"/>
          </ac:spMkLst>
        </pc:spChg>
      </pc:sldChg>
      <pc:sldChg chg="modSp mod modNotesTx">
        <pc:chgData name="Ilay" userId="731d4b63-89d5-4068-820a-13f570ec6d45" providerId="ADAL" clId="{A4D637D9-2A10-42DF-8BAE-E4EF6B405365}" dt="2023-06-30T13:10:10.462" v="1399" actId="20577"/>
        <pc:sldMkLst>
          <pc:docMk/>
          <pc:sldMk cId="0" sldId="263"/>
        </pc:sldMkLst>
        <pc:spChg chg="mod">
          <ac:chgData name="Ilay" userId="731d4b63-89d5-4068-820a-13f570ec6d45" providerId="ADAL" clId="{A4D637D9-2A10-42DF-8BAE-E4EF6B405365}" dt="2023-06-30T13:10:10.462" v="1399" actId="20577"/>
          <ac:spMkLst>
            <pc:docMk/>
            <pc:sldMk cId="0" sldId="263"/>
            <ac:spMk id="45" creationId="{12695878-11A9-757A-F3BF-3931A09DE3E3}"/>
          </ac:spMkLst>
        </pc:spChg>
      </pc:sldChg>
      <pc:sldChg chg="addSp delSp modSp mod">
        <pc:chgData name="Ilay" userId="731d4b63-89d5-4068-820a-13f570ec6d45" providerId="ADAL" clId="{A4D637D9-2A10-42DF-8BAE-E4EF6B405365}" dt="2023-06-30T13:10:06.582" v="1395" actId="20577"/>
        <pc:sldMkLst>
          <pc:docMk/>
          <pc:sldMk cId="0" sldId="264"/>
        </pc:sldMkLst>
        <pc:spChg chg="mod">
          <ac:chgData name="Ilay" userId="731d4b63-89d5-4068-820a-13f570ec6d45" providerId="ADAL" clId="{A4D637D9-2A10-42DF-8BAE-E4EF6B405365}" dt="2023-06-30T13:10:06.582" v="1395" actId="20577"/>
          <ac:spMkLst>
            <pc:docMk/>
            <pc:sldMk cId="0" sldId="264"/>
            <ac:spMk id="13" creationId="{BCF73709-B6DF-6784-ACF3-D1EE1342BC48}"/>
          </ac:spMkLst>
        </pc:spChg>
        <pc:spChg chg="mod">
          <ac:chgData name="Ilay" userId="731d4b63-89d5-4068-820a-13f570ec6d45" providerId="ADAL" clId="{A4D637D9-2A10-42DF-8BAE-E4EF6B405365}" dt="2023-06-30T12:39:36.180" v="1266"/>
          <ac:spMkLst>
            <pc:docMk/>
            <pc:sldMk cId="0" sldId="264"/>
            <ac:spMk id="31" creationId="{424C99ED-5490-07B1-EDD2-F6A456738BBD}"/>
          </ac:spMkLst>
        </pc:spChg>
        <pc:spChg chg="mod">
          <ac:chgData name="Ilay" userId="731d4b63-89d5-4068-820a-13f570ec6d45" providerId="ADAL" clId="{A4D637D9-2A10-42DF-8BAE-E4EF6B405365}" dt="2023-06-30T12:39:36.180" v="1266"/>
          <ac:spMkLst>
            <pc:docMk/>
            <pc:sldMk cId="0" sldId="264"/>
            <ac:spMk id="32" creationId="{E668C14F-AEB6-6806-0B3D-2995C9543905}"/>
          </ac:spMkLst>
        </pc:spChg>
        <pc:spChg chg="mod">
          <ac:chgData name="Ilay" userId="731d4b63-89d5-4068-820a-13f570ec6d45" providerId="ADAL" clId="{A4D637D9-2A10-42DF-8BAE-E4EF6B405365}" dt="2023-06-30T12:39:36.180" v="1266"/>
          <ac:spMkLst>
            <pc:docMk/>
            <pc:sldMk cId="0" sldId="264"/>
            <ac:spMk id="34" creationId="{FF4F76F3-80D3-1631-9CF4-754166DE1B72}"/>
          </ac:spMkLst>
        </pc:spChg>
        <pc:spChg chg="mod">
          <ac:chgData name="Ilay" userId="731d4b63-89d5-4068-820a-13f570ec6d45" providerId="ADAL" clId="{A4D637D9-2A10-42DF-8BAE-E4EF6B405365}" dt="2023-06-30T12:39:36.180" v="1266"/>
          <ac:spMkLst>
            <pc:docMk/>
            <pc:sldMk cId="0" sldId="264"/>
            <ac:spMk id="35" creationId="{58F29E07-ADBB-FDA2-40A5-9B0D6159343B}"/>
          </ac:spMkLst>
        </pc:spChg>
        <pc:spChg chg="add mod">
          <ac:chgData name="Ilay" userId="731d4b63-89d5-4068-820a-13f570ec6d45" providerId="ADAL" clId="{A4D637D9-2A10-42DF-8BAE-E4EF6B405365}" dt="2023-06-30T12:39:36.180" v="1266"/>
          <ac:spMkLst>
            <pc:docMk/>
            <pc:sldMk cId="0" sldId="264"/>
            <ac:spMk id="37" creationId="{3ACBE685-20E1-9534-25FE-3B7D4EA752C1}"/>
          </ac:spMkLst>
        </pc:spChg>
        <pc:spChg chg="mod">
          <ac:chgData name="Ilay" userId="731d4b63-89d5-4068-820a-13f570ec6d45" providerId="ADAL" clId="{A4D637D9-2A10-42DF-8BAE-E4EF6B405365}" dt="2023-06-30T08:04:41.776" v="3" actId="33524"/>
          <ac:spMkLst>
            <pc:docMk/>
            <pc:sldMk cId="0" sldId="264"/>
            <ac:spMk id="1187" creationId="{00000000-0000-0000-0000-000000000000}"/>
          </ac:spMkLst>
        </pc:spChg>
        <pc:spChg chg="del">
          <ac:chgData name="Ilay" userId="731d4b63-89d5-4068-820a-13f570ec6d45" providerId="ADAL" clId="{A4D637D9-2A10-42DF-8BAE-E4EF6B405365}" dt="2023-06-30T12:39:35.429" v="1265" actId="478"/>
          <ac:spMkLst>
            <pc:docMk/>
            <pc:sldMk cId="0" sldId="264"/>
            <ac:spMk id="1223" creationId="{00000000-0000-0000-0000-000000000000}"/>
          </ac:spMkLst>
        </pc:spChg>
        <pc:grpChg chg="add mod">
          <ac:chgData name="Ilay" userId="731d4b63-89d5-4068-820a-13f570ec6d45" providerId="ADAL" clId="{A4D637D9-2A10-42DF-8BAE-E4EF6B405365}" dt="2023-06-30T12:39:36.180" v="1266"/>
          <ac:grpSpMkLst>
            <pc:docMk/>
            <pc:sldMk cId="0" sldId="264"/>
            <ac:grpSpMk id="30" creationId="{50AC3CDB-725F-E787-E5D9-4CAA111585CB}"/>
          </ac:grpSpMkLst>
        </pc:grpChg>
        <pc:grpChg chg="add mod">
          <ac:chgData name="Ilay" userId="731d4b63-89d5-4068-820a-13f570ec6d45" providerId="ADAL" clId="{A4D637D9-2A10-42DF-8BAE-E4EF6B405365}" dt="2023-06-30T12:39:36.180" v="1266"/>
          <ac:grpSpMkLst>
            <pc:docMk/>
            <pc:sldMk cId="0" sldId="264"/>
            <ac:grpSpMk id="33" creationId="{94323C04-7937-AAD6-8207-EF5DF194BE67}"/>
          </ac:grpSpMkLst>
        </pc:grpChg>
        <pc:grpChg chg="del">
          <ac:chgData name="Ilay" userId="731d4b63-89d5-4068-820a-13f570ec6d45" providerId="ADAL" clId="{A4D637D9-2A10-42DF-8BAE-E4EF6B405365}" dt="2023-06-30T12:39:35.429" v="1265" actId="478"/>
          <ac:grpSpMkLst>
            <pc:docMk/>
            <pc:sldMk cId="0" sldId="264"/>
            <ac:grpSpMk id="1216" creationId="{00000000-0000-0000-0000-000000000000}"/>
          </ac:grpSpMkLst>
        </pc:grpChg>
        <pc:grpChg chg="del">
          <ac:chgData name="Ilay" userId="731d4b63-89d5-4068-820a-13f570ec6d45" providerId="ADAL" clId="{A4D637D9-2A10-42DF-8BAE-E4EF6B405365}" dt="2023-06-30T12:39:35.429" v="1265" actId="478"/>
          <ac:grpSpMkLst>
            <pc:docMk/>
            <pc:sldMk cId="0" sldId="264"/>
            <ac:grpSpMk id="1219" creationId="{00000000-0000-0000-0000-000000000000}"/>
          </ac:grpSpMkLst>
        </pc:grpChg>
        <pc:cxnChg chg="add mod">
          <ac:chgData name="Ilay" userId="731d4b63-89d5-4068-820a-13f570ec6d45" providerId="ADAL" clId="{A4D637D9-2A10-42DF-8BAE-E4EF6B405365}" dt="2023-06-30T12:39:36.180" v="1266"/>
          <ac:cxnSpMkLst>
            <pc:docMk/>
            <pc:sldMk cId="0" sldId="264"/>
            <ac:cxnSpMk id="36" creationId="{A40A9AEA-C748-5E17-132B-A91D9690ADD3}"/>
          </ac:cxnSpMkLst>
        </pc:cxnChg>
        <pc:cxnChg chg="add mod">
          <ac:chgData name="Ilay" userId="731d4b63-89d5-4068-820a-13f570ec6d45" providerId="ADAL" clId="{A4D637D9-2A10-42DF-8BAE-E4EF6B405365}" dt="2023-06-30T12:39:36.180" v="1266"/>
          <ac:cxnSpMkLst>
            <pc:docMk/>
            <pc:sldMk cId="0" sldId="264"/>
            <ac:cxnSpMk id="38" creationId="{BE099371-3FBC-9657-B6DC-6B219BA9CF7B}"/>
          </ac:cxnSpMkLst>
        </pc:cxnChg>
        <pc:cxnChg chg="del">
          <ac:chgData name="Ilay" userId="731d4b63-89d5-4068-820a-13f570ec6d45" providerId="ADAL" clId="{A4D637D9-2A10-42DF-8BAE-E4EF6B405365}" dt="2023-06-30T12:39:35.429" v="1265" actId="478"/>
          <ac:cxnSpMkLst>
            <pc:docMk/>
            <pc:sldMk cId="0" sldId="264"/>
            <ac:cxnSpMk id="1222" creationId="{00000000-0000-0000-0000-000000000000}"/>
          </ac:cxnSpMkLst>
        </pc:cxnChg>
        <pc:cxnChg chg="del mod">
          <ac:chgData name="Ilay" userId="731d4b63-89d5-4068-820a-13f570ec6d45" providerId="ADAL" clId="{A4D637D9-2A10-42DF-8BAE-E4EF6B405365}" dt="2023-06-30T12:39:35.429" v="1265" actId="478"/>
          <ac:cxnSpMkLst>
            <pc:docMk/>
            <pc:sldMk cId="0" sldId="264"/>
            <ac:cxnSpMk id="1224" creationId="{00000000-0000-0000-0000-000000000000}"/>
          </ac:cxnSpMkLst>
        </pc:cxnChg>
      </pc:sldChg>
      <pc:sldChg chg="addSp delSp modSp mod">
        <pc:chgData name="Ilay" userId="731d4b63-89d5-4068-820a-13f570ec6d45" providerId="ADAL" clId="{A4D637D9-2A10-42DF-8BAE-E4EF6B405365}" dt="2023-06-30T13:10:02.616" v="1391" actId="20577"/>
        <pc:sldMkLst>
          <pc:docMk/>
          <pc:sldMk cId="0" sldId="265"/>
        </pc:sldMkLst>
        <pc:spChg chg="mod">
          <ac:chgData name="Ilay" userId="731d4b63-89d5-4068-820a-13f570ec6d45" providerId="ADAL" clId="{A4D637D9-2A10-42DF-8BAE-E4EF6B405365}" dt="2023-06-30T12:39:06.783" v="1262"/>
          <ac:spMkLst>
            <pc:docMk/>
            <pc:sldMk cId="0" sldId="265"/>
            <ac:spMk id="4" creationId="{EF960075-E90F-A51D-E046-DDAB79DA2123}"/>
          </ac:spMkLst>
        </pc:spChg>
        <pc:spChg chg="mod">
          <ac:chgData name="Ilay" userId="731d4b63-89d5-4068-820a-13f570ec6d45" providerId="ADAL" clId="{A4D637D9-2A10-42DF-8BAE-E4EF6B405365}" dt="2023-06-30T12:39:06.783" v="1262"/>
          <ac:spMkLst>
            <pc:docMk/>
            <pc:sldMk cId="0" sldId="265"/>
            <ac:spMk id="6" creationId="{2ECD3A47-D564-D14A-F66E-AEC08648DAF1}"/>
          </ac:spMkLst>
        </pc:spChg>
        <pc:spChg chg="mod">
          <ac:chgData name="Ilay" userId="731d4b63-89d5-4068-820a-13f570ec6d45" providerId="ADAL" clId="{A4D637D9-2A10-42DF-8BAE-E4EF6B405365}" dt="2023-06-30T12:39:06.783" v="1262"/>
          <ac:spMkLst>
            <pc:docMk/>
            <pc:sldMk cId="0" sldId="265"/>
            <ac:spMk id="12" creationId="{F7D34C11-EE37-8ECC-96EE-268E6CAFC8CC}"/>
          </ac:spMkLst>
        </pc:spChg>
        <pc:spChg chg="mod">
          <ac:chgData name="Ilay" userId="731d4b63-89d5-4068-820a-13f570ec6d45" providerId="ADAL" clId="{A4D637D9-2A10-42DF-8BAE-E4EF6B405365}" dt="2023-06-30T13:10:02.616" v="1391" actId="20577"/>
          <ac:spMkLst>
            <pc:docMk/>
            <pc:sldMk cId="0" sldId="265"/>
            <ac:spMk id="34" creationId="{5297A7DB-D23F-F586-32E8-3E3519FEBEAA}"/>
          </ac:spMkLst>
        </pc:spChg>
        <pc:spChg chg="mod">
          <ac:chgData name="Ilay" userId="731d4b63-89d5-4068-820a-13f570ec6d45" providerId="ADAL" clId="{A4D637D9-2A10-42DF-8BAE-E4EF6B405365}" dt="2023-06-30T12:39:06.783" v="1262"/>
          <ac:spMkLst>
            <pc:docMk/>
            <pc:sldMk cId="0" sldId="265"/>
            <ac:spMk id="51" creationId="{72A035A1-2DC6-3532-EF84-F9405246F066}"/>
          </ac:spMkLst>
        </pc:spChg>
        <pc:spChg chg="add mod">
          <ac:chgData name="Ilay" userId="731d4b63-89d5-4068-820a-13f570ec6d45" providerId="ADAL" clId="{A4D637D9-2A10-42DF-8BAE-E4EF6B405365}" dt="2023-06-30T12:39:06.783" v="1262"/>
          <ac:spMkLst>
            <pc:docMk/>
            <pc:sldMk cId="0" sldId="265"/>
            <ac:spMk id="53" creationId="{5FD76EC5-4950-10FE-35D6-A76CF7420273}"/>
          </ac:spMkLst>
        </pc:spChg>
        <pc:spChg chg="del">
          <ac:chgData name="Ilay" userId="731d4b63-89d5-4068-820a-13f570ec6d45" providerId="ADAL" clId="{A4D637D9-2A10-42DF-8BAE-E4EF6B405365}" dt="2023-06-30T12:39:06.482" v="1261" actId="478"/>
          <ac:spMkLst>
            <pc:docMk/>
            <pc:sldMk cId="0" sldId="265"/>
            <ac:spMk id="1277" creationId="{00000000-0000-0000-0000-000000000000}"/>
          </ac:spMkLst>
        </pc:spChg>
        <pc:grpChg chg="add mod">
          <ac:chgData name="Ilay" userId="731d4b63-89d5-4068-820a-13f570ec6d45" providerId="ADAL" clId="{A4D637D9-2A10-42DF-8BAE-E4EF6B405365}" dt="2023-06-30T12:39:06.783" v="1262"/>
          <ac:grpSpMkLst>
            <pc:docMk/>
            <pc:sldMk cId="0" sldId="265"/>
            <ac:grpSpMk id="2" creationId="{FBDE4C7B-DC78-66B3-C42A-67729B54D70F}"/>
          </ac:grpSpMkLst>
        </pc:grpChg>
        <pc:grpChg chg="add mod">
          <ac:chgData name="Ilay" userId="731d4b63-89d5-4068-820a-13f570ec6d45" providerId="ADAL" clId="{A4D637D9-2A10-42DF-8BAE-E4EF6B405365}" dt="2023-06-30T12:39:06.783" v="1262"/>
          <ac:grpSpMkLst>
            <pc:docMk/>
            <pc:sldMk cId="0" sldId="265"/>
            <ac:grpSpMk id="8" creationId="{2724FDE1-EE26-23AF-584C-D1C4C177A7EB}"/>
          </ac:grpSpMkLst>
        </pc:grpChg>
        <pc:grpChg chg="del">
          <ac:chgData name="Ilay" userId="731d4b63-89d5-4068-820a-13f570ec6d45" providerId="ADAL" clId="{A4D637D9-2A10-42DF-8BAE-E4EF6B405365}" dt="2023-06-30T12:39:06.482" v="1261" actId="478"/>
          <ac:grpSpMkLst>
            <pc:docMk/>
            <pc:sldMk cId="0" sldId="265"/>
            <ac:grpSpMk id="1270" creationId="{00000000-0000-0000-0000-000000000000}"/>
          </ac:grpSpMkLst>
        </pc:grpChg>
        <pc:grpChg chg="del">
          <ac:chgData name="Ilay" userId="731d4b63-89d5-4068-820a-13f570ec6d45" providerId="ADAL" clId="{A4D637D9-2A10-42DF-8BAE-E4EF6B405365}" dt="2023-06-30T12:39:06.482" v="1261" actId="478"/>
          <ac:grpSpMkLst>
            <pc:docMk/>
            <pc:sldMk cId="0" sldId="265"/>
            <ac:grpSpMk id="1273" creationId="{00000000-0000-0000-0000-000000000000}"/>
          </ac:grpSpMkLst>
        </pc:grpChg>
        <pc:cxnChg chg="add mod">
          <ac:chgData name="Ilay" userId="731d4b63-89d5-4068-820a-13f570ec6d45" providerId="ADAL" clId="{A4D637D9-2A10-42DF-8BAE-E4EF6B405365}" dt="2023-06-30T12:39:06.783" v="1262"/>
          <ac:cxnSpMkLst>
            <pc:docMk/>
            <pc:sldMk cId="0" sldId="265"/>
            <ac:cxnSpMk id="52" creationId="{2E8E6368-9C07-C2F6-FABF-380C77ED5FAB}"/>
          </ac:cxnSpMkLst>
        </pc:cxnChg>
        <pc:cxnChg chg="add mod">
          <ac:chgData name="Ilay" userId="731d4b63-89d5-4068-820a-13f570ec6d45" providerId="ADAL" clId="{A4D637D9-2A10-42DF-8BAE-E4EF6B405365}" dt="2023-06-30T12:39:06.783" v="1262"/>
          <ac:cxnSpMkLst>
            <pc:docMk/>
            <pc:sldMk cId="0" sldId="265"/>
            <ac:cxnSpMk id="54" creationId="{70322315-10FB-39AF-BDE3-EC661FEA58AA}"/>
          </ac:cxnSpMkLst>
        </pc:cxnChg>
        <pc:cxnChg chg="del">
          <ac:chgData name="Ilay" userId="731d4b63-89d5-4068-820a-13f570ec6d45" providerId="ADAL" clId="{A4D637D9-2A10-42DF-8BAE-E4EF6B405365}" dt="2023-06-30T12:39:06.482" v="1261" actId="478"/>
          <ac:cxnSpMkLst>
            <pc:docMk/>
            <pc:sldMk cId="0" sldId="265"/>
            <ac:cxnSpMk id="1276" creationId="{00000000-0000-0000-0000-000000000000}"/>
          </ac:cxnSpMkLst>
        </pc:cxnChg>
        <pc:cxnChg chg="del mod">
          <ac:chgData name="Ilay" userId="731d4b63-89d5-4068-820a-13f570ec6d45" providerId="ADAL" clId="{A4D637D9-2A10-42DF-8BAE-E4EF6B405365}" dt="2023-06-30T12:39:06.482" v="1261" actId="478"/>
          <ac:cxnSpMkLst>
            <pc:docMk/>
            <pc:sldMk cId="0" sldId="265"/>
            <ac:cxnSpMk id="1278" creationId="{00000000-0000-0000-0000-000000000000}"/>
          </ac:cxnSpMkLst>
        </pc:cxnChg>
      </pc:sldChg>
      <pc:sldChg chg="delSp del mod ord">
        <pc:chgData name="Ilay" userId="731d4b63-89d5-4068-820a-13f570ec6d45" providerId="ADAL" clId="{A4D637D9-2A10-42DF-8BAE-E4EF6B405365}" dt="2023-06-30T10:50:46.732" v="1231" actId="47"/>
        <pc:sldMkLst>
          <pc:docMk/>
          <pc:sldMk cId="0" sldId="266"/>
        </pc:sldMkLst>
        <pc:spChg chg="del">
          <ac:chgData name="Ilay" userId="731d4b63-89d5-4068-820a-13f570ec6d45" providerId="ADAL" clId="{A4D637D9-2A10-42DF-8BAE-E4EF6B405365}" dt="2023-06-30T10:49:30.843" v="1228" actId="478"/>
          <ac:spMkLst>
            <pc:docMk/>
            <pc:sldMk cId="0" sldId="266"/>
            <ac:spMk id="31" creationId="{DEC862B6-6D7B-ACD0-2671-8EF55F25A7F7}"/>
          </ac:spMkLst>
        </pc:spChg>
      </pc:sldChg>
      <pc:sldChg chg="del">
        <pc:chgData name="Ilay" userId="731d4b63-89d5-4068-820a-13f570ec6d45" providerId="ADAL" clId="{A4D637D9-2A10-42DF-8BAE-E4EF6B405365}" dt="2023-06-30T10:50:46.732" v="1231" actId="47"/>
        <pc:sldMkLst>
          <pc:docMk/>
          <pc:sldMk cId="0" sldId="267"/>
        </pc:sldMkLst>
      </pc:sldChg>
      <pc:sldChg chg="del">
        <pc:chgData name="Ilay" userId="731d4b63-89d5-4068-820a-13f570ec6d45" providerId="ADAL" clId="{A4D637D9-2A10-42DF-8BAE-E4EF6B405365}" dt="2023-06-30T10:50:46.732" v="1231" actId="47"/>
        <pc:sldMkLst>
          <pc:docMk/>
          <pc:sldMk cId="0" sldId="268"/>
        </pc:sldMkLst>
      </pc:sldChg>
      <pc:sldChg chg="del">
        <pc:chgData name="Ilay" userId="731d4b63-89d5-4068-820a-13f570ec6d45" providerId="ADAL" clId="{A4D637D9-2A10-42DF-8BAE-E4EF6B405365}" dt="2023-06-30T10:50:46.732" v="1231" actId="47"/>
        <pc:sldMkLst>
          <pc:docMk/>
          <pc:sldMk cId="0" sldId="269"/>
        </pc:sldMkLst>
      </pc:sldChg>
      <pc:sldChg chg="del">
        <pc:chgData name="Ilay" userId="731d4b63-89d5-4068-820a-13f570ec6d45" providerId="ADAL" clId="{A4D637D9-2A10-42DF-8BAE-E4EF6B405365}" dt="2023-06-30T10:50:46.732" v="1231" actId="47"/>
        <pc:sldMkLst>
          <pc:docMk/>
          <pc:sldMk cId="0" sldId="270"/>
        </pc:sldMkLst>
      </pc:sldChg>
      <pc:sldChg chg="del">
        <pc:chgData name="Ilay" userId="731d4b63-89d5-4068-820a-13f570ec6d45" providerId="ADAL" clId="{A4D637D9-2A10-42DF-8BAE-E4EF6B405365}" dt="2023-06-30T10:50:46.732" v="1231" actId="47"/>
        <pc:sldMkLst>
          <pc:docMk/>
          <pc:sldMk cId="0" sldId="271"/>
        </pc:sldMkLst>
      </pc:sldChg>
      <pc:sldChg chg="del">
        <pc:chgData name="Ilay" userId="731d4b63-89d5-4068-820a-13f570ec6d45" providerId="ADAL" clId="{A4D637D9-2A10-42DF-8BAE-E4EF6B405365}" dt="2023-06-30T10:50:46.732" v="1231" actId="47"/>
        <pc:sldMkLst>
          <pc:docMk/>
          <pc:sldMk cId="0" sldId="272"/>
        </pc:sldMkLst>
      </pc:sldChg>
      <pc:sldChg chg="del">
        <pc:chgData name="Ilay" userId="731d4b63-89d5-4068-820a-13f570ec6d45" providerId="ADAL" clId="{A4D637D9-2A10-42DF-8BAE-E4EF6B405365}" dt="2023-06-30T10:50:46.732" v="1231" actId="47"/>
        <pc:sldMkLst>
          <pc:docMk/>
          <pc:sldMk cId="0" sldId="273"/>
        </pc:sldMkLst>
      </pc:sldChg>
      <pc:sldChg chg="del">
        <pc:chgData name="Ilay" userId="731d4b63-89d5-4068-820a-13f570ec6d45" providerId="ADAL" clId="{A4D637D9-2A10-42DF-8BAE-E4EF6B405365}" dt="2023-06-30T10:50:46.732" v="1231" actId="47"/>
        <pc:sldMkLst>
          <pc:docMk/>
          <pc:sldMk cId="0" sldId="274"/>
        </pc:sldMkLst>
      </pc:sldChg>
      <pc:sldChg chg="del">
        <pc:chgData name="Ilay" userId="731d4b63-89d5-4068-820a-13f570ec6d45" providerId="ADAL" clId="{A4D637D9-2A10-42DF-8BAE-E4EF6B405365}" dt="2023-06-30T10:50:46.732" v="1231" actId="47"/>
        <pc:sldMkLst>
          <pc:docMk/>
          <pc:sldMk cId="0" sldId="275"/>
        </pc:sldMkLst>
      </pc:sldChg>
      <pc:sldChg chg="del">
        <pc:chgData name="Ilay" userId="731d4b63-89d5-4068-820a-13f570ec6d45" providerId="ADAL" clId="{A4D637D9-2A10-42DF-8BAE-E4EF6B405365}" dt="2023-06-30T10:50:46.732" v="1231" actId="47"/>
        <pc:sldMkLst>
          <pc:docMk/>
          <pc:sldMk cId="0" sldId="276"/>
        </pc:sldMkLst>
      </pc:sldChg>
      <pc:sldChg chg="del">
        <pc:chgData name="Ilay" userId="731d4b63-89d5-4068-820a-13f570ec6d45" providerId="ADAL" clId="{A4D637D9-2A10-42DF-8BAE-E4EF6B405365}" dt="2023-06-30T10:50:46.732" v="1231" actId="47"/>
        <pc:sldMkLst>
          <pc:docMk/>
          <pc:sldMk cId="0" sldId="277"/>
        </pc:sldMkLst>
      </pc:sldChg>
      <pc:sldChg chg="del">
        <pc:chgData name="Ilay" userId="731d4b63-89d5-4068-820a-13f570ec6d45" providerId="ADAL" clId="{A4D637D9-2A10-42DF-8BAE-E4EF6B405365}" dt="2023-06-30T10:50:38.595" v="1230" actId="47"/>
        <pc:sldMkLst>
          <pc:docMk/>
          <pc:sldMk cId="0" sldId="278"/>
        </pc:sldMkLst>
      </pc:sldChg>
      <pc:sldChg chg="del">
        <pc:chgData name="Ilay" userId="731d4b63-89d5-4068-820a-13f570ec6d45" providerId="ADAL" clId="{A4D637D9-2A10-42DF-8BAE-E4EF6B405365}" dt="2023-06-30T10:50:38.595" v="1230" actId="47"/>
        <pc:sldMkLst>
          <pc:docMk/>
          <pc:sldMk cId="0" sldId="279"/>
        </pc:sldMkLst>
      </pc:sldChg>
      <pc:sldChg chg="del">
        <pc:chgData name="Ilay" userId="731d4b63-89d5-4068-820a-13f570ec6d45" providerId="ADAL" clId="{A4D637D9-2A10-42DF-8BAE-E4EF6B405365}" dt="2023-06-30T10:50:38.595" v="1230" actId="47"/>
        <pc:sldMkLst>
          <pc:docMk/>
          <pc:sldMk cId="0" sldId="280"/>
        </pc:sldMkLst>
      </pc:sldChg>
      <pc:sldChg chg="del">
        <pc:chgData name="Ilay" userId="731d4b63-89d5-4068-820a-13f570ec6d45" providerId="ADAL" clId="{A4D637D9-2A10-42DF-8BAE-E4EF6B405365}" dt="2023-06-30T10:50:38.595" v="1230" actId="47"/>
        <pc:sldMkLst>
          <pc:docMk/>
          <pc:sldMk cId="0" sldId="281"/>
        </pc:sldMkLst>
      </pc:sldChg>
      <pc:sldChg chg="del">
        <pc:chgData name="Ilay" userId="731d4b63-89d5-4068-820a-13f570ec6d45" providerId="ADAL" clId="{A4D637D9-2A10-42DF-8BAE-E4EF6B405365}" dt="2023-06-30T10:50:38.595" v="1230" actId="47"/>
        <pc:sldMkLst>
          <pc:docMk/>
          <pc:sldMk cId="0" sldId="282"/>
        </pc:sldMkLst>
      </pc:sldChg>
      <pc:sldChg chg="del">
        <pc:chgData name="Ilay" userId="731d4b63-89d5-4068-820a-13f570ec6d45" providerId="ADAL" clId="{A4D637D9-2A10-42DF-8BAE-E4EF6B405365}" dt="2023-06-30T10:50:38.595" v="1230" actId="47"/>
        <pc:sldMkLst>
          <pc:docMk/>
          <pc:sldMk cId="0" sldId="283"/>
        </pc:sldMkLst>
      </pc:sldChg>
      <pc:sldChg chg="del">
        <pc:chgData name="Ilay" userId="731d4b63-89d5-4068-820a-13f570ec6d45" providerId="ADAL" clId="{A4D637D9-2A10-42DF-8BAE-E4EF6B405365}" dt="2023-06-30T10:50:38.595" v="1230" actId="47"/>
        <pc:sldMkLst>
          <pc:docMk/>
          <pc:sldMk cId="0" sldId="284"/>
        </pc:sldMkLst>
      </pc:sldChg>
      <pc:sldChg chg="del">
        <pc:chgData name="Ilay" userId="731d4b63-89d5-4068-820a-13f570ec6d45" providerId="ADAL" clId="{A4D637D9-2A10-42DF-8BAE-E4EF6B405365}" dt="2023-06-30T10:50:38.595" v="1230" actId="47"/>
        <pc:sldMkLst>
          <pc:docMk/>
          <pc:sldMk cId="0" sldId="285"/>
        </pc:sldMkLst>
      </pc:sldChg>
      <pc:sldChg chg="del">
        <pc:chgData name="Ilay" userId="731d4b63-89d5-4068-820a-13f570ec6d45" providerId="ADAL" clId="{A4D637D9-2A10-42DF-8BAE-E4EF6B405365}" dt="2023-06-30T10:50:38.595" v="1230" actId="47"/>
        <pc:sldMkLst>
          <pc:docMk/>
          <pc:sldMk cId="0" sldId="286"/>
        </pc:sldMkLst>
      </pc:sldChg>
      <pc:sldChg chg="del">
        <pc:chgData name="Ilay" userId="731d4b63-89d5-4068-820a-13f570ec6d45" providerId="ADAL" clId="{A4D637D9-2A10-42DF-8BAE-E4EF6B405365}" dt="2023-06-30T10:50:38.595" v="1230" actId="47"/>
        <pc:sldMkLst>
          <pc:docMk/>
          <pc:sldMk cId="0" sldId="287"/>
        </pc:sldMkLst>
      </pc:sldChg>
      <pc:sldChg chg="addSp delSp modSp add del mod">
        <pc:chgData name="Ilay" userId="731d4b63-89d5-4068-820a-13f570ec6d45" providerId="ADAL" clId="{A4D637D9-2A10-42DF-8BAE-E4EF6B405365}" dt="2023-06-30T12:57:17.149" v="1318" actId="2696"/>
        <pc:sldMkLst>
          <pc:docMk/>
          <pc:sldMk cId="0" sldId="288"/>
        </pc:sldMkLst>
        <pc:spChg chg="mod">
          <ac:chgData name="Ilay" userId="731d4b63-89d5-4068-820a-13f570ec6d45" providerId="ADAL" clId="{A4D637D9-2A10-42DF-8BAE-E4EF6B405365}" dt="2023-06-30T10:53:21.519" v="1243"/>
          <ac:spMkLst>
            <pc:docMk/>
            <pc:sldMk cId="0" sldId="288"/>
            <ac:spMk id="4" creationId="{96579D97-EEC0-1254-074B-1B926EB61005}"/>
          </ac:spMkLst>
        </pc:spChg>
        <pc:spChg chg="mod">
          <ac:chgData name="Ilay" userId="731d4b63-89d5-4068-820a-13f570ec6d45" providerId="ADAL" clId="{A4D637D9-2A10-42DF-8BAE-E4EF6B405365}" dt="2023-06-30T10:53:21.519" v="1243"/>
          <ac:spMkLst>
            <pc:docMk/>
            <pc:sldMk cId="0" sldId="288"/>
            <ac:spMk id="6" creationId="{D8004CA6-6128-A117-18FE-20B00F1E7D75}"/>
          </ac:spMkLst>
        </pc:spChg>
        <pc:spChg chg="mod">
          <ac:chgData name="Ilay" userId="731d4b63-89d5-4068-820a-13f570ec6d45" providerId="ADAL" clId="{A4D637D9-2A10-42DF-8BAE-E4EF6B405365}" dt="2023-06-30T10:53:21.519" v="1243"/>
          <ac:spMkLst>
            <pc:docMk/>
            <pc:sldMk cId="0" sldId="288"/>
            <ac:spMk id="7" creationId="{01884E43-D033-D08D-D6F0-2E83673E122B}"/>
          </ac:spMkLst>
        </pc:spChg>
        <pc:spChg chg="mod">
          <ac:chgData name="Ilay" userId="731d4b63-89d5-4068-820a-13f570ec6d45" providerId="ADAL" clId="{A4D637D9-2A10-42DF-8BAE-E4EF6B405365}" dt="2023-06-30T10:53:21.519" v="1243"/>
          <ac:spMkLst>
            <pc:docMk/>
            <pc:sldMk cId="0" sldId="288"/>
            <ac:spMk id="8" creationId="{F1F46FBE-AD55-9A2F-58A3-639D09B76B1D}"/>
          </ac:spMkLst>
        </pc:spChg>
        <pc:spChg chg="mod">
          <ac:chgData name="Ilay" userId="731d4b63-89d5-4068-820a-13f570ec6d45" providerId="ADAL" clId="{A4D637D9-2A10-42DF-8BAE-E4EF6B405365}" dt="2023-06-30T10:53:21.519" v="1243"/>
          <ac:spMkLst>
            <pc:docMk/>
            <pc:sldMk cId="0" sldId="288"/>
            <ac:spMk id="9" creationId="{994D59B3-2905-A96F-C1E7-F74578CD6B62}"/>
          </ac:spMkLst>
        </pc:spChg>
        <pc:spChg chg="mod">
          <ac:chgData name="Ilay" userId="731d4b63-89d5-4068-820a-13f570ec6d45" providerId="ADAL" clId="{A4D637D9-2A10-42DF-8BAE-E4EF6B405365}" dt="2023-06-30T10:53:21.519" v="1243"/>
          <ac:spMkLst>
            <pc:docMk/>
            <pc:sldMk cId="0" sldId="288"/>
            <ac:spMk id="10" creationId="{139A531A-7971-8B37-2EE4-F9910212770C}"/>
          </ac:spMkLst>
        </pc:spChg>
        <pc:spChg chg="mod">
          <ac:chgData name="Ilay" userId="731d4b63-89d5-4068-820a-13f570ec6d45" providerId="ADAL" clId="{A4D637D9-2A10-42DF-8BAE-E4EF6B405365}" dt="2023-06-30T10:53:21.519" v="1243"/>
          <ac:spMkLst>
            <pc:docMk/>
            <pc:sldMk cId="0" sldId="288"/>
            <ac:spMk id="11" creationId="{F65BFBF4-D182-A20B-BD15-508248303930}"/>
          </ac:spMkLst>
        </pc:spChg>
        <pc:spChg chg="mod">
          <ac:chgData name="Ilay" userId="731d4b63-89d5-4068-820a-13f570ec6d45" providerId="ADAL" clId="{A4D637D9-2A10-42DF-8BAE-E4EF6B405365}" dt="2023-06-30T10:53:21.519" v="1243"/>
          <ac:spMkLst>
            <pc:docMk/>
            <pc:sldMk cId="0" sldId="288"/>
            <ac:spMk id="12" creationId="{401F3847-2D8F-6173-C7C7-E6BAB7F7CECD}"/>
          </ac:spMkLst>
        </pc:spChg>
        <pc:spChg chg="mod">
          <ac:chgData name="Ilay" userId="731d4b63-89d5-4068-820a-13f570ec6d45" providerId="ADAL" clId="{A4D637D9-2A10-42DF-8BAE-E4EF6B405365}" dt="2023-06-30T10:53:21.519" v="1243"/>
          <ac:spMkLst>
            <pc:docMk/>
            <pc:sldMk cId="0" sldId="288"/>
            <ac:spMk id="13" creationId="{84350703-DBBA-86C4-9C19-3399946B1C89}"/>
          </ac:spMkLst>
        </pc:spChg>
        <pc:spChg chg="mod">
          <ac:chgData name="Ilay" userId="731d4b63-89d5-4068-820a-13f570ec6d45" providerId="ADAL" clId="{A4D637D9-2A10-42DF-8BAE-E4EF6B405365}" dt="2023-06-30T10:53:21.519" v="1243"/>
          <ac:spMkLst>
            <pc:docMk/>
            <pc:sldMk cId="0" sldId="288"/>
            <ac:spMk id="17" creationId="{7781F956-D6D0-9E94-5D2E-456E6D9E53ED}"/>
          </ac:spMkLst>
        </pc:spChg>
        <pc:spChg chg="mod">
          <ac:chgData name="Ilay" userId="731d4b63-89d5-4068-820a-13f570ec6d45" providerId="ADAL" clId="{A4D637D9-2A10-42DF-8BAE-E4EF6B405365}" dt="2023-06-30T10:53:21.519" v="1243"/>
          <ac:spMkLst>
            <pc:docMk/>
            <pc:sldMk cId="0" sldId="288"/>
            <ac:spMk id="18" creationId="{6B2B50F4-536C-02C7-03DA-76A9B27CCF89}"/>
          </ac:spMkLst>
        </pc:spChg>
        <pc:spChg chg="mod">
          <ac:chgData name="Ilay" userId="731d4b63-89d5-4068-820a-13f570ec6d45" providerId="ADAL" clId="{A4D637D9-2A10-42DF-8BAE-E4EF6B405365}" dt="2023-06-30T10:53:21.519" v="1243"/>
          <ac:spMkLst>
            <pc:docMk/>
            <pc:sldMk cId="0" sldId="288"/>
            <ac:spMk id="19" creationId="{4DA12557-EF48-4130-46A9-831AACE3E967}"/>
          </ac:spMkLst>
        </pc:spChg>
        <pc:spChg chg="mod">
          <ac:chgData name="Ilay" userId="731d4b63-89d5-4068-820a-13f570ec6d45" providerId="ADAL" clId="{A4D637D9-2A10-42DF-8BAE-E4EF6B405365}" dt="2023-06-30T10:53:21.519" v="1243"/>
          <ac:spMkLst>
            <pc:docMk/>
            <pc:sldMk cId="0" sldId="288"/>
            <ac:spMk id="20" creationId="{4FA7F104-63CD-ED1E-4738-1E2950F88A18}"/>
          </ac:spMkLst>
        </pc:spChg>
        <pc:spChg chg="mod">
          <ac:chgData name="Ilay" userId="731d4b63-89d5-4068-820a-13f570ec6d45" providerId="ADAL" clId="{A4D637D9-2A10-42DF-8BAE-E4EF6B405365}" dt="2023-06-30T10:53:21.519" v="1243"/>
          <ac:spMkLst>
            <pc:docMk/>
            <pc:sldMk cId="0" sldId="288"/>
            <ac:spMk id="22" creationId="{249B2CFA-E2E7-3CFF-3901-C11AF55D8C28}"/>
          </ac:spMkLst>
        </pc:spChg>
        <pc:spChg chg="mod">
          <ac:chgData name="Ilay" userId="731d4b63-89d5-4068-820a-13f570ec6d45" providerId="ADAL" clId="{A4D637D9-2A10-42DF-8BAE-E4EF6B405365}" dt="2023-06-30T10:53:21.519" v="1243"/>
          <ac:spMkLst>
            <pc:docMk/>
            <pc:sldMk cId="0" sldId="288"/>
            <ac:spMk id="23" creationId="{B27FACDF-251A-F722-76C6-B39055287A28}"/>
          </ac:spMkLst>
        </pc:spChg>
        <pc:spChg chg="mod">
          <ac:chgData name="Ilay" userId="731d4b63-89d5-4068-820a-13f570ec6d45" providerId="ADAL" clId="{A4D637D9-2A10-42DF-8BAE-E4EF6B405365}" dt="2023-06-30T10:53:21.519" v="1243"/>
          <ac:spMkLst>
            <pc:docMk/>
            <pc:sldMk cId="0" sldId="288"/>
            <ac:spMk id="24" creationId="{2E06B647-4D8B-98F5-DA55-322FB0DB98B3}"/>
          </ac:spMkLst>
        </pc:spChg>
        <pc:spChg chg="mod">
          <ac:chgData name="Ilay" userId="731d4b63-89d5-4068-820a-13f570ec6d45" providerId="ADAL" clId="{A4D637D9-2A10-42DF-8BAE-E4EF6B405365}" dt="2023-06-30T10:53:21.519" v="1243"/>
          <ac:spMkLst>
            <pc:docMk/>
            <pc:sldMk cId="0" sldId="288"/>
            <ac:spMk id="25" creationId="{F99455BD-DA6C-A053-98C0-0CCEA1114AC6}"/>
          </ac:spMkLst>
        </pc:spChg>
        <pc:spChg chg="mod">
          <ac:chgData name="Ilay" userId="731d4b63-89d5-4068-820a-13f570ec6d45" providerId="ADAL" clId="{A4D637D9-2A10-42DF-8BAE-E4EF6B405365}" dt="2023-06-30T10:53:21.519" v="1243"/>
          <ac:spMkLst>
            <pc:docMk/>
            <pc:sldMk cId="0" sldId="288"/>
            <ac:spMk id="26" creationId="{65106A35-8706-7AF3-5FB8-79997277AC2D}"/>
          </ac:spMkLst>
        </pc:spChg>
        <pc:spChg chg="mod">
          <ac:chgData name="Ilay" userId="731d4b63-89d5-4068-820a-13f570ec6d45" providerId="ADAL" clId="{A4D637D9-2A10-42DF-8BAE-E4EF6B405365}" dt="2023-06-30T10:53:21.519" v="1243"/>
          <ac:spMkLst>
            <pc:docMk/>
            <pc:sldMk cId="0" sldId="288"/>
            <ac:spMk id="27" creationId="{D119C7DD-415D-7E1E-DF39-5636AE5DDDD2}"/>
          </ac:spMkLst>
        </pc:spChg>
        <pc:spChg chg="mod">
          <ac:chgData name="Ilay" userId="731d4b63-89d5-4068-820a-13f570ec6d45" providerId="ADAL" clId="{A4D637D9-2A10-42DF-8BAE-E4EF6B405365}" dt="2023-06-30T10:53:21.519" v="1243"/>
          <ac:spMkLst>
            <pc:docMk/>
            <pc:sldMk cId="0" sldId="288"/>
            <ac:spMk id="28" creationId="{6D0DEEC3-0F5C-6CA7-9998-03EC820D5247}"/>
          </ac:spMkLst>
        </pc:spChg>
        <pc:spChg chg="mod">
          <ac:chgData name="Ilay" userId="731d4b63-89d5-4068-820a-13f570ec6d45" providerId="ADAL" clId="{A4D637D9-2A10-42DF-8BAE-E4EF6B405365}" dt="2023-06-30T10:53:21.519" v="1243"/>
          <ac:spMkLst>
            <pc:docMk/>
            <pc:sldMk cId="0" sldId="288"/>
            <ac:spMk id="29" creationId="{3FD375C7-3F98-D5F7-27FC-B5BC24ED3A3B}"/>
          </ac:spMkLst>
        </pc:spChg>
        <pc:spChg chg="mod">
          <ac:chgData name="Ilay" userId="731d4b63-89d5-4068-820a-13f570ec6d45" providerId="ADAL" clId="{A4D637D9-2A10-42DF-8BAE-E4EF6B405365}" dt="2023-06-30T12:56:19.853" v="1302" actId="1076"/>
          <ac:spMkLst>
            <pc:docMk/>
            <pc:sldMk cId="0" sldId="288"/>
            <ac:spMk id="2796" creationId="{00000000-0000-0000-0000-000000000000}"/>
          </ac:spMkLst>
        </pc:spChg>
        <pc:spChg chg="del">
          <ac:chgData name="Ilay" userId="731d4b63-89d5-4068-820a-13f570ec6d45" providerId="ADAL" clId="{A4D637D9-2A10-42DF-8BAE-E4EF6B405365}" dt="2023-06-30T10:53:29.265" v="1244" actId="478"/>
          <ac:spMkLst>
            <pc:docMk/>
            <pc:sldMk cId="0" sldId="288"/>
            <ac:spMk id="2797" creationId="{00000000-0000-0000-0000-000000000000}"/>
          </ac:spMkLst>
        </pc:spChg>
        <pc:spChg chg="del">
          <ac:chgData name="Ilay" userId="731d4b63-89d5-4068-820a-13f570ec6d45" providerId="ADAL" clId="{A4D637D9-2A10-42DF-8BAE-E4EF6B405365}" dt="2023-06-30T10:53:21.185" v="1242" actId="478"/>
          <ac:spMkLst>
            <pc:docMk/>
            <pc:sldMk cId="0" sldId="288"/>
            <ac:spMk id="2803" creationId="{00000000-0000-0000-0000-000000000000}"/>
          </ac:spMkLst>
        </pc:spChg>
        <pc:spChg chg="del">
          <ac:chgData name="Ilay" userId="731d4b63-89d5-4068-820a-13f570ec6d45" providerId="ADAL" clId="{A4D637D9-2A10-42DF-8BAE-E4EF6B405365}" dt="2023-06-30T10:53:21.185" v="1242" actId="478"/>
          <ac:spMkLst>
            <pc:docMk/>
            <pc:sldMk cId="0" sldId="288"/>
            <ac:spMk id="2807" creationId="{00000000-0000-0000-0000-000000000000}"/>
          </ac:spMkLst>
        </pc:spChg>
        <pc:spChg chg="del">
          <ac:chgData name="Ilay" userId="731d4b63-89d5-4068-820a-13f570ec6d45" providerId="ADAL" clId="{A4D637D9-2A10-42DF-8BAE-E4EF6B405365}" dt="2023-06-30T10:53:21.185" v="1242" actId="478"/>
          <ac:spMkLst>
            <pc:docMk/>
            <pc:sldMk cId="0" sldId="288"/>
            <ac:spMk id="2808" creationId="{00000000-0000-0000-0000-000000000000}"/>
          </ac:spMkLst>
        </pc:spChg>
        <pc:spChg chg="del">
          <ac:chgData name="Ilay" userId="731d4b63-89d5-4068-820a-13f570ec6d45" providerId="ADAL" clId="{A4D637D9-2A10-42DF-8BAE-E4EF6B405365}" dt="2023-06-30T10:53:21.185" v="1242" actId="478"/>
          <ac:spMkLst>
            <pc:docMk/>
            <pc:sldMk cId="0" sldId="288"/>
            <ac:spMk id="2809" creationId="{00000000-0000-0000-0000-000000000000}"/>
          </ac:spMkLst>
        </pc:spChg>
        <pc:spChg chg="del">
          <ac:chgData name="Ilay" userId="731d4b63-89d5-4068-820a-13f570ec6d45" providerId="ADAL" clId="{A4D637D9-2A10-42DF-8BAE-E4EF6B405365}" dt="2023-06-30T10:53:21.185" v="1242" actId="478"/>
          <ac:spMkLst>
            <pc:docMk/>
            <pc:sldMk cId="0" sldId="288"/>
            <ac:spMk id="2810" creationId="{00000000-0000-0000-0000-000000000000}"/>
          </ac:spMkLst>
        </pc:spChg>
        <pc:spChg chg="del">
          <ac:chgData name="Ilay" userId="731d4b63-89d5-4068-820a-13f570ec6d45" providerId="ADAL" clId="{A4D637D9-2A10-42DF-8BAE-E4EF6B405365}" dt="2023-06-30T10:53:21.185" v="1242" actId="478"/>
          <ac:spMkLst>
            <pc:docMk/>
            <pc:sldMk cId="0" sldId="288"/>
            <ac:spMk id="2811" creationId="{00000000-0000-0000-0000-000000000000}"/>
          </ac:spMkLst>
        </pc:spChg>
        <pc:spChg chg="del">
          <ac:chgData name="Ilay" userId="731d4b63-89d5-4068-820a-13f570ec6d45" providerId="ADAL" clId="{A4D637D9-2A10-42DF-8BAE-E4EF6B405365}" dt="2023-06-30T10:53:21.185" v="1242" actId="478"/>
          <ac:spMkLst>
            <pc:docMk/>
            <pc:sldMk cId="0" sldId="288"/>
            <ac:spMk id="2812" creationId="{00000000-0000-0000-0000-000000000000}"/>
          </ac:spMkLst>
        </pc:spChg>
        <pc:spChg chg="del">
          <ac:chgData name="Ilay" userId="731d4b63-89d5-4068-820a-13f570ec6d45" providerId="ADAL" clId="{A4D637D9-2A10-42DF-8BAE-E4EF6B405365}" dt="2023-06-30T10:53:21.185" v="1242" actId="478"/>
          <ac:spMkLst>
            <pc:docMk/>
            <pc:sldMk cId="0" sldId="288"/>
            <ac:spMk id="2813" creationId="{00000000-0000-0000-0000-000000000000}"/>
          </ac:spMkLst>
        </pc:spChg>
        <pc:spChg chg="del">
          <ac:chgData name="Ilay" userId="731d4b63-89d5-4068-820a-13f570ec6d45" providerId="ADAL" clId="{A4D637D9-2A10-42DF-8BAE-E4EF6B405365}" dt="2023-06-30T10:53:21.185" v="1242" actId="478"/>
          <ac:spMkLst>
            <pc:docMk/>
            <pc:sldMk cId="0" sldId="288"/>
            <ac:spMk id="2817" creationId="{00000000-0000-0000-0000-000000000000}"/>
          </ac:spMkLst>
        </pc:spChg>
        <pc:spChg chg="del">
          <ac:chgData name="Ilay" userId="731d4b63-89d5-4068-820a-13f570ec6d45" providerId="ADAL" clId="{A4D637D9-2A10-42DF-8BAE-E4EF6B405365}" dt="2023-06-30T10:53:21.185" v="1242" actId="478"/>
          <ac:spMkLst>
            <pc:docMk/>
            <pc:sldMk cId="0" sldId="288"/>
            <ac:spMk id="2818" creationId="{00000000-0000-0000-0000-000000000000}"/>
          </ac:spMkLst>
        </pc:spChg>
        <pc:spChg chg="del">
          <ac:chgData name="Ilay" userId="731d4b63-89d5-4068-820a-13f570ec6d45" providerId="ADAL" clId="{A4D637D9-2A10-42DF-8BAE-E4EF6B405365}" dt="2023-06-30T10:53:21.185" v="1242" actId="478"/>
          <ac:spMkLst>
            <pc:docMk/>
            <pc:sldMk cId="0" sldId="288"/>
            <ac:spMk id="2819" creationId="{00000000-0000-0000-0000-000000000000}"/>
          </ac:spMkLst>
        </pc:spChg>
        <pc:spChg chg="del">
          <ac:chgData name="Ilay" userId="731d4b63-89d5-4068-820a-13f570ec6d45" providerId="ADAL" clId="{A4D637D9-2A10-42DF-8BAE-E4EF6B405365}" dt="2023-06-30T10:53:21.185" v="1242" actId="478"/>
          <ac:spMkLst>
            <pc:docMk/>
            <pc:sldMk cId="0" sldId="288"/>
            <ac:spMk id="2820" creationId="{00000000-0000-0000-0000-000000000000}"/>
          </ac:spMkLst>
        </pc:spChg>
        <pc:spChg chg="del">
          <ac:chgData name="Ilay" userId="731d4b63-89d5-4068-820a-13f570ec6d45" providerId="ADAL" clId="{A4D637D9-2A10-42DF-8BAE-E4EF6B405365}" dt="2023-06-30T10:53:21.185" v="1242" actId="478"/>
          <ac:spMkLst>
            <pc:docMk/>
            <pc:sldMk cId="0" sldId="288"/>
            <ac:spMk id="2824" creationId="{00000000-0000-0000-0000-000000000000}"/>
          </ac:spMkLst>
        </pc:spChg>
        <pc:spChg chg="del">
          <ac:chgData name="Ilay" userId="731d4b63-89d5-4068-820a-13f570ec6d45" providerId="ADAL" clId="{A4D637D9-2A10-42DF-8BAE-E4EF6B405365}" dt="2023-06-30T10:53:21.185" v="1242" actId="478"/>
          <ac:spMkLst>
            <pc:docMk/>
            <pc:sldMk cId="0" sldId="288"/>
            <ac:spMk id="2825" creationId="{00000000-0000-0000-0000-000000000000}"/>
          </ac:spMkLst>
        </pc:spChg>
        <pc:grpChg chg="add mod">
          <ac:chgData name="Ilay" userId="731d4b63-89d5-4068-820a-13f570ec6d45" providerId="ADAL" clId="{A4D637D9-2A10-42DF-8BAE-E4EF6B405365}" dt="2023-06-30T10:53:21.519" v="1243"/>
          <ac:grpSpMkLst>
            <pc:docMk/>
            <pc:sldMk cId="0" sldId="288"/>
            <ac:grpSpMk id="2" creationId="{46E41C59-8138-A054-B2BC-3F0776DCA48E}"/>
          </ac:grpSpMkLst>
        </pc:grpChg>
        <pc:grpChg chg="mod">
          <ac:chgData name="Ilay" userId="731d4b63-89d5-4068-820a-13f570ec6d45" providerId="ADAL" clId="{A4D637D9-2A10-42DF-8BAE-E4EF6B405365}" dt="2023-06-30T10:53:21.519" v="1243"/>
          <ac:grpSpMkLst>
            <pc:docMk/>
            <pc:sldMk cId="0" sldId="288"/>
            <ac:grpSpMk id="3" creationId="{D9BC08CA-F413-F46A-21D2-5BBEB7106ACE}"/>
          </ac:grpSpMkLst>
        </pc:grpChg>
        <pc:grpChg chg="mod">
          <ac:chgData name="Ilay" userId="731d4b63-89d5-4068-820a-13f570ec6d45" providerId="ADAL" clId="{A4D637D9-2A10-42DF-8BAE-E4EF6B405365}" dt="2023-06-30T10:53:21.519" v="1243"/>
          <ac:grpSpMkLst>
            <pc:docMk/>
            <pc:sldMk cId="0" sldId="288"/>
            <ac:grpSpMk id="5" creationId="{A62CADE5-5146-91ED-5680-D573D0F2E28E}"/>
          </ac:grpSpMkLst>
        </pc:grpChg>
        <pc:grpChg chg="mod">
          <ac:chgData name="Ilay" userId="731d4b63-89d5-4068-820a-13f570ec6d45" providerId="ADAL" clId="{A4D637D9-2A10-42DF-8BAE-E4EF6B405365}" dt="2023-06-30T10:53:21.519" v="1243"/>
          <ac:grpSpMkLst>
            <pc:docMk/>
            <pc:sldMk cId="0" sldId="288"/>
            <ac:grpSpMk id="21" creationId="{EAC6526E-5328-631C-0949-8634E2F1ADAD}"/>
          </ac:grpSpMkLst>
        </pc:grpChg>
        <pc:grpChg chg="del">
          <ac:chgData name="Ilay" userId="731d4b63-89d5-4068-820a-13f570ec6d45" providerId="ADAL" clId="{A4D637D9-2A10-42DF-8BAE-E4EF6B405365}" dt="2023-06-30T10:53:21.185" v="1242" actId="478"/>
          <ac:grpSpMkLst>
            <pc:docMk/>
            <pc:sldMk cId="0" sldId="288"/>
            <ac:grpSpMk id="2799" creationId="{00000000-0000-0000-0000-000000000000}"/>
          </ac:grpSpMkLst>
        </pc:grpChg>
        <pc:grpChg chg="del">
          <ac:chgData name="Ilay" userId="731d4b63-89d5-4068-820a-13f570ec6d45" providerId="ADAL" clId="{A4D637D9-2A10-42DF-8BAE-E4EF6B405365}" dt="2023-06-30T10:53:21.185" v="1242" actId="478"/>
          <ac:grpSpMkLst>
            <pc:docMk/>
            <pc:sldMk cId="0" sldId="288"/>
            <ac:grpSpMk id="2804" creationId="{00000000-0000-0000-0000-000000000000}"/>
          </ac:grpSpMkLst>
        </pc:grpChg>
        <pc:grpChg chg="del">
          <ac:chgData name="Ilay" userId="731d4b63-89d5-4068-820a-13f570ec6d45" providerId="ADAL" clId="{A4D637D9-2A10-42DF-8BAE-E4EF6B405365}" dt="2023-06-30T10:53:21.185" v="1242" actId="478"/>
          <ac:grpSpMkLst>
            <pc:docMk/>
            <pc:sldMk cId="0" sldId="288"/>
            <ac:grpSpMk id="2821" creationId="{00000000-0000-0000-0000-000000000000}"/>
          </ac:grpSpMkLst>
        </pc:grpChg>
        <pc:cxnChg chg="mod">
          <ac:chgData name="Ilay" userId="731d4b63-89d5-4068-820a-13f570ec6d45" providerId="ADAL" clId="{A4D637D9-2A10-42DF-8BAE-E4EF6B405365}" dt="2023-06-30T10:53:21.519" v="1243"/>
          <ac:cxnSpMkLst>
            <pc:docMk/>
            <pc:sldMk cId="0" sldId="288"/>
            <ac:cxnSpMk id="14" creationId="{CEEDC655-8535-A590-470A-4E9C20CA0363}"/>
          </ac:cxnSpMkLst>
        </pc:cxnChg>
        <pc:cxnChg chg="mod">
          <ac:chgData name="Ilay" userId="731d4b63-89d5-4068-820a-13f570ec6d45" providerId="ADAL" clId="{A4D637D9-2A10-42DF-8BAE-E4EF6B405365}" dt="2023-06-30T10:53:21.519" v="1243"/>
          <ac:cxnSpMkLst>
            <pc:docMk/>
            <pc:sldMk cId="0" sldId="288"/>
            <ac:cxnSpMk id="15" creationId="{AAC56F24-77A2-8395-A8B0-E141975ABD88}"/>
          </ac:cxnSpMkLst>
        </pc:cxnChg>
        <pc:cxnChg chg="mod">
          <ac:chgData name="Ilay" userId="731d4b63-89d5-4068-820a-13f570ec6d45" providerId="ADAL" clId="{A4D637D9-2A10-42DF-8BAE-E4EF6B405365}" dt="2023-06-30T10:53:21.519" v="1243"/>
          <ac:cxnSpMkLst>
            <pc:docMk/>
            <pc:sldMk cId="0" sldId="288"/>
            <ac:cxnSpMk id="16" creationId="{E9BD72BE-C41C-B7FE-4230-B33462EDABC7}"/>
          </ac:cxnSpMkLst>
        </pc:cxnChg>
        <pc:cxnChg chg="del">
          <ac:chgData name="Ilay" userId="731d4b63-89d5-4068-820a-13f570ec6d45" providerId="ADAL" clId="{A4D637D9-2A10-42DF-8BAE-E4EF6B405365}" dt="2023-06-30T10:53:21.185" v="1242" actId="478"/>
          <ac:cxnSpMkLst>
            <pc:docMk/>
            <pc:sldMk cId="0" sldId="288"/>
            <ac:cxnSpMk id="2814" creationId="{00000000-0000-0000-0000-000000000000}"/>
          </ac:cxnSpMkLst>
        </pc:cxnChg>
        <pc:cxnChg chg="del">
          <ac:chgData name="Ilay" userId="731d4b63-89d5-4068-820a-13f570ec6d45" providerId="ADAL" clId="{A4D637D9-2A10-42DF-8BAE-E4EF6B405365}" dt="2023-06-30T10:53:21.185" v="1242" actId="478"/>
          <ac:cxnSpMkLst>
            <pc:docMk/>
            <pc:sldMk cId="0" sldId="288"/>
            <ac:cxnSpMk id="2815" creationId="{00000000-0000-0000-0000-000000000000}"/>
          </ac:cxnSpMkLst>
        </pc:cxnChg>
        <pc:cxnChg chg="del">
          <ac:chgData name="Ilay" userId="731d4b63-89d5-4068-820a-13f570ec6d45" providerId="ADAL" clId="{A4D637D9-2A10-42DF-8BAE-E4EF6B405365}" dt="2023-06-30T10:53:21.185" v="1242" actId="478"/>
          <ac:cxnSpMkLst>
            <pc:docMk/>
            <pc:sldMk cId="0" sldId="288"/>
            <ac:cxnSpMk id="2816" creationId="{00000000-0000-0000-0000-000000000000}"/>
          </ac:cxnSpMkLst>
        </pc:cxnChg>
      </pc:sldChg>
      <pc:sldChg chg="del">
        <pc:chgData name="Ilay" userId="731d4b63-89d5-4068-820a-13f570ec6d45" providerId="ADAL" clId="{A4D637D9-2A10-42DF-8BAE-E4EF6B405365}" dt="2023-06-30T10:50:38.595" v="1230" actId="47"/>
        <pc:sldMkLst>
          <pc:docMk/>
          <pc:sldMk cId="0" sldId="289"/>
        </pc:sldMkLst>
      </pc:sldChg>
      <pc:sldChg chg="del">
        <pc:chgData name="Ilay" userId="731d4b63-89d5-4068-820a-13f570ec6d45" providerId="ADAL" clId="{A4D637D9-2A10-42DF-8BAE-E4EF6B405365}" dt="2023-06-30T10:50:38.595" v="1230" actId="47"/>
        <pc:sldMkLst>
          <pc:docMk/>
          <pc:sldMk cId="0" sldId="290"/>
        </pc:sldMkLst>
      </pc:sldChg>
      <pc:sldChg chg="del">
        <pc:chgData name="Ilay" userId="731d4b63-89d5-4068-820a-13f570ec6d45" providerId="ADAL" clId="{A4D637D9-2A10-42DF-8BAE-E4EF6B405365}" dt="2023-06-30T10:50:38.595" v="1230" actId="47"/>
        <pc:sldMkLst>
          <pc:docMk/>
          <pc:sldMk cId="0" sldId="291"/>
        </pc:sldMkLst>
      </pc:sldChg>
      <pc:sldChg chg="del">
        <pc:chgData name="Ilay" userId="731d4b63-89d5-4068-820a-13f570ec6d45" providerId="ADAL" clId="{A4D637D9-2A10-42DF-8BAE-E4EF6B405365}" dt="2023-06-30T10:50:38.595" v="1230" actId="47"/>
        <pc:sldMkLst>
          <pc:docMk/>
          <pc:sldMk cId="0" sldId="292"/>
        </pc:sldMkLst>
      </pc:sldChg>
      <pc:sldChg chg="del">
        <pc:chgData name="Ilay" userId="731d4b63-89d5-4068-820a-13f570ec6d45" providerId="ADAL" clId="{A4D637D9-2A10-42DF-8BAE-E4EF6B405365}" dt="2023-06-30T10:50:38.595" v="1230" actId="47"/>
        <pc:sldMkLst>
          <pc:docMk/>
          <pc:sldMk cId="0" sldId="293"/>
        </pc:sldMkLst>
      </pc:sldChg>
      <pc:sldChg chg="del">
        <pc:chgData name="Ilay" userId="731d4b63-89d5-4068-820a-13f570ec6d45" providerId="ADAL" clId="{A4D637D9-2A10-42DF-8BAE-E4EF6B405365}" dt="2023-06-30T10:50:38.595" v="1230" actId="47"/>
        <pc:sldMkLst>
          <pc:docMk/>
          <pc:sldMk cId="0" sldId="294"/>
        </pc:sldMkLst>
      </pc:sldChg>
      <pc:sldChg chg="del">
        <pc:chgData name="Ilay" userId="731d4b63-89d5-4068-820a-13f570ec6d45" providerId="ADAL" clId="{A4D637D9-2A10-42DF-8BAE-E4EF6B405365}" dt="2023-06-30T10:50:38.595" v="1230" actId="47"/>
        <pc:sldMkLst>
          <pc:docMk/>
          <pc:sldMk cId="0" sldId="295"/>
        </pc:sldMkLst>
      </pc:sldChg>
      <pc:sldChg chg="del">
        <pc:chgData name="Ilay" userId="731d4b63-89d5-4068-820a-13f570ec6d45" providerId="ADAL" clId="{A4D637D9-2A10-42DF-8BAE-E4EF6B405365}" dt="2023-06-30T10:50:38.595" v="1230" actId="47"/>
        <pc:sldMkLst>
          <pc:docMk/>
          <pc:sldMk cId="0" sldId="296"/>
        </pc:sldMkLst>
      </pc:sldChg>
      <pc:sldChg chg="del">
        <pc:chgData name="Ilay" userId="731d4b63-89d5-4068-820a-13f570ec6d45" providerId="ADAL" clId="{A4D637D9-2A10-42DF-8BAE-E4EF6B405365}" dt="2023-06-30T10:50:38.595" v="1230" actId="47"/>
        <pc:sldMkLst>
          <pc:docMk/>
          <pc:sldMk cId="0" sldId="297"/>
        </pc:sldMkLst>
      </pc:sldChg>
      <pc:sldChg chg="del">
        <pc:chgData name="Ilay" userId="731d4b63-89d5-4068-820a-13f570ec6d45" providerId="ADAL" clId="{A4D637D9-2A10-42DF-8BAE-E4EF6B405365}" dt="2023-06-30T10:50:38.595" v="1230" actId="47"/>
        <pc:sldMkLst>
          <pc:docMk/>
          <pc:sldMk cId="0" sldId="298"/>
        </pc:sldMkLst>
      </pc:sldChg>
      <pc:sldChg chg="del">
        <pc:chgData name="Ilay" userId="731d4b63-89d5-4068-820a-13f570ec6d45" providerId="ADAL" clId="{A4D637D9-2A10-42DF-8BAE-E4EF6B405365}" dt="2023-06-30T10:50:38.595" v="1230" actId="47"/>
        <pc:sldMkLst>
          <pc:docMk/>
          <pc:sldMk cId="0" sldId="299"/>
        </pc:sldMkLst>
      </pc:sldChg>
      <pc:sldChg chg="del">
        <pc:chgData name="Ilay" userId="731d4b63-89d5-4068-820a-13f570ec6d45" providerId="ADAL" clId="{A4D637D9-2A10-42DF-8BAE-E4EF6B405365}" dt="2023-06-30T10:50:38.595" v="1230" actId="47"/>
        <pc:sldMkLst>
          <pc:docMk/>
          <pc:sldMk cId="0" sldId="300"/>
        </pc:sldMkLst>
      </pc:sldChg>
      <pc:sldChg chg="del">
        <pc:chgData name="Ilay" userId="731d4b63-89d5-4068-820a-13f570ec6d45" providerId="ADAL" clId="{A4D637D9-2A10-42DF-8BAE-E4EF6B405365}" dt="2023-06-30T10:50:38.595" v="1230" actId="47"/>
        <pc:sldMkLst>
          <pc:docMk/>
          <pc:sldMk cId="0" sldId="301"/>
        </pc:sldMkLst>
      </pc:sldChg>
      <pc:sldChg chg="del">
        <pc:chgData name="Ilay" userId="731d4b63-89d5-4068-820a-13f570ec6d45" providerId="ADAL" clId="{A4D637D9-2A10-42DF-8BAE-E4EF6B405365}" dt="2023-06-30T10:50:38.595" v="1230" actId="47"/>
        <pc:sldMkLst>
          <pc:docMk/>
          <pc:sldMk cId="0" sldId="302"/>
        </pc:sldMkLst>
      </pc:sldChg>
      <pc:sldChg chg="del">
        <pc:chgData name="Ilay" userId="731d4b63-89d5-4068-820a-13f570ec6d45" providerId="ADAL" clId="{A4D637D9-2A10-42DF-8BAE-E4EF6B405365}" dt="2023-06-30T10:50:38.595" v="1230" actId="47"/>
        <pc:sldMkLst>
          <pc:docMk/>
          <pc:sldMk cId="0" sldId="303"/>
        </pc:sldMkLst>
      </pc:sldChg>
      <pc:sldChg chg="del">
        <pc:chgData name="Ilay" userId="731d4b63-89d5-4068-820a-13f570ec6d45" providerId="ADAL" clId="{A4D637D9-2A10-42DF-8BAE-E4EF6B405365}" dt="2023-06-30T10:50:38.595" v="1230" actId="47"/>
        <pc:sldMkLst>
          <pc:docMk/>
          <pc:sldMk cId="0" sldId="304"/>
        </pc:sldMkLst>
      </pc:sldChg>
      <pc:sldChg chg="del">
        <pc:chgData name="Ilay" userId="731d4b63-89d5-4068-820a-13f570ec6d45" providerId="ADAL" clId="{A4D637D9-2A10-42DF-8BAE-E4EF6B405365}" dt="2023-06-30T10:50:30.849" v="1229" actId="47"/>
        <pc:sldMkLst>
          <pc:docMk/>
          <pc:sldMk cId="0" sldId="305"/>
        </pc:sldMkLst>
      </pc:sldChg>
      <pc:sldChg chg="del">
        <pc:chgData name="Ilay" userId="731d4b63-89d5-4068-820a-13f570ec6d45" providerId="ADAL" clId="{A4D637D9-2A10-42DF-8BAE-E4EF6B405365}" dt="2023-06-30T10:50:30.849" v="1229" actId="47"/>
        <pc:sldMkLst>
          <pc:docMk/>
          <pc:sldMk cId="0" sldId="306"/>
        </pc:sldMkLst>
      </pc:sldChg>
      <pc:sldChg chg="del">
        <pc:chgData name="Ilay" userId="731d4b63-89d5-4068-820a-13f570ec6d45" providerId="ADAL" clId="{A4D637D9-2A10-42DF-8BAE-E4EF6B405365}" dt="2023-06-30T10:50:30.849" v="1229" actId="47"/>
        <pc:sldMkLst>
          <pc:docMk/>
          <pc:sldMk cId="0" sldId="307"/>
        </pc:sldMkLst>
      </pc:sldChg>
      <pc:sldChg chg="del">
        <pc:chgData name="Ilay" userId="731d4b63-89d5-4068-820a-13f570ec6d45" providerId="ADAL" clId="{A4D637D9-2A10-42DF-8BAE-E4EF6B405365}" dt="2023-06-30T10:50:30.849" v="1229" actId="47"/>
        <pc:sldMkLst>
          <pc:docMk/>
          <pc:sldMk cId="0" sldId="308"/>
        </pc:sldMkLst>
      </pc:sldChg>
      <pc:sldChg chg="del">
        <pc:chgData name="Ilay" userId="731d4b63-89d5-4068-820a-13f570ec6d45" providerId="ADAL" clId="{A4D637D9-2A10-42DF-8BAE-E4EF6B405365}" dt="2023-06-30T10:50:30.849" v="1229" actId="47"/>
        <pc:sldMkLst>
          <pc:docMk/>
          <pc:sldMk cId="0" sldId="309"/>
        </pc:sldMkLst>
      </pc:sldChg>
      <pc:sldChg chg="del">
        <pc:chgData name="Ilay" userId="731d4b63-89d5-4068-820a-13f570ec6d45" providerId="ADAL" clId="{A4D637D9-2A10-42DF-8BAE-E4EF6B405365}" dt="2023-06-30T09:28:21.648" v="885" actId="47"/>
        <pc:sldMkLst>
          <pc:docMk/>
          <pc:sldMk cId="2218811484" sldId="310"/>
        </pc:sldMkLst>
      </pc:sldChg>
      <pc:sldChg chg="addSp delSp modSp mod">
        <pc:chgData name="Ilay" userId="731d4b63-89d5-4068-820a-13f570ec6d45" providerId="ADAL" clId="{A4D637D9-2A10-42DF-8BAE-E4EF6B405365}" dt="2023-06-30T13:09:49.893" v="1379" actId="20577"/>
        <pc:sldMkLst>
          <pc:docMk/>
          <pc:sldMk cId="1483713376" sldId="311"/>
        </pc:sldMkLst>
        <pc:spChg chg="mod">
          <ac:chgData name="Ilay" userId="731d4b63-89d5-4068-820a-13f570ec6d45" providerId="ADAL" clId="{A4D637D9-2A10-42DF-8BAE-E4EF6B405365}" dt="2023-06-30T09:28:42.915" v="887"/>
          <ac:spMkLst>
            <pc:docMk/>
            <pc:sldMk cId="1483713376" sldId="311"/>
            <ac:spMk id="3" creationId="{E873F87E-6621-2D74-2FBC-18477BD65C3E}"/>
          </ac:spMkLst>
        </pc:spChg>
        <pc:spChg chg="mod">
          <ac:chgData name="Ilay" userId="731d4b63-89d5-4068-820a-13f570ec6d45" providerId="ADAL" clId="{A4D637D9-2A10-42DF-8BAE-E4EF6B405365}" dt="2023-06-30T09:28:42.915" v="887"/>
          <ac:spMkLst>
            <pc:docMk/>
            <pc:sldMk cId="1483713376" sldId="311"/>
            <ac:spMk id="4" creationId="{3F087496-870A-5D5C-1023-396B1108C3CC}"/>
          </ac:spMkLst>
        </pc:spChg>
        <pc:spChg chg="mod">
          <ac:chgData name="Ilay" userId="731d4b63-89d5-4068-820a-13f570ec6d45" providerId="ADAL" clId="{A4D637D9-2A10-42DF-8BAE-E4EF6B405365}" dt="2023-06-30T09:28:42.915" v="887"/>
          <ac:spMkLst>
            <pc:docMk/>
            <pc:sldMk cId="1483713376" sldId="311"/>
            <ac:spMk id="6" creationId="{4AC505D4-BD74-38B5-828F-715CDE9A5E97}"/>
          </ac:spMkLst>
        </pc:spChg>
        <pc:spChg chg="mod">
          <ac:chgData name="Ilay" userId="731d4b63-89d5-4068-820a-13f570ec6d45" providerId="ADAL" clId="{A4D637D9-2A10-42DF-8BAE-E4EF6B405365}" dt="2023-06-30T09:28:42.915" v="887"/>
          <ac:spMkLst>
            <pc:docMk/>
            <pc:sldMk cId="1483713376" sldId="311"/>
            <ac:spMk id="7" creationId="{D1F6B830-D3F5-5B08-C8D9-D41D27BCCBE2}"/>
          </ac:spMkLst>
        </pc:spChg>
        <pc:spChg chg="add mod">
          <ac:chgData name="Ilay" userId="731d4b63-89d5-4068-820a-13f570ec6d45" providerId="ADAL" clId="{A4D637D9-2A10-42DF-8BAE-E4EF6B405365}" dt="2023-06-30T09:28:42.915" v="887"/>
          <ac:spMkLst>
            <pc:docMk/>
            <pc:sldMk cId="1483713376" sldId="311"/>
            <ac:spMk id="9" creationId="{80284428-8DE5-B806-186C-02C5D82CEE6A}"/>
          </ac:spMkLst>
        </pc:spChg>
        <pc:spChg chg="mod">
          <ac:chgData name="Ilay" userId="731d4b63-89d5-4068-820a-13f570ec6d45" providerId="ADAL" clId="{A4D637D9-2A10-42DF-8BAE-E4EF6B405365}" dt="2023-06-30T13:09:49.893" v="1379" actId="20577"/>
          <ac:spMkLst>
            <pc:docMk/>
            <pc:sldMk cId="1483713376" sldId="311"/>
            <ac:spMk id="45" creationId="{12695878-11A9-757A-F3BF-3931A09DE3E3}"/>
          </ac:spMkLst>
        </pc:spChg>
        <pc:spChg chg="del">
          <ac:chgData name="Ilay" userId="731d4b63-89d5-4068-820a-13f570ec6d45" providerId="ADAL" clId="{A4D637D9-2A10-42DF-8BAE-E4EF6B405365}" dt="2023-06-30T09:28:42.564" v="886" actId="478"/>
          <ac:spMkLst>
            <pc:docMk/>
            <pc:sldMk cId="1483713376" sldId="311"/>
            <ac:spMk id="1181" creationId="{00000000-0000-0000-0000-000000000000}"/>
          </ac:spMkLst>
        </pc:spChg>
        <pc:grpChg chg="add mod">
          <ac:chgData name="Ilay" userId="731d4b63-89d5-4068-820a-13f570ec6d45" providerId="ADAL" clId="{A4D637D9-2A10-42DF-8BAE-E4EF6B405365}" dt="2023-06-30T09:28:42.915" v="887"/>
          <ac:grpSpMkLst>
            <pc:docMk/>
            <pc:sldMk cId="1483713376" sldId="311"/>
            <ac:grpSpMk id="2" creationId="{CD592627-95FD-6978-195F-3750A01FC202}"/>
          </ac:grpSpMkLst>
        </pc:grpChg>
        <pc:grpChg chg="add mod">
          <ac:chgData name="Ilay" userId="731d4b63-89d5-4068-820a-13f570ec6d45" providerId="ADAL" clId="{A4D637D9-2A10-42DF-8BAE-E4EF6B405365}" dt="2023-06-30T09:28:42.915" v="887"/>
          <ac:grpSpMkLst>
            <pc:docMk/>
            <pc:sldMk cId="1483713376" sldId="311"/>
            <ac:grpSpMk id="5" creationId="{FC9E09AA-7779-6DA0-F1D3-4D7F9F65742C}"/>
          </ac:grpSpMkLst>
        </pc:grpChg>
        <pc:grpChg chg="del">
          <ac:chgData name="Ilay" userId="731d4b63-89d5-4068-820a-13f570ec6d45" providerId="ADAL" clId="{A4D637D9-2A10-42DF-8BAE-E4EF6B405365}" dt="2023-06-30T09:28:42.564" v="886" actId="478"/>
          <ac:grpSpMkLst>
            <pc:docMk/>
            <pc:sldMk cId="1483713376" sldId="311"/>
            <ac:grpSpMk id="1174" creationId="{00000000-0000-0000-0000-000000000000}"/>
          </ac:grpSpMkLst>
        </pc:grpChg>
        <pc:grpChg chg="del">
          <ac:chgData name="Ilay" userId="731d4b63-89d5-4068-820a-13f570ec6d45" providerId="ADAL" clId="{A4D637D9-2A10-42DF-8BAE-E4EF6B405365}" dt="2023-06-30T09:28:42.564" v="886" actId="478"/>
          <ac:grpSpMkLst>
            <pc:docMk/>
            <pc:sldMk cId="1483713376" sldId="311"/>
            <ac:grpSpMk id="1177" creationId="{00000000-0000-0000-0000-000000000000}"/>
          </ac:grpSpMkLst>
        </pc:grpChg>
        <pc:cxnChg chg="add mod">
          <ac:chgData name="Ilay" userId="731d4b63-89d5-4068-820a-13f570ec6d45" providerId="ADAL" clId="{A4D637D9-2A10-42DF-8BAE-E4EF6B405365}" dt="2023-06-30T09:28:42.915" v="887"/>
          <ac:cxnSpMkLst>
            <pc:docMk/>
            <pc:sldMk cId="1483713376" sldId="311"/>
            <ac:cxnSpMk id="8" creationId="{25020026-E2C9-DEC1-0B53-5FAAA3AA309D}"/>
          </ac:cxnSpMkLst>
        </pc:cxnChg>
        <pc:cxnChg chg="add mod">
          <ac:chgData name="Ilay" userId="731d4b63-89d5-4068-820a-13f570ec6d45" providerId="ADAL" clId="{A4D637D9-2A10-42DF-8BAE-E4EF6B405365}" dt="2023-06-30T09:28:42.915" v="887"/>
          <ac:cxnSpMkLst>
            <pc:docMk/>
            <pc:sldMk cId="1483713376" sldId="311"/>
            <ac:cxnSpMk id="10" creationId="{200E18B9-50B9-B3ED-034B-001CBC57EA20}"/>
          </ac:cxnSpMkLst>
        </pc:cxnChg>
        <pc:cxnChg chg="del">
          <ac:chgData name="Ilay" userId="731d4b63-89d5-4068-820a-13f570ec6d45" providerId="ADAL" clId="{A4D637D9-2A10-42DF-8BAE-E4EF6B405365}" dt="2023-06-30T09:28:42.564" v="886" actId="478"/>
          <ac:cxnSpMkLst>
            <pc:docMk/>
            <pc:sldMk cId="1483713376" sldId="311"/>
            <ac:cxnSpMk id="1180" creationId="{00000000-0000-0000-0000-000000000000}"/>
          </ac:cxnSpMkLst>
        </pc:cxnChg>
        <pc:cxnChg chg="del mod">
          <ac:chgData name="Ilay" userId="731d4b63-89d5-4068-820a-13f570ec6d45" providerId="ADAL" clId="{A4D637D9-2A10-42DF-8BAE-E4EF6B405365}" dt="2023-06-30T09:28:42.564" v="886" actId="478"/>
          <ac:cxnSpMkLst>
            <pc:docMk/>
            <pc:sldMk cId="1483713376" sldId="311"/>
            <ac:cxnSpMk id="1182" creationId="{00000000-0000-0000-0000-000000000000}"/>
          </ac:cxnSpMkLst>
        </pc:cxnChg>
      </pc:sldChg>
      <pc:sldChg chg="addSp delSp modSp del mod delAnim modNotesTx">
        <pc:chgData name="Ilay" userId="731d4b63-89d5-4068-820a-13f570ec6d45" providerId="ADAL" clId="{A4D637D9-2A10-42DF-8BAE-E4EF6B405365}" dt="2023-06-30T10:47:51.129" v="1224" actId="47"/>
        <pc:sldMkLst>
          <pc:docMk/>
          <pc:sldMk cId="862926562" sldId="312"/>
        </pc:sldMkLst>
        <pc:spChg chg="mod">
          <ac:chgData name="Ilay" userId="731d4b63-89d5-4068-820a-13f570ec6d45" providerId="ADAL" clId="{A4D637D9-2A10-42DF-8BAE-E4EF6B405365}" dt="2023-06-30T09:07:09.784" v="361"/>
          <ac:spMkLst>
            <pc:docMk/>
            <pc:sldMk cId="862926562" sldId="312"/>
            <ac:spMk id="58" creationId="{4ACF5FCE-B72C-997A-FA5E-9D8DDA76B21F}"/>
          </ac:spMkLst>
        </pc:spChg>
        <pc:spChg chg="mod">
          <ac:chgData name="Ilay" userId="731d4b63-89d5-4068-820a-13f570ec6d45" providerId="ADAL" clId="{A4D637D9-2A10-42DF-8BAE-E4EF6B405365}" dt="2023-06-30T09:07:09.784" v="361"/>
          <ac:spMkLst>
            <pc:docMk/>
            <pc:sldMk cId="862926562" sldId="312"/>
            <ac:spMk id="59" creationId="{6F99C1BD-AF05-4C65-9A1B-ACD2B9DA1145}"/>
          </ac:spMkLst>
        </pc:spChg>
        <pc:spChg chg="mod">
          <ac:chgData name="Ilay" userId="731d4b63-89d5-4068-820a-13f570ec6d45" providerId="ADAL" clId="{A4D637D9-2A10-42DF-8BAE-E4EF6B405365}" dt="2023-06-30T09:07:09.784" v="361"/>
          <ac:spMkLst>
            <pc:docMk/>
            <pc:sldMk cId="862926562" sldId="312"/>
            <ac:spMk id="61" creationId="{37B40402-63D1-516F-8BD4-C2D7DCDA5BE4}"/>
          </ac:spMkLst>
        </pc:spChg>
        <pc:spChg chg="mod">
          <ac:chgData name="Ilay" userId="731d4b63-89d5-4068-820a-13f570ec6d45" providerId="ADAL" clId="{A4D637D9-2A10-42DF-8BAE-E4EF6B405365}" dt="2023-06-30T09:07:09.784" v="361"/>
          <ac:spMkLst>
            <pc:docMk/>
            <pc:sldMk cId="862926562" sldId="312"/>
            <ac:spMk id="62" creationId="{720C03C3-A400-A143-0134-9658EB58F945}"/>
          </ac:spMkLst>
        </pc:spChg>
        <pc:spChg chg="add del mod">
          <ac:chgData name="Ilay" userId="731d4b63-89d5-4068-820a-13f570ec6d45" providerId="ADAL" clId="{A4D637D9-2A10-42DF-8BAE-E4EF6B405365}" dt="2023-06-30T09:07:45.640" v="370"/>
          <ac:spMkLst>
            <pc:docMk/>
            <pc:sldMk cId="862926562" sldId="312"/>
            <ac:spMk id="2689" creationId="{FF584AD9-A653-2E64-5A93-9887F728D370}"/>
          </ac:spMkLst>
        </pc:spChg>
        <pc:spChg chg="mod">
          <ac:chgData name="Ilay" userId="731d4b63-89d5-4068-820a-13f570ec6d45" providerId="ADAL" clId="{A4D637D9-2A10-42DF-8BAE-E4EF6B405365}" dt="2023-06-30T09:07:57.654" v="373"/>
          <ac:spMkLst>
            <pc:docMk/>
            <pc:sldMk cId="862926562" sldId="312"/>
            <ac:spMk id="2704" creationId="{83774BB6-EE92-2C28-A4ED-7E084EF71E66}"/>
          </ac:spMkLst>
        </pc:spChg>
        <pc:spChg chg="mod">
          <ac:chgData name="Ilay" userId="731d4b63-89d5-4068-820a-13f570ec6d45" providerId="ADAL" clId="{A4D637D9-2A10-42DF-8BAE-E4EF6B405365}" dt="2023-06-30T09:07:57.654" v="373"/>
          <ac:spMkLst>
            <pc:docMk/>
            <pc:sldMk cId="862926562" sldId="312"/>
            <ac:spMk id="2705" creationId="{91514E2F-7526-2436-8974-1C35C92A1F3F}"/>
          </ac:spMkLst>
        </pc:spChg>
        <pc:spChg chg="mod">
          <ac:chgData name="Ilay" userId="731d4b63-89d5-4068-820a-13f570ec6d45" providerId="ADAL" clId="{A4D637D9-2A10-42DF-8BAE-E4EF6B405365}" dt="2023-06-30T09:07:57.654" v="373"/>
          <ac:spMkLst>
            <pc:docMk/>
            <pc:sldMk cId="862926562" sldId="312"/>
            <ac:spMk id="2707" creationId="{B9ADBF49-1CB9-5791-A71F-71F699B674B4}"/>
          </ac:spMkLst>
        </pc:spChg>
        <pc:spChg chg="mod">
          <ac:chgData name="Ilay" userId="731d4b63-89d5-4068-820a-13f570ec6d45" providerId="ADAL" clId="{A4D637D9-2A10-42DF-8BAE-E4EF6B405365}" dt="2023-06-30T09:07:57.654" v="373"/>
          <ac:spMkLst>
            <pc:docMk/>
            <pc:sldMk cId="862926562" sldId="312"/>
            <ac:spMk id="2708" creationId="{5D438325-721F-1677-689A-3301D8C79F63}"/>
          </ac:spMkLst>
        </pc:spChg>
        <pc:spChg chg="add mod">
          <ac:chgData name="Ilay" userId="731d4b63-89d5-4068-820a-13f570ec6d45" providerId="ADAL" clId="{A4D637D9-2A10-42DF-8BAE-E4EF6B405365}" dt="2023-06-30T09:07:57.654" v="373"/>
          <ac:spMkLst>
            <pc:docMk/>
            <pc:sldMk cId="862926562" sldId="312"/>
            <ac:spMk id="2710" creationId="{209703DF-D19A-E428-C188-1289BF2E09C4}"/>
          </ac:spMkLst>
        </pc:spChg>
        <pc:spChg chg="add del">
          <ac:chgData name="Ilay" userId="731d4b63-89d5-4068-820a-13f570ec6d45" providerId="ADAL" clId="{A4D637D9-2A10-42DF-8BAE-E4EF6B405365}" dt="2023-06-30T09:07:56.033" v="372" actId="478"/>
          <ac:spMkLst>
            <pc:docMk/>
            <pc:sldMk cId="862926562" sldId="312"/>
            <ac:spMk id="2790" creationId="{00000000-0000-0000-0000-000000000000}"/>
          </ac:spMkLst>
        </pc:spChg>
        <pc:grpChg chg="add del mod">
          <ac:chgData name="Ilay" userId="731d4b63-89d5-4068-820a-13f570ec6d45" providerId="ADAL" clId="{A4D637D9-2A10-42DF-8BAE-E4EF6B405365}" dt="2023-06-30T09:07:45.640" v="370"/>
          <ac:grpSpMkLst>
            <pc:docMk/>
            <pc:sldMk cId="862926562" sldId="312"/>
            <ac:grpSpMk id="57" creationId="{66C1BFB1-C5E0-DF57-865C-95DE116F4B6E}"/>
          </ac:grpSpMkLst>
        </pc:grpChg>
        <pc:grpChg chg="add del mod">
          <ac:chgData name="Ilay" userId="731d4b63-89d5-4068-820a-13f570ec6d45" providerId="ADAL" clId="{A4D637D9-2A10-42DF-8BAE-E4EF6B405365}" dt="2023-06-30T09:07:45.640" v="370"/>
          <ac:grpSpMkLst>
            <pc:docMk/>
            <pc:sldMk cId="862926562" sldId="312"/>
            <ac:grpSpMk id="60" creationId="{8F9A71D4-5360-D023-255D-141EDFE5E122}"/>
          </ac:grpSpMkLst>
        </pc:grpChg>
        <pc:grpChg chg="add mod">
          <ac:chgData name="Ilay" userId="731d4b63-89d5-4068-820a-13f570ec6d45" providerId="ADAL" clId="{A4D637D9-2A10-42DF-8BAE-E4EF6B405365}" dt="2023-06-30T09:07:57.654" v="373"/>
          <ac:grpSpMkLst>
            <pc:docMk/>
            <pc:sldMk cId="862926562" sldId="312"/>
            <ac:grpSpMk id="2702" creationId="{10A4A7DA-C9B2-D6FC-D391-562574524D07}"/>
          </ac:grpSpMkLst>
        </pc:grpChg>
        <pc:grpChg chg="add mod">
          <ac:chgData name="Ilay" userId="731d4b63-89d5-4068-820a-13f570ec6d45" providerId="ADAL" clId="{A4D637D9-2A10-42DF-8BAE-E4EF6B405365}" dt="2023-06-30T09:07:57.654" v="373"/>
          <ac:grpSpMkLst>
            <pc:docMk/>
            <pc:sldMk cId="862926562" sldId="312"/>
            <ac:grpSpMk id="2706" creationId="{4C9BD164-DD4C-35E3-64F8-1985F768D4BA}"/>
          </ac:grpSpMkLst>
        </pc:grpChg>
        <pc:grpChg chg="del">
          <ac:chgData name="Ilay" userId="731d4b63-89d5-4068-820a-13f570ec6d45" providerId="ADAL" clId="{A4D637D9-2A10-42DF-8BAE-E4EF6B405365}" dt="2023-06-30T09:07:56.033" v="372" actId="478"/>
          <ac:grpSpMkLst>
            <pc:docMk/>
            <pc:sldMk cId="862926562" sldId="312"/>
            <ac:grpSpMk id="2783" creationId="{00000000-0000-0000-0000-000000000000}"/>
          </ac:grpSpMkLst>
        </pc:grpChg>
        <pc:grpChg chg="del">
          <ac:chgData name="Ilay" userId="731d4b63-89d5-4068-820a-13f570ec6d45" providerId="ADAL" clId="{A4D637D9-2A10-42DF-8BAE-E4EF6B405365}" dt="2023-06-30T09:07:56.033" v="372" actId="478"/>
          <ac:grpSpMkLst>
            <pc:docMk/>
            <pc:sldMk cId="862926562" sldId="312"/>
            <ac:grpSpMk id="2786" creationId="{00000000-0000-0000-0000-000000000000}"/>
          </ac:grpSpMkLst>
        </pc:grpChg>
        <pc:picChg chg="del mod">
          <ac:chgData name="Ilay" userId="731d4b63-89d5-4068-820a-13f570ec6d45" providerId="ADAL" clId="{A4D637D9-2A10-42DF-8BAE-E4EF6B405365}" dt="2023-06-30T09:05:28.464" v="340" actId="478"/>
          <ac:picMkLst>
            <pc:docMk/>
            <pc:sldMk cId="862926562" sldId="312"/>
            <ac:picMk id="2701" creationId="{DF927239-ADD8-1FA1-F933-407DA57CE510}"/>
          </ac:picMkLst>
        </pc:picChg>
        <pc:picChg chg="del mod">
          <ac:chgData name="Ilay" userId="731d4b63-89d5-4068-820a-13f570ec6d45" providerId="ADAL" clId="{A4D637D9-2A10-42DF-8BAE-E4EF6B405365}" dt="2023-06-30T09:05:26.730" v="339" actId="478"/>
          <ac:picMkLst>
            <pc:docMk/>
            <pc:sldMk cId="862926562" sldId="312"/>
            <ac:picMk id="2703" creationId="{95606939-7F12-6794-CBB6-36C11E990B89}"/>
          </ac:picMkLst>
        </pc:picChg>
        <pc:cxnChg chg="add del mod">
          <ac:chgData name="Ilay" userId="731d4b63-89d5-4068-820a-13f570ec6d45" providerId="ADAL" clId="{A4D637D9-2A10-42DF-8BAE-E4EF6B405365}" dt="2023-06-30T09:07:45.640" v="370"/>
          <ac:cxnSpMkLst>
            <pc:docMk/>
            <pc:sldMk cId="862926562" sldId="312"/>
            <ac:cxnSpMk id="2688" creationId="{1ABB7BB5-A9B5-4A40-3D81-D4DD86F9AC9F}"/>
          </ac:cxnSpMkLst>
        </pc:cxnChg>
        <pc:cxnChg chg="add del mod">
          <ac:chgData name="Ilay" userId="731d4b63-89d5-4068-820a-13f570ec6d45" providerId="ADAL" clId="{A4D637D9-2A10-42DF-8BAE-E4EF6B405365}" dt="2023-06-30T09:07:45.640" v="370"/>
          <ac:cxnSpMkLst>
            <pc:docMk/>
            <pc:sldMk cId="862926562" sldId="312"/>
            <ac:cxnSpMk id="2698" creationId="{DA39F033-6FD3-3868-D21D-C5FAB7D41820}"/>
          </ac:cxnSpMkLst>
        </pc:cxnChg>
        <pc:cxnChg chg="add mod">
          <ac:chgData name="Ilay" userId="731d4b63-89d5-4068-820a-13f570ec6d45" providerId="ADAL" clId="{A4D637D9-2A10-42DF-8BAE-E4EF6B405365}" dt="2023-06-30T09:07:57.654" v="373"/>
          <ac:cxnSpMkLst>
            <pc:docMk/>
            <pc:sldMk cId="862926562" sldId="312"/>
            <ac:cxnSpMk id="2709" creationId="{72C3C8A8-ADDA-9029-2B5D-40B92BFE2CB9}"/>
          </ac:cxnSpMkLst>
        </pc:cxnChg>
        <pc:cxnChg chg="add mod">
          <ac:chgData name="Ilay" userId="731d4b63-89d5-4068-820a-13f570ec6d45" providerId="ADAL" clId="{A4D637D9-2A10-42DF-8BAE-E4EF6B405365}" dt="2023-06-30T09:07:57.654" v="373"/>
          <ac:cxnSpMkLst>
            <pc:docMk/>
            <pc:sldMk cId="862926562" sldId="312"/>
            <ac:cxnSpMk id="2711" creationId="{5AE10E7D-D5BF-4838-D00C-8B04E88E88A4}"/>
          </ac:cxnSpMkLst>
        </pc:cxnChg>
        <pc:cxnChg chg="del">
          <ac:chgData name="Ilay" userId="731d4b63-89d5-4068-820a-13f570ec6d45" providerId="ADAL" clId="{A4D637D9-2A10-42DF-8BAE-E4EF6B405365}" dt="2023-06-30T09:07:56.033" v="372" actId="478"/>
          <ac:cxnSpMkLst>
            <pc:docMk/>
            <pc:sldMk cId="862926562" sldId="312"/>
            <ac:cxnSpMk id="2789" creationId="{00000000-0000-0000-0000-000000000000}"/>
          </ac:cxnSpMkLst>
        </pc:cxnChg>
        <pc:cxnChg chg="add del mod">
          <ac:chgData name="Ilay" userId="731d4b63-89d5-4068-820a-13f570ec6d45" providerId="ADAL" clId="{A4D637D9-2A10-42DF-8BAE-E4EF6B405365}" dt="2023-06-30T09:07:56.033" v="372" actId="478"/>
          <ac:cxnSpMkLst>
            <pc:docMk/>
            <pc:sldMk cId="862926562" sldId="312"/>
            <ac:cxnSpMk id="2791" creationId="{00000000-0000-0000-0000-000000000000}"/>
          </ac:cxnSpMkLst>
        </pc:cxnChg>
      </pc:sldChg>
      <pc:sldChg chg="addSp delSp modSp add mod ord delAnim modAnim modNotesTx">
        <pc:chgData name="Ilay" userId="731d4b63-89d5-4068-820a-13f570ec6d45" providerId="ADAL" clId="{A4D637D9-2A10-42DF-8BAE-E4EF6B405365}" dt="2023-06-30T13:09:58.180" v="1387" actId="20577"/>
        <pc:sldMkLst>
          <pc:docMk/>
          <pc:sldMk cId="2278268375" sldId="313"/>
        </pc:sldMkLst>
        <pc:spChg chg="mod">
          <ac:chgData name="Ilay" userId="731d4b63-89d5-4068-820a-13f570ec6d45" providerId="ADAL" clId="{A4D637D9-2A10-42DF-8BAE-E4EF6B405365}" dt="2023-06-30T12:38:54.970" v="1260"/>
          <ac:spMkLst>
            <pc:docMk/>
            <pc:sldMk cId="2278268375" sldId="313"/>
            <ac:spMk id="3" creationId="{26826B00-9779-1F96-4A6E-919E2343741B}"/>
          </ac:spMkLst>
        </pc:spChg>
        <pc:spChg chg="add del mod">
          <ac:chgData name="Ilay" userId="731d4b63-89d5-4068-820a-13f570ec6d45" providerId="ADAL" clId="{A4D637D9-2A10-42DF-8BAE-E4EF6B405365}" dt="2023-06-30T08:40:17.644" v="12" actId="478"/>
          <ac:spMkLst>
            <pc:docMk/>
            <pc:sldMk cId="2278268375" sldId="313"/>
            <ac:spMk id="3" creationId="{83BC770F-781C-7A81-9009-0009C3DD2CB0}"/>
          </ac:spMkLst>
        </pc:spChg>
        <pc:spChg chg="add del mod">
          <ac:chgData name="Ilay" userId="731d4b63-89d5-4068-820a-13f570ec6d45" providerId="ADAL" clId="{A4D637D9-2A10-42DF-8BAE-E4EF6B405365}" dt="2023-06-30T08:24:13.186" v="11" actId="478"/>
          <ac:spMkLst>
            <pc:docMk/>
            <pc:sldMk cId="2278268375" sldId="313"/>
            <ac:spMk id="4" creationId="{06EB1E82-2F06-B62A-D67F-BBFD66FDDDBF}"/>
          </ac:spMkLst>
        </pc:spChg>
        <pc:spChg chg="mod">
          <ac:chgData name="Ilay" userId="731d4b63-89d5-4068-820a-13f570ec6d45" providerId="ADAL" clId="{A4D637D9-2A10-42DF-8BAE-E4EF6B405365}" dt="2023-06-30T12:38:54.970" v="1260"/>
          <ac:spMkLst>
            <pc:docMk/>
            <pc:sldMk cId="2278268375" sldId="313"/>
            <ac:spMk id="4" creationId="{7E46D846-A005-EE91-B244-4373C9BA1362}"/>
          </ac:spMkLst>
        </pc:spChg>
        <pc:spChg chg="mod">
          <ac:chgData name="Ilay" userId="731d4b63-89d5-4068-820a-13f570ec6d45" providerId="ADAL" clId="{A4D637D9-2A10-42DF-8BAE-E4EF6B405365}" dt="2023-06-30T12:38:54.970" v="1260"/>
          <ac:spMkLst>
            <pc:docMk/>
            <pc:sldMk cId="2278268375" sldId="313"/>
            <ac:spMk id="6" creationId="{BFFD3C10-62B7-AA52-2C27-E119BC00E1C4}"/>
          </ac:spMkLst>
        </pc:spChg>
        <pc:spChg chg="mod">
          <ac:chgData name="Ilay" userId="731d4b63-89d5-4068-820a-13f570ec6d45" providerId="ADAL" clId="{A4D637D9-2A10-42DF-8BAE-E4EF6B405365}" dt="2023-06-30T12:38:54.970" v="1260"/>
          <ac:spMkLst>
            <pc:docMk/>
            <pc:sldMk cId="2278268375" sldId="313"/>
            <ac:spMk id="7" creationId="{6EFC890E-FF5E-DDCA-CF30-13529D193254}"/>
          </ac:spMkLst>
        </pc:spChg>
        <pc:spChg chg="add mod">
          <ac:chgData name="Ilay" userId="731d4b63-89d5-4068-820a-13f570ec6d45" providerId="ADAL" clId="{A4D637D9-2A10-42DF-8BAE-E4EF6B405365}" dt="2023-06-30T12:38:54.970" v="1260"/>
          <ac:spMkLst>
            <pc:docMk/>
            <pc:sldMk cId="2278268375" sldId="313"/>
            <ac:spMk id="9" creationId="{C02B10F0-B37B-5A5C-0CCA-A94914B88F51}"/>
          </ac:spMkLst>
        </pc:spChg>
        <pc:spChg chg="mod">
          <ac:chgData name="Ilay" userId="731d4b63-89d5-4068-820a-13f570ec6d45" providerId="ADAL" clId="{A4D637D9-2A10-42DF-8BAE-E4EF6B405365}" dt="2023-06-30T13:09:58.180" v="1387" actId="20577"/>
          <ac:spMkLst>
            <pc:docMk/>
            <pc:sldMk cId="2278268375" sldId="313"/>
            <ac:spMk id="45" creationId="{12695878-11A9-757A-F3BF-3931A09DE3E3}"/>
          </ac:spMkLst>
        </pc:spChg>
        <pc:spChg chg="del">
          <ac:chgData name="Ilay" userId="731d4b63-89d5-4068-820a-13f570ec6d45" providerId="ADAL" clId="{A4D637D9-2A10-42DF-8BAE-E4EF6B405365}" dt="2023-06-30T08:22:08.613" v="5" actId="478"/>
          <ac:spMkLst>
            <pc:docMk/>
            <pc:sldMk cId="2278268375" sldId="313"/>
            <ac:spMk id="1145" creationId="{00000000-0000-0000-0000-000000000000}"/>
          </ac:spMkLst>
        </pc:spChg>
        <pc:spChg chg="del mod">
          <ac:chgData name="Ilay" userId="731d4b63-89d5-4068-820a-13f570ec6d45" providerId="ADAL" clId="{A4D637D9-2A10-42DF-8BAE-E4EF6B405365}" dt="2023-06-30T12:38:54.496" v="1259" actId="478"/>
          <ac:spMkLst>
            <pc:docMk/>
            <pc:sldMk cId="2278268375" sldId="313"/>
            <ac:spMk id="1181" creationId="{00000000-0000-0000-0000-000000000000}"/>
          </ac:spMkLst>
        </pc:spChg>
        <pc:grpChg chg="add mod">
          <ac:chgData name="Ilay" userId="731d4b63-89d5-4068-820a-13f570ec6d45" providerId="ADAL" clId="{A4D637D9-2A10-42DF-8BAE-E4EF6B405365}" dt="2023-06-30T12:38:54.970" v="1260"/>
          <ac:grpSpMkLst>
            <pc:docMk/>
            <pc:sldMk cId="2278268375" sldId="313"/>
            <ac:grpSpMk id="2" creationId="{F58BB2E7-89A0-CB44-5ACE-E64CF0B38C2F}"/>
          </ac:grpSpMkLst>
        </pc:grpChg>
        <pc:grpChg chg="add mod">
          <ac:chgData name="Ilay" userId="731d4b63-89d5-4068-820a-13f570ec6d45" providerId="ADAL" clId="{A4D637D9-2A10-42DF-8BAE-E4EF6B405365}" dt="2023-06-30T12:38:54.970" v="1260"/>
          <ac:grpSpMkLst>
            <pc:docMk/>
            <pc:sldMk cId="2278268375" sldId="313"/>
            <ac:grpSpMk id="5" creationId="{3823D0F3-1FCE-F76B-5465-9B382D0B43CA}"/>
          </ac:grpSpMkLst>
        </pc:grpChg>
        <pc:grpChg chg="del">
          <ac:chgData name="Ilay" userId="731d4b63-89d5-4068-820a-13f570ec6d45" providerId="ADAL" clId="{A4D637D9-2A10-42DF-8BAE-E4EF6B405365}" dt="2023-06-30T12:38:54.496" v="1259" actId="478"/>
          <ac:grpSpMkLst>
            <pc:docMk/>
            <pc:sldMk cId="2278268375" sldId="313"/>
            <ac:grpSpMk id="1174" creationId="{00000000-0000-0000-0000-000000000000}"/>
          </ac:grpSpMkLst>
        </pc:grpChg>
        <pc:grpChg chg="del">
          <ac:chgData name="Ilay" userId="731d4b63-89d5-4068-820a-13f570ec6d45" providerId="ADAL" clId="{A4D637D9-2A10-42DF-8BAE-E4EF6B405365}" dt="2023-06-30T12:38:54.496" v="1259" actId="478"/>
          <ac:grpSpMkLst>
            <pc:docMk/>
            <pc:sldMk cId="2278268375" sldId="313"/>
            <ac:grpSpMk id="1177" creationId="{00000000-0000-0000-0000-000000000000}"/>
          </ac:grpSpMkLst>
        </pc:grpChg>
        <pc:picChg chg="add del mod">
          <ac:chgData name="Ilay" userId="731d4b63-89d5-4068-820a-13f570ec6d45" providerId="ADAL" clId="{A4D637D9-2A10-42DF-8BAE-E4EF6B405365}" dt="2023-06-30T09:32:18.510" v="894" actId="478"/>
          <ac:picMkLst>
            <pc:docMk/>
            <pc:sldMk cId="2278268375" sldId="313"/>
            <ac:picMk id="5" creationId="{D7A3649C-9BEC-DDD7-F1E0-1EC4AEB34201}"/>
          </ac:picMkLst>
        </pc:picChg>
        <pc:picChg chg="add del mod">
          <ac:chgData name="Ilay" userId="731d4b63-89d5-4068-820a-13f570ec6d45" providerId="ADAL" clId="{A4D637D9-2A10-42DF-8BAE-E4EF6B405365}" dt="2023-06-30T08:54:27.815" v="26" actId="478"/>
          <ac:picMkLst>
            <pc:docMk/>
            <pc:sldMk cId="2278268375" sldId="313"/>
            <ac:picMk id="6" creationId="{571EC103-7009-6B41-6868-A57170884B4F}"/>
          </ac:picMkLst>
        </pc:picChg>
        <pc:picChg chg="add del mod">
          <ac:chgData name="Ilay" userId="731d4b63-89d5-4068-820a-13f570ec6d45" providerId="ADAL" clId="{A4D637D9-2A10-42DF-8BAE-E4EF6B405365}" dt="2023-06-30T08:59:13.369" v="31" actId="478"/>
          <ac:picMkLst>
            <pc:docMk/>
            <pc:sldMk cId="2278268375" sldId="313"/>
            <ac:picMk id="7" creationId="{0D8D8C46-8E5E-5855-345C-14523EBFFFA4}"/>
          </ac:picMkLst>
        </pc:picChg>
        <pc:picChg chg="add del mod">
          <ac:chgData name="Ilay" userId="731d4b63-89d5-4068-820a-13f570ec6d45" providerId="ADAL" clId="{A4D637D9-2A10-42DF-8BAE-E4EF6B405365}" dt="2023-06-30T09:47:34.910" v="1167" actId="478"/>
          <ac:picMkLst>
            <pc:docMk/>
            <pc:sldMk cId="2278268375" sldId="313"/>
            <ac:picMk id="8" creationId="{F273A1BD-2FD0-869A-4817-6436F0B10F7D}"/>
          </ac:picMkLst>
        </pc:picChg>
        <pc:picChg chg="add del mod ord">
          <ac:chgData name="Ilay" userId="731d4b63-89d5-4068-820a-13f570ec6d45" providerId="ADAL" clId="{A4D637D9-2A10-42DF-8BAE-E4EF6B405365}" dt="2023-06-30T09:47:35.508" v="1168" actId="478"/>
          <ac:picMkLst>
            <pc:docMk/>
            <pc:sldMk cId="2278268375" sldId="313"/>
            <ac:picMk id="9" creationId="{AD804EC7-AEEE-5405-6177-F14470FC4B16}"/>
          </ac:picMkLst>
        </pc:picChg>
        <pc:picChg chg="add mod">
          <ac:chgData name="Ilay" userId="731d4b63-89d5-4068-820a-13f570ec6d45" providerId="ADAL" clId="{A4D637D9-2A10-42DF-8BAE-E4EF6B405365}" dt="2023-06-30T09:54:21.392" v="1220" actId="1076"/>
          <ac:picMkLst>
            <pc:docMk/>
            <pc:sldMk cId="2278268375" sldId="313"/>
            <ac:picMk id="10" creationId="{A530D874-F3F3-754B-EAEF-45973E0129BF}"/>
          </ac:picMkLst>
        </pc:picChg>
        <pc:cxnChg chg="add mod">
          <ac:chgData name="Ilay" userId="731d4b63-89d5-4068-820a-13f570ec6d45" providerId="ADAL" clId="{A4D637D9-2A10-42DF-8BAE-E4EF6B405365}" dt="2023-06-30T12:38:54.970" v="1260"/>
          <ac:cxnSpMkLst>
            <pc:docMk/>
            <pc:sldMk cId="2278268375" sldId="313"/>
            <ac:cxnSpMk id="8" creationId="{9786DD7F-93AA-7AFB-B9B9-B939CE5113D4}"/>
          </ac:cxnSpMkLst>
        </pc:cxnChg>
        <pc:cxnChg chg="add mod">
          <ac:chgData name="Ilay" userId="731d4b63-89d5-4068-820a-13f570ec6d45" providerId="ADAL" clId="{A4D637D9-2A10-42DF-8BAE-E4EF6B405365}" dt="2023-06-30T12:38:54.970" v="1260"/>
          <ac:cxnSpMkLst>
            <pc:docMk/>
            <pc:sldMk cId="2278268375" sldId="313"/>
            <ac:cxnSpMk id="11" creationId="{4E23A969-4AD5-3617-19DF-7DC7A9858CF3}"/>
          </ac:cxnSpMkLst>
        </pc:cxnChg>
        <pc:cxnChg chg="del">
          <ac:chgData name="Ilay" userId="731d4b63-89d5-4068-820a-13f570ec6d45" providerId="ADAL" clId="{A4D637D9-2A10-42DF-8BAE-E4EF6B405365}" dt="2023-06-30T12:38:54.496" v="1259" actId="478"/>
          <ac:cxnSpMkLst>
            <pc:docMk/>
            <pc:sldMk cId="2278268375" sldId="313"/>
            <ac:cxnSpMk id="1180" creationId="{00000000-0000-0000-0000-000000000000}"/>
          </ac:cxnSpMkLst>
        </pc:cxnChg>
        <pc:cxnChg chg="del mod">
          <ac:chgData name="Ilay" userId="731d4b63-89d5-4068-820a-13f570ec6d45" providerId="ADAL" clId="{A4D637D9-2A10-42DF-8BAE-E4EF6B405365}" dt="2023-06-30T12:38:54.496" v="1259" actId="478"/>
          <ac:cxnSpMkLst>
            <pc:docMk/>
            <pc:sldMk cId="2278268375" sldId="313"/>
            <ac:cxnSpMk id="1182" creationId="{00000000-0000-0000-0000-000000000000}"/>
          </ac:cxnSpMkLst>
        </pc:cxnChg>
      </pc:sldChg>
      <pc:sldChg chg="addSp delSp modSp add mod modAnim">
        <pc:chgData name="Ilay" userId="731d4b63-89d5-4068-820a-13f570ec6d45" providerId="ADAL" clId="{A4D637D9-2A10-42DF-8BAE-E4EF6B405365}" dt="2023-06-30T13:09:19.100" v="1364"/>
        <pc:sldMkLst>
          <pc:docMk/>
          <pc:sldMk cId="818828242" sldId="314"/>
        </pc:sldMkLst>
        <pc:spChg chg="del">
          <ac:chgData name="Ilay" userId="731d4b63-89d5-4068-820a-13f570ec6d45" providerId="ADAL" clId="{A4D637D9-2A10-42DF-8BAE-E4EF6B405365}" dt="2023-06-30T13:09:18.781" v="1363" actId="478"/>
          <ac:spMkLst>
            <pc:docMk/>
            <pc:sldMk cId="818828242" sldId="314"/>
            <ac:spMk id="6" creationId="{2FD82CD8-20AB-DC72-51F2-3C65B07B693C}"/>
          </ac:spMkLst>
        </pc:spChg>
        <pc:spChg chg="del">
          <ac:chgData name="Ilay" userId="731d4b63-89d5-4068-820a-13f570ec6d45" providerId="ADAL" clId="{A4D637D9-2A10-42DF-8BAE-E4EF6B405365}" dt="2023-06-30T13:09:18.781" v="1363" actId="478"/>
          <ac:spMkLst>
            <pc:docMk/>
            <pc:sldMk cId="818828242" sldId="314"/>
            <ac:spMk id="10" creationId="{56B46DAE-FADB-FFB3-B6D3-CFE3DBF515F4}"/>
          </ac:spMkLst>
        </pc:spChg>
        <pc:spChg chg="del">
          <ac:chgData name="Ilay" userId="731d4b63-89d5-4068-820a-13f570ec6d45" providerId="ADAL" clId="{A4D637D9-2A10-42DF-8BAE-E4EF6B405365}" dt="2023-06-30T13:09:18.781" v="1363" actId="478"/>
          <ac:spMkLst>
            <pc:docMk/>
            <pc:sldMk cId="818828242" sldId="314"/>
            <ac:spMk id="11" creationId="{F8C8A3E1-DE9C-3F5C-EAB9-194BAF0F3B8E}"/>
          </ac:spMkLst>
        </pc:spChg>
        <pc:spChg chg="del">
          <ac:chgData name="Ilay" userId="731d4b63-89d5-4068-820a-13f570ec6d45" providerId="ADAL" clId="{A4D637D9-2A10-42DF-8BAE-E4EF6B405365}" dt="2023-06-30T13:09:18.781" v="1363" actId="478"/>
          <ac:spMkLst>
            <pc:docMk/>
            <pc:sldMk cId="818828242" sldId="314"/>
            <ac:spMk id="12" creationId="{C725EAA8-F47F-16E8-31C2-03A100FA4DE7}"/>
          </ac:spMkLst>
        </pc:spChg>
        <pc:spChg chg="del">
          <ac:chgData name="Ilay" userId="731d4b63-89d5-4068-820a-13f570ec6d45" providerId="ADAL" clId="{A4D637D9-2A10-42DF-8BAE-E4EF6B405365}" dt="2023-06-30T13:09:18.781" v="1363" actId="478"/>
          <ac:spMkLst>
            <pc:docMk/>
            <pc:sldMk cId="818828242" sldId="314"/>
            <ac:spMk id="13" creationId="{4A12DBEB-AC19-BC1E-B572-AE35DA2C1A83}"/>
          </ac:spMkLst>
        </pc:spChg>
        <pc:spChg chg="del">
          <ac:chgData name="Ilay" userId="731d4b63-89d5-4068-820a-13f570ec6d45" providerId="ADAL" clId="{A4D637D9-2A10-42DF-8BAE-E4EF6B405365}" dt="2023-06-30T13:09:18.781" v="1363" actId="478"/>
          <ac:spMkLst>
            <pc:docMk/>
            <pc:sldMk cId="818828242" sldId="314"/>
            <ac:spMk id="14" creationId="{B8DC4D7D-FEEA-74E3-6419-53D940B8AB24}"/>
          </ac:spMkLst>
        </pc:spChg>
        <pc:spChg chg="del">
          <ac:chgData name="Ilay" userId="731d4b63-89d5-4068-820a-13f570ec6d45" providerId="ADAL" clId="{A4D637D9-2A10-42DF-8BAE-E4EF6B405365}" dt="2023-06-30T13:09:18.781" v="1363" actId="478"/>
          <ac:spMkLst>
            <pc:docMk/>
            <pc:sldMk cId="818828242" sldId="314"/>
            <ac:spMk id="15" creationId="{BE416892-B30E-C97D-E65F-1DAF584A3D91}"/>
          </ac:spMkLst>
        </pc:spChg>
        <pc:spChg chg="del">
          <ac:chgData name="Ilay" userId="731d4b63-89d5-4068-820a-13f570ec6d45" providerId="ADAL" clId="{A4D637D9-2A10-42DF-8BAE-E4EF6B405365}" dt="2023-06-30T13:09:18.781" v="1363" actId="478"/>
          <ac:spMkLst>
            <pc:docMk/>
            <pc:sldMk cId="818828242" sldId="314"/>
            <ac:spMk id="16" creationId="{9BA00DCE-DC3F-84EE-FAA5-C17BBA1C58AE}"/>
          </ac:spMkLst>
        </pc:spChg>
        <pc:spChg chg="del">
          <ac:chgData name="Ilay" userId="731d4b63-89d5-4068-820a-13f570ec6d45" providerId="ADAL" clId="{A4D637D9-2A10-42DF-8BAE-E4EF6B405365}" dt="2023-06-30T13:09:18.781" v="1363" actId="478"/>
          <ac:spMkLst>
            <pc:docMk/>
            <pc:sldMk cId="818828242" sldId="314"/>
            <ac:spMk id="20" creationId="{3A90DEEA-0FEB-E911-AFD1-F387B0AFA06E}"/>
          </ac:spMkLst>
        </pc:spChg>
        <pc:spChg chg="del">
          <ac:chgData name="Ilay" userId="731d4b63-89d5-4068-820a-13f570ec6d45" providerId="ADAL" clId="{A4D637D9-2A10-42DF-8BAE-E4EF6B405365}" dt="2023-06-30T13:09:18.781" v="1363" actId="478"/>
          <ac:spMkLst>
            <pc:docMk/>
            <pc:sldMk cId="818828242" sldId="314"/>
            <ac:spMk id="21" creationId="{3C65D881-59B8-2B5C-CA70-6A5BCB42EF46}"/>
          </ac:spMkLst>
        </pc:spChg>
        <pc:spChg chg="del">
          <ac:chgData name="Ilay" userId="731d4b63-89d5-4068-820a-13f570ec6d45" providerId="ADAL" clId="{A4D637D9-2A10-42DF-8BAE-E4EF6B405365}" dt="2023-06-30T13:09:18.781" v="1363" actId="478"/>
          <ac:spMkLst>
            <pc:docMk/>
            <pc:sldMk cId="818828242" sldId="314"/>
            <ac:spMk id="22" creationId="{3CAAC355-AB12-A59C-5816-DC7B8EE5E09A}"/>
          </ac:spMkLst>
        </pc:spChg>
        <pc:spChg chg="del">
          <ac:chgData name="Ilay" userId="731d4b63-89d5-4068-820a-13f570ec6d45" providerId="ADAL" clId="{A4D637D9-2A10-42DF-8BAE-E4EF6B405365}" dt="2023-06-30T13:09:18.781" v="1363" actId="478"/>
          <ac:spMkLst>
            <pc:docMk/>
            <pc:sldMk cId="818828242" sldId="314"/>
            <ac:spMk id="23" creationId="{31F9C6CB-9550-2282-C3C2-36D51CA0D271}"/>
          </ac:spMkLst>
        </pc:spChg>
        <pc:spChg chg="del">
          <ac:chgData name="Ilay" userId="731d4b63-89d5-4068-820a-13f570ec6d45" providerId="ADAL" clId="{A4D637D9-2A10-42DF-8BAE-E4EF6B405365}" dt="2023-06-30T13:09:18.781" v="1363" actId="478"/>
          <ac:spMkLst>
            <pc:docMk/>
            <pc:sldMk cId="818828242" sldId="314"/>
            <ac:spMk id="27" creationId="{887571B7-E0FC-EE33-D350-5649C3C212AD}"/>
          </ac:spMkLst>
        </pc:spChg>
        <pc:spChg chg="del">
          <ac:chgData name="Ilay" userId="731d4b63-89d5-4068-820a-13f570ec6d45" providerId="ADAL" clId="{A4D637D9-2A10-42DF-8BAE-E4EF6B405365}" dt="2023-06-30T13:09:18.781" v="1363" actId="478"/>
          <ac:spMkLst>
            <pc:docMk/>
            <pc:sldMk cId="818828242" sldId="314"/>
            <ac:spMk id="28" creationId="{D391C322-A474-6686-E7BD-6B3010CE9169}"/>
          </ac:spMkLst>
        </pc:spChg>
        <pc:spChg chg="add del mod">
          <ac:chgData name="Ilay" userId="731d4b63-89d5-4068-820a-13f570ec6d45" providerId="ADAL" clId="{A4D637D9-2A10-42DF-8BAE-E4EF6B405365}" dt="2023-06-30T09:03:23.513" v="270" actId="478"/>
          <ac:spMkLst>
            <pc:docMk/>
            <pc:sldMk cId="818828242" sldId="314"/>
            <ac:spMk id="58" creationId="{08094E18-01F6-4E18-46BA-7A4166CB486E}"/>
          </ac:spMkLst>
        </pc:spChg>
        <pc:spChg chg="mod">
          <ac:chgData name="Ilay" userId="731d4b63-89d5-4068-820a-13f570ec6d45" providerId="ADAL" clId="{A4D637D9-2A10-42DF-8BAE-E4EF6B405365}" dt="2023-06-30T13:09:09.831" v="1361"/>
          <ac:spMkLst>
            <pc:docMk/>
            <pc:sldMk cId="818828242" sldId="314"/>
            <ac:spMk id="58" creationId="{C76472C6-19A1-285A-6191-8CEEA5DCCDF3}"/>
          </ac:spMkLst>
        </pc:spChg>
        <pc:spChg chg="mod">
          <ac:chgData name="Ilay" userId="731d4b63-89d5-4068-820a-13f570ec6d45" providerId="ADAL" clId="{A4D637D9-2A10-42DF-8BAE-E4EF6B405365}" dt="2023-06-30T13:09:09.831" v="1361"/>
          <ac:spMkLst>
            <pc:docMk/>
            <pc:sldMk cId="818828242" sldId="314"/>
            <ac:spMk id="59" creationId="{E9B2262E-9BB2-4DAD-ACAB-D674980D669D}"/>
          </ac:spMkLst>
        </pc:spChg>
        <pc:spChg chg="mod">
          <ac:chgData name="Ilay" userId="731d4b63-89d5-4068-820a-13f570ec6d45" providerId="ADAL" clId="{A4D637D9-2A10-42DF-8BAE-E4EF6B405365}" dt="2023-06-30T13:09:09.831" v="1361"/>
          <ac:spMkLst>
            <pc:docMk/>
            <pc:sldMk cId="818828242" sldId="314"/>
            <ac:spMk id="60" creationId="{3B20F236-7916-855C-EF3B-773E80259388}"/>
          </ac:spMkLst>
        </pc:spChg>
        <pc:spChg chg="add del mod">
          <ac:chgData name="Ilay" userId="731d4b63-89d5-4068-820a-13f570ec6d45" providerId="ADAL" clId="{A4D637D9-2A10-42DF-8BAE-E4EF6B405365}" dt="2023-06-30T09:03:23.513" v="270" actId="478"/>
          <ac:spMkLst>
            <pc:docMk/>
            <pc:sldMk cId="818828242" sldId="314"/>
            <ac:spMk id="60" creationId="{55578BC2-AB58-9CF9-07D4-22B8C2A4A3F8}"/>
          </ac:spMkLst>
        </pc:spChg>
        <pc:spChg chg="del">
          <ac:chgData name="Ilay" userId="731d4b63-89d5-4068-820a-13f570ec6d45" providerId="ADAL" clId="{A4D637D9-2A10-42DF-8BAE-E4EF6B405365}" dt="2023-06-30T09:03:26.243" v="271" actId="478"/>
          <ac:spMkLst>
            <pc:docMk/>
            <pc:sldMk cId="818828242" sldId="314"/>
            <ac:spMk id="63" creationId="{D4241115-E022-787B-765D-3CF4E82EDD1B}"/>
          </ac:spMkLst>
        </pc:spChg>
        <pc:spChg chg="add del mod">
          <ac:chgData name="Ilay" userId="731d4b63-89d5-4068-820a-13f570ec6d45" providerId="ADAL" clId="{A4D637D9-2A10-42DF-8BAE-E4EF6B405365}" dt="2023-06-30T13:09:15.639" v="1362"/>
          <ac:spMkLst>
            <pc:docMk/>
            <pc:sldMk cId="818828242" sldId="314"/>
            <ac:spMk id="63" creationId="{DCEED2D9-621C-CC36-1604-1889EFFC001C}"/>
          </ac:spMkLst>
        </pc:spChg>
        <pc:spChg chg="mod">
          <ac:chgData name="Ilay" userId="731d4b63-89d5-4068-820a-13f570ec6d45" providerId="ADAL" clId="{A4D637D9-2A10-42DF-8BAE-E4EF6B405365}" dt="2023-06-30T09:08:06.640" v="375"/>
          <ac:spMkLst>
            <pc:docMk/>
            <pc:sldMk cId="818828242" sldId="314"/>
            <ac:spMk id="2688" creationId="{EDA0A863-E012-CD4F-BF86-8921DA984E19}"/>
          </ac:spMkLst>
        </pc:spChg>
        <pc:spChg chg="mod">
          <ac:chgData name="Ilay" userId="731d4b63-89d5-4068-820a-13f570ec6d45" providerId="ADAL" clId="{A4D637D9-2A10-42DF-8BAE-E4EF6B405365}" dt="2023-06-30T09:08:06.640" v="375"/>
          <ac:spMkLst>
            <pc:docMk/>
            <pc:sldMk cId="818828242" sldId="314"/>
            <ac:spMk id="2689" creationId="{5178539C-FFE3-2247-04DB-5B821CEF5372}"/>
          </ac:spMkLst>
        </pc:spChg>
        <pc:spChg chg="del">
          <ac:chgData name="Ilay" userId="731d4b63-89d5-4068-820a-13f570ec6d45" providerId="ADAL" clId="{A4D637D9-2A10-42DF-8BAE-E4EF6B405365}" dt="2023-06-30T09:03:20.873" v="269" actId="478"/>
          <ac:spMkLst>
            <pc:docMk/>
            <pc:sldMk cId="818828242" sldId="314"/>
            <ac:spMk id="2690" creationId="{5BFEEFBC-58AF-7660-9706-584162C4F86D}"/>
          </ac:spMkLst>
        </pc:spChg>
        <pc:spChg chg="del">
          <ac:chgData name="Ilay" userId="731d4b63-89d5-4068-820a-13f570ec6d45" providerId="ADAL" clId="{A4D637D9-2A10-42DF-8BAE-E4EF6B405365}" dt="2023-06-30T09:03:20.873" v="269" actId="478"/>
          <ac:spMkLst>
            <pc:docMk/>
            <pc:sldMk cId="818828242" sldId="314"/>
            <ac:spMk id="2691" creationId="{9E7FB00B-4F7A-7C6B-BC76-A141A8814B23}"/>
          </ac:spMkLst>
        </pc:spChg>
        <pc:spChg chg="mod">
          <ac:chgData name="Ilay" userId="731d4b63-89d5-4068-820a-13f570ec6d45" providerId="ADAL" clId="{A4D637D9-2A10-42DF-8BAE-E4EF6B405365}" dt="2023-06-30T13:09:09.831" v="1361"/>
          <ac:spMkLst>
            <pc:docMk/>
            <pc:sldMk cId="818828242" sldId="314"/>
            <ac:spMk id="2691" creationId="{C565F05C-E43E-8BB5-EEC6-FAFAB2D8A8AA}"/>
          </ac:spMkLst>
        </pc:spChg>
        <pc:spChg chg="mod">
          <ac:chgData name="Ilay" userId="731d4b63-89d5-4068-820a-13f570ec6d45" providerId="ADAL" clId="{A4D637D9-2A10-42DF-8BAE-E4EF6B405365}" dt="2023-06-30T13:09:09.831" v="1361"/>
          <ac:spMkLst>
            <pc:docMk/>
            <pc:sldMk cId="818828242" sldId="314"/>
            <ac:spMk id="2692" creationId="{7F1E7D24-EE54-A8A8-6FC7-FB18E8197295}"/>
          </ac:spMkLst>
        </pc:spChg>
        <pc:spChg chg="del">
          <ac:chgData name="Ilay" userId="731d4b63-89d5-4068-820a-13f570ec6d45" providerId="ADAL" clId="{A4D637D9-2A10-42DF-8BAE-E4EF6B405365}" dt="2023-06-30T09:03:20.873" v="269" actId="478"/>
          <ac:spMkLst>
            <pc:docMk/>
            <pc:sldMk cId="818828242" sldId="314"/>
            <ac:spMk id="2692" creationId="{8917EA83-E032-C8E1-E34F-FA993414A4A3}"/>
          </ac:spMkLst>
        </pc:spChg>
        <pc:spChg chg="add del mod">
          <ac:chgData name="Ilay" userId="731d4b63-89d5-4068-820a-13f570ec6d45" providerId="ADAL" clId="{A4D637D9-2A10-42DF-8BAE-E4EF6B405365}" dt="2023-06-30T13:09:15.639" v="1362"/>
          <ac:spMkLst>
            <pc:docMk/>
            <pc:sldMk cId="818828242" sldId="314"/>
            <ac:spMk id="2693" creationId="{8C149E9C-6D51-5DD5-14D8-893855705912}"/>
          </ac:spMkLst>
        </pc:spChg>
        <pc:spChg chg="del">
          <ac:chgData name="Ilay" userId="731d4b63-89d5-4068-820a-13f570ec6d45" providerId="ADAL" clId="{A4D637D9-2A10-42DF-8BAE-E4EF6B405365}" dt="2023-06-30T09:03:20.873" v="269" actId="478"/>
          <ac:spMkLst>
            <pc:docMk/>
            <pc:sldMk cId="818828242" sldId="314"/>
            <ac:spMk id="2693" creationId="{BB19F306-0DCD-7DDE-AD0E-744A6491EA6C}"/>
          </ac:spMkLst>
        </pc:spChg>
        <pc:spChg chg="add del mod">
          <ac:chgData name="Ilay" userId="731d4b63-89d5-4068-820a-13f570ec6d45" providerId="ADAL" clId="{A4D637D9-2A10-42DF-8BAE-E4EF6B405365}" dt="2023-06-30T13:09:15.639" v="1362"/>
          <ac:spMkLst>
            <pc:docMk/>
            <pc:sldMk cId="818828242" sldId="314"/>
            <ac:spMk id="2694" creationId="{82AC8D5F-9321-A37D-FDF0-F79D13EF297C}"/>
          </ac:spMkLst>
        </pc:spChg>
        <pc:spChg chg="del">
          <ac:chgData name="Ilay" userId="731d4b63-89d5-4068-820a-13f570ec6d45" providerId="ADAL" clId="{A4D637D9-2A10-42DF-8BAE-E4EF6B405365}" dt="2023-06-30T09:03:20.873" v="269" actId="478"/>
          <ac:spMkLst>
            <pc:docMk/>
            <pc:sldMk cId="818828242" sldId="314"/>
            <ac:spMk id="2694" creationId="{F4024209-96BF-1D03-9F31-D550E61679DA}"/>
          </ac:spMkLst>
        </pc:spChg>
        <pc:spChg chg="add del mod">
          <ac:chgData name="Ilay" userId="731d4b63-89d5-4068-820a-13f570ec6d45" providerId="ADAL" clId="{A4D637D9-2A10-42DF-8BAE-E4EF6B405365}" dt="2023-06-30T13:09:15.639" v="1362"/>
          <ac:spMkLst>
            <pc:docMk/>
            <pc:sldMk cId="818828242" sldId="314"/>
            <ac:spMk id="2695" creationId="{082A74C6-2F2F-ED83-A354-EFA8EF4C9FCF}"/>
          </ac:spMkLst>
        </pc:spChg>
        <pc:spChg chg="del">
          <ac:chgData name="Ilay" userId="731d4b63-89d5-4068-820a-13f570ec6d45" providerId="ADAL" clId="{A4D637D9-2A10-42DF-8BAE-E4EF6B405365}" dt="2023-06-30T09:03:20.873" v="269" actId="478"/>
          <ac:spMkLst>
            <pc:docMk/>
            <pc:sldMk cId="818828242" sldId="314"/>
            <ac:spMk id="2695" creationId="{DAFC9EE6-5CB2-30AD-5EBD-56C39F5E091D}"/>
          </ac:spMkLst>
        </pc:spChg>
        <pc:spChg chg="del">
          <ac:chgData name="Ilay" userId="731d4b63-89d5-4068-820a-13f570ec6d45" providerId="ADAL" clId="{A4D637D9-2A10-42DF-8BAE-E4EF6B405365}" dt="2023-06-30T09:03:20.873" v="269" actId="478"/>
          <ac:spMkLst>
            <pc:docMk/>
            <pc:sldMk cId="818828242" sldId="314"/>
            <ac:spMk id="2696" creationId="{63FB09CB-2135-5CF4-666D-90AF240D40F4}"/>
          </ac:spMkLst>
        </pc:spChg>
        <pc:spChg chg="add del mod">
          <ac:chgData name="Ilay" userId="731d4b63-89d5-4068-820a-13f570ec6d45" providerId="ADAL" clId="{A4D637D9-2A10-42DF-8BAE-E4EF6B405365}" dt="2023-06-30T13:09:15.639" v="1362"/>
          <ac:spMkLst>
            <pc:docMk/>
            <pc:sldMk cId="818828242" sldId="314"/>
            <ac:spMk id="2696" creationId="{769FA154-5EED-37AE-EB4D-5451A6131B7E}"/>
          </ac:spMkLst>
        </pc:spChg>
        <pc:spChg chg="add del mod">
          <ac:chgData name="Ilay" userId="731d4b63-89d5-4068-820a-13f570ec6d45" providerId="ADAL" clId="{A4D637D9-2A10-42DF-8BAE-E4EF6B405365}" dt="2023-06-30T13:09:15.639" v="1362"/>
          <ac:spMkLst>
            <pc:docMk/>
            <pc:sldMk cId="818828242" sldId="314"/>
            <ac:spMk id="2697" creationId="{88F5FA8B-A12A-627E-E1C6-5647B7E0118B}"/>
          </ac:spMkLst>
        </pc:spChg>
        <pc:spChg chg="del">
          <ac:chgData name="Ilay" userId="731d4b63-89d5-4068-820a-13f570ec6d45" providerId="ADAL" clId="{A4D637D9-2A10-42DF-8BAE-E4EF6B405365}" dt="2023-06-30T09:03:20.873" v="269" actId="478"/>
          <ac:spMkLst>
            <pc:docMk/>
            <pc:sldMk cId="818828242" sldId="314"/>
            <ac:spMk id="2697" creationId="{E209F96A-37B6-C21B-ABC4-F0099F48E4B7}"/>
          </ac:spMkLst>
        </pc:spChg>
        <pc:spChg chg="mod">
          <ac:chgData name="Ilay" userId="731d4b63-89d5-4068-820a-13f570ec6d45" providerId="ADAL" clId="{A4D637D9-2A10-42DF-8BAE-E4EF6B405365}" dt="2023-06-30T09:08:06.640" v="375"/>
          <ac:spMkLst>
            <pc:docMk/>
            <pc:sldMk cId="818828242" sldId="314"/>
            <ac:spMk id="2699" creationId="{2BEBCA4E-D32F-537C-7661-9DDB4AEFB908}"/>
          </ac:spMkLst>
        </pc:spChg>
        <pc:spChg chg="mod">
          <ac:chgData name="Ilay" userId="731d4b63-89d5-4068-820a-13f570ec6d45" providerId="ADAL" clId="{A4D637D9-2A10-42DF-8BAE-E4EF6B405365}" dt="2023-06-30T09:08:06.640" v="375"/>
          <ac:spMkLst>
            <pc:docMk/>
            <pc:sldMk cId="818828242" sldId="314"/>
            <ac:spMk id="2700" creationId="{A5EF8276-BF13-C0A9-29C8-38B50D4E43A9}"/>
          </ac:spMkLst>
        </pc:spChg>
        <pc:spChg chg="add del mod">
          <ac:chgData name="Ilay" userId="731d4b63-89d5-4068-820a-13f570ec6d45" providerId="ADAL" clId="{A4D637D9-2A10-42DF-8BAE-E4EF6B405365}" dt="2023-06-30T13:09:15.639" v="1362"/>
          <ac:spMkLst>
            <pc:docMk/>
            <pc:sldMk cId="818828242" sldId="314"/>
            <ac:spMk id="2701" creationId="{C5F7508A-327D-2D1E-AE42-55BA53615CB7}"/>
          </ac:spMkLst>
        </pc:spChg>
        <pc:spChg chg="add del mod">
          <ac:chgData name="Ilay" userId="731d4b63-89d5-4068-820a-13f570ec6d45" providerId="ADAL" clId="{A4D637D9-2A10-42DF-8BAE-E4EF6B405365}" dt="2023-06-30T13:09:15.639" v="1362"/>
          <ac:spMkLst>
            <pc:docMk/>
            <pc:sldMk cId="818828242" sldId="314"/>
            <ac:spMk id="2703" creationId="{9F0C9B95-AA2E-D271-93BC-005DF5C46109}"/>
          </ac:spMkLst>
        </pc:spChg>
        <pc:spChg chg="add mod">
          <ac:chgData name="Ilay" userId="731d4b63-89d5-4068-820a-13f570ec6d45" providerId="ADAL" clId="{A4D637D9-2A10-42DF-8BAE-E4EF6B405365}" dt="2023-06-30T09:08:06.640" v="375"/>
          <ac:spMkLst>
            <pc:docMk/>
            <pc:sldMk cId="818828242" sldId="314"/>
            <ac:spMk id="2704" creationId="{E3CDF3F9-B6D8-1D82-D877-1386061C3E1C}"/>
          </ac:spMkLst>
        </pc:spChg>
        <pc:spChg chg="add del mod">
          <ac:chgData name="Ilay" userId="731d4b63-89d5-4068-820a-13f570ec6d45" providerId="ADAL" clId="{A4D637D9-2A10-42DF-8BAE-E4EF6B405365}" dt="2023-06-30T13:09:15.639" v="1362"/>
          <ac:spMkLst>
            <pc:docMk/>
            <pc:sldMk cId="818828242" sldId="314"/>
            <ac:spMk id="2709" creationId="{FAF839F4-3474-8ED6-A7F3-809E8CB954D5}"/>
          </ac:spMkLst>
        </pc:spChg>
        <pc:spChg chg="add del mod">
          <ac:chgData name="Ilay" userId="731d4b63-89d5-4068-820a-13f570ec6d45" providerId="ADAL" clId="{A4D637D9-2A10-42DF-8BAE-E4EF6B405365}" dt="2023-06-30T13:09:15.639" v="1362"/>
          <ac:spMkLst>
            <pc:docMk/>
            <pc:sldMk cId="818828242" sldId="314"/>
            <ac:spMk id="2710" creationId="{88DA8519-44EC-59CA-4CF0-3632C1CDD80F}"/>
          </ac:spMkLst>
        </pc:spChg>
        <pc:spChg chg="add del mod">
          <ac:chgData name="Ilay" userId="731d4b63-89d5-4068-820a-13f570ec6d45" providerId="ADAL" clId="{A4D637D9-2A10-42DF-8BAE-E4EF6B405365}" dt="2023-06-30T13:09:15.639" v="1362"/>
          <ac:spMkLst>
            <pc:docMk/>
            <pc:sldMk cId="818828242" sldId="314"/>
            <ac:spMk id="2711" creationId="{35BBB733-9BDF-F723-D4C9-A6221823ABB2}"/>
          </ac:spMkLst>
        </pc:spChg>
        <pc:spChg chg="add del mod">
          <ac:chgData name="Ilay" userId="731d4b63-89d5-4068-820a-13f570ec6d45" providerId="ADAL" clId="{A4D637D9-2A10-42DF-8BAE-E4EF6B405365}" dt="2023-06-30T13:09:15.639" v="1362"/>
          <ac:spMkLst>
            <pc:docMk/>
            <pc:sldMk cId="818828242" sldId="314"/>
            <ac:spMk id="2712" creationId="{2A319A03-B74E-4C8E-F884-6D353E7DACE3}"/>
          </ac:spMkLst>
        </pc:spChg>
        <pc:spChg chg="mod">
          <ac:chgData name="Ilay" userId="731d4b63-89d5-4068-820a-13f570ec6d45" providerId="ADAL" clId="{A4D637D9-2A10-42DF-8BAE-E4EF6B405365}" dt="2023-06-30T13:09:09.831" v="1361"/>
          <ac:spMkLst>
            <pc:docMk/>
            <pc:sldMk cId="818828242" sldId="314"/>
            <ac:spMk id="2714" creationId="{CB740CFC-6719-4ED4-B61B-1651A6003AE6}"/>
          </ac:spMkLst>
        </pc:spChg>
        <pc:spChg chg="mod">
          <ac:chgData name="Ilay" userId="731d4b63-89d5-4068-820a-13f570ec6d45" providerId="ADAL" clId="{A4D637D9-2A10-42DF-8BAE-E4EF6B405365}" dt="2023-06-30T13:09:09.831" v="1361"/>
          <ac:spMkLst>
            <pc:docMk/>
            <pc:sldMk cId="818828242" sldId="314"/>
            <ac:spMk id="2715" creationId="{BD197BAD-F26B-EE69-390A-5EDF5FFF893D}"/>
          </ac:spMkLst>
        </pc:spChg>
        <pc:spChg chg="add del mod">
          <ac:chgData name="Ilay" userId="731d4b63-89d5-4068-820a-13f570ec6d45" providerId="ADAL" clId="{A4D637D9-2A10-42DF-8BAE-E4EF6B405365}" dt="2023-06-30T13:09:15.639" v="1362"/>
          <ac:spMkLst>
            <pc:docMk/>
            <pc:sldMk cId="818828242" sldId="314"/>
            <ac:spMk id="2716" creationId="{66CB33DE-00AC-2BA4-F9A5-47C6673192D2}"/>
          </ac:spMkLst>
        </pc:spChg>
        <pc:spChg chg="add del mod">
          <ac:chgData name="Ilay" userId="731d4b63-89d5-4068-820a-13f570ec6d45" providerId="ADAL" clId="{A4D637D9-2A10-42DF-8BAE-E4EF6B405365}" dt="2023-06-30T13:09:15.639" v="1362"/>
          <ac:spMkLst>
            <pc:docMk/>
            <pc:sldMk cId="818828242" sldId="314"/>
            <ac:spMk id="2717" creationId="{76E9DEDE-F6C3-2305-CAAD-2970436E648B}"/>
          </ac:spMkLst>
        </pc:spChg>
        <pc:spChg chg="mod">
          <ac:chgData name="Ilay" userId="731d4b63-89d5-4068-820a-13f570ec6d45" providerId="ADAL" clId="{A4D637D9-2A10-42DF-8BAE-E4EF6B405365}" dt="2023-06-30T13:09:09.831" v="1361"/>
          <ac:spMkLst>
            <pc:docMk/>
            <pc:sldMk cId="818828242" sldId="314"/>
            <ac:spMk id="2719" creationId="{FFB25C45-A7F2-07BD-B551-4E38E4E9C23F}"/>
          </ac:spMkLst>
        </pc:spChg>
        <pc:spChg chg="mod">
          <ac:chgData name="Ilay" userId="731d4b63-89d5-4068-820a-13f570ec6d45" providerId="ADAL" clId="{A4D637D9-2A10-42DF-8BAE-E4EF6B405365}" dt="2023-06-30T13:09:09.831" v="1361"/>
          <ac:spMkLst>
            <pc:docMk/>
            <pc:sldMk cId="818828242" sldId="314"/>
            <ac:spMk id="2720" creationId="{BA5B8BA6-3F4A-2879-6D1C-0031CBCA63FC}"/>
          </ac:spMkLst>
        </pc:spChg>
        <pc:spChg chg="mod">
          <ac:chgData name="Ilay" userId="731d4b63-89d5-4068-820a-13f570ec6d45" providerId="ADAL" clId="{A4D637D9-2A10-42DF-8BAE-E4EF6B405365}" dt="2023-06-30T13:09:09.831" v="1361"/>
          <ac:spMkLst>
            <pc:docMk/>
            <pc:sldMk cId="818828242" sldId="314"/>
            <ac:spMk id="2721" creationId="{8BFE9935-A91B-DBED-8722-3B2983B39571}"/>
          </ac:spMkLst>
        </pc:spChg>
        <pc:spChg chg="add del mod">
          <ac:chgData name="Ilay" userId="731d4b63-89d5-4068-820a-13f570ec6d45" providerId="ADAL" clId="{A4D637D9-2A10-42DF-8BAE-E4EF6B405365}" dt="2023-06-30T13:09:15.639" v="1362"/>
          <ac:spMkLst>
            <pc:docMk/>
            <pc:sldMk cId="818828242" sldId="314"/>
            <ac:spMk id="2722" creationId="{4D30D3C7-E47A-CED9-24BC-FC9CD804A11A}"/>
          </ac:spMkLst>
        </pc:spChg>
        <pc:spChg chg="mod">
          <ac:chgData name="Ilay" userId="731d4b63-89d5-4068-820a-13f570ec6d45" providerId="ADAL" clId="{A4D637D9-2A10-42DF-8BAE-E4EF6B405365}" dt="2023-06-30T13:09:09.831" v="1361"/>
          <ac:spMkLst>
            <pc:docMk/>
            <pc:sldMk cId="818828242" sldId="314"/>
            <ac:spMk id="2724" creationId="{9DFE6DDB-E588-D950-72B1-A6339E215CAA}"/>
          </ac:spMkLst>
        </pc:spChg>
        <pc:spChg chg="mod">
          <ac:chgData name="Ilay" userId="731d4b63-89d5-4068-820a-13f570ec6d45" providerId="ADAL" clId="{A4D637D9-2A10-42DF-8BAE-E4EF6B405365}" dt="2023-06-30T13:09:09.831" v="1361"/>
          <ac:spMkLst>
            <pc:docMk/>
            <pc:sldMk cId="818828242" sldId="314"/>
            <ac:spMk id="2725" creationId="{BFC24DF6-718D-63A1-4D86-01648A966591}"/>
          </ac:spMkLst>
        </pc:spChg>
        <pc:spChg chg="add del mod">
          <ac:chgData name="Ilay" userId="731d4b63-89d5-4068-820a-13f570ec6d45" providerId="ADAL" clId="{A4D637D9-2A10-42DF-8BAE-E4EF6B405365}" dt="2023-06-30T13:09:15.639" v="1362"/>
          <ac:spMkLst>
            <pc:docMk/>
            <pc:sldMk cId="818828242" sldId="314"/>
            <ac:spMk id="2726" creationId="{83392BDE-2CE8-3C38-8DFB-E1A93571DDFA}"/>
          </ac:spMkLst>
        </pc:spChg>
        <pc:spChg chg="add del mod">
          <ac:chgData name="Ilay" userId="731d4b63-89d5-4068-820a-13f570ec6d45" providerId="ADAL" clId="{A4D637D9-2A10-42DF-8BAE-E4EF6B405365}" dt="2023-06-30T13:09:15.639" v="1362"/>
          <ac:spMkLst>
            <pc:docMk/>
            <pc:sldMk cId="818828242" sldId="314"/>
            <ac:spMk id="2727" creationId="{7E7057E2-E52C-8250-B0C2-9AF218725DFD}"/>
          </ac:spMkLst>
        </pc:spChg>
        <pc:spChg chg="add del mod">
          <ac:chgData name="Ilay" userId="731d4b63-89d5-4068-820a-13f570ec6d45" providerId="ADAL" clId="{A4D637D9-2A10-42DF-8BAE-E4EF6B405365}" dt="2023-06-30T13:09:15.639" v="1362"/>
          <ac:spMkLst>
            <pc:docMk/>
            <pc:sldMk cId="818828242" sldId="314"/>
            <ac:spMk id="2728" creationId="{83006DB4-276E-E617-EB35-B433E0AF210F}"/>
          </ac:spMkLst>
        </pc:spChg>
        <pc:spChg chg="add del mod">
          <ac:chgData name="Ilay" userId="731d4b63-89d5-4068-820a-13f570ec6d45" providerId="ADAL" clId="{A4D637D9-2A10-42DF-8BAE-E4EF6B405365}" dt="2023-06-30T13:09:15.639" v="1362"/>
          <ac:spMkLst>
            <pc:docMk/>
            <pc:sldMk cId="818828242" sldId="314"/>
            <ac:spMk id="2729" creationId="{4E3B21D4-AB06-5458-19C1-D6EEE1F97E45}"/>
          </ac:spMkLst>
        </pc:spChg>
        <pc:spChg chg="add del mod">
          <ac:chgData name="Ilay" userId="731d4b63-89d5-4068-820a-13f570ec6d45" providerId="ADAL" clId="{A4D637D9-2A10-42DF-8BAE-E4EF6B405365}" dt="2023-06-30T13:09:15.639" v="1362"/>
          <ac:spMkLst>
            <pc:docMk/>
            <pc:sldMk cId="818828242" sldId="314"/>
            <ac:spMk id="2730" creationId="{0930678B-76B8-4A2E-C9D4-B5826E4AD889}"/>
          </ac:spMkLst>
        </pc:spChg>
        <pc:spChg chg="add del mod">
          <ac:chgData name="Ilay" userId="731d4b63-89d5-4068-820a-13f570ec6d45" providerId="ADAL" clId="{A4D637D9-2A10-42DF-8BAE-E4EF6B405365}" dt="2023-06-30T13:09:15.639" v="1362"/>
          <ac:spMkLst>
            <pc:docMk/>
            <pc:sldMk cId="818828242" sldId="314"/>
            <ac:spMk id="2731" creationId="{C74F8480-FC2B-C50C-9C3B-0352C133B5E8}"/>
          </ac:spMkLst>
        </pc:spChg>
        <pc:spChg chg="add del mod">
          <ac:chgData name="Ilay" userId="731d4b63-89d5-4068-820a-13f570ec6d45" providerId="ADAL" clId="{A4D637D9-2A10-42DF-8BAE-E4EF6B405365}" dt="2023-06-30T13:09:15.639" v="1362"/>
          <ac:spMkLst>
            <pc:docMk/>
            <pc:sldMk cId="818828242" sldId="314"/>
            <ac:spMk id="2732" creationId="{D042417D-4CA1-E33C-2F04-228A36E9B2CA}"/>
          </ac:spMkLst>
        </pc:spChg>
        <pc:spChg chg="add del mod">
          <ac:chgData name="Ilay" userId="731d4b63-89d5-4068-820a-13f570ec6d45" providerId="ADAL" clId="{A4D637D9-2A10-42DF-8BAE-E4EF6B405365}" dt="2023-06-30T13:09:15.639" v="1362"/>
          <ac:spMkLst>
            <pc:docMk/>
            <pc:sldMk cId="818828242" sldId="314"/>
            <ac:spMk id="2736" creationId="{07DF6F00-B3C9-34B3-50C3-C9B9EA432E47}"/>
          </ac:spMkLst>
        </pc:spChg>
        <pc:spChg chg="add del mod">
          <ac:chgData name="Ilay" userId="731d4b63-89d5-4068-820a-13f570ec6d45" providerId="ADAL" clId="{A4D637D9-2A10-42DF-8BAE-E4EF6B405365}" dt="2023-06-30T13:09:15.639" v="1362"/>
          <ac:spMkLst>
            <pc:docMk/>
            <pc:sldMk cId="818828242" sldId="314"/>
            <ac:spMk id="2737" creationId="{5980BECA-97ED-802E-9696-42AED7B1927B}"/>
          </ac:spMkLst>
        </pc:spChg>
        <pc:spChg chg="add del mod">
          <ac:chgData name="Ilay" userId="731d4b63-89d5-4068-820a-13f570ec6d45" providerId="ADAL" clId="{A4D637D9-2A10-42DF-8BAE-E4EF6B405365}" dt="2023-06-30T13:09:15.639" v="1362"/>
          <ac:spMkLst>
            <pc:docMk/>
            <pc:sldMk cId="818828242" sldId="314"/>
            <ac:spMk id="2738" creationId="{68B55C4B-63F2-3EBF-F20A-68D0B0E4B7A2}"/>
          </ac:spMkLst>
        </pc:spChg>
        <pc:spChg chg="add del mod">
          <ac:chgData name="Ilay" userId="731d4b63-89d5-4068-820a-13f570ec6d45" providerId="ADAL" clId="{A4D637D9-2A10-42DF-8BAE-E4EF6B405365}" dt="2023-06-30T13:09:15.639" v="1362"/>
          <ac:spMkLst>
            <pc:docMk/>
            <pc:sldMk cId="818828242" sldId="314"/>
            <ac:spMk id="2739" creationId="{A07AFD45-EC9D-3C9A-2F34-1C207747020E}"/>
          </ac:spMkLst>
        </pc:spChg>
        <pc:spChg chg="mod">
          <ac:chgData name="Ilay" userId="731d4b63-89d5-4068-820a-13f570ec6d45" providerId="ADAL" clId="{A4D637D9-2A10-42DF-8BAE-E4EF6B405365}" dt="2023-06-30T13:09:09.831" v="1361"/>
          <ac:spMkLst>
            <pc:docMk/>
            <pc:sldMk cId="818828242" sldId="314"/>
            <ac:spMk id="2741" creationId="{09028C7A-AFF6-FB40-8A9C-5CF4CC2B08C4}"/>
          </ac:spMkLst>
        </pc:spChg>
        <pc:spChg chg="mod">
          <ac:chgData name="Ilay" userId="731d4b63-89d5-4068-820a-13f570ec6d45" providerId="ADAL" clId="{A4D637D9-2A10-42DF-8BAE-E4EF6B405365}" dt="2023-06-30T13:09:09.831" v="1361"/>
          <ac:spMkLst>
            <pc:docMk/>
            <pc:sldMk cId="818828242" sldId="314"/>
            <ac:spMk id="2742" creationId="{CA6513AB-76D7-DC79-52E8-D34CE221C142}"/>
          </ac:spMkLst>
        </pc:spChg>
        <pc:spChg chg="add del mod">
          <ac:chgData name="Ilay" userId="731d4b63-89d5-4068-820a-13f570ec6d45" providerId="ADAL" clId="{A4D637D9-2A10-42DF-8BAE-E4EF6B405365}" dt="2023-06-30T13:09:15.639" v="1362"/>
          <ac:spMkLst>
            <pc:docMk/>
            <pc:sldMk cId="818828242" sldId="314"/>
            <ac:spMk id="2743" creationId="{50F3BFFE-A413-8535-BE9D-5085549D03BC}"/>
          </ac:spMkLst>
        </pc:spChg>
        <pc:spChg chg="add del mod">
          <ac:chgData name="Ilay" userId="731d4b63-89d5-4068-820a-13f570ec6d45" providerId="ADAL" clId="{A4D637D9-2A10-42DF-8BAE-E4EF6B405365}" dt="2023-06-30T13:09:15.639" v="1362"/>
          <ac:spMkLst>
            <pc:docMk/>
            <pc:sldMk cId="818828242" sldId="314"/>
            <ac:spMk id="2744" creationId="{97826FD5-7176-F35C-2A7C-E7A2DC33E02B}"/>
          </ac:spMkLst>
        </pc:spChg>
        <pc:spChg chg="mod">
          <ac:chgData name="Ilay" userId="731d4b63-89d5-4068-820a-13f570ec6d45" providerId="ADAL" clId="{A4D637D9-2A10-42DF-8BAE-E4EF6B405365}" dt="2023-06-30T09:03:52.479" v="313" actId="1076"/>
          <ac:spMkLst>
            <pc:docMk/>
            <pc:sldMk cId="818828242" sldId="314"/>
            <ac:spMk id="2747" creationId="{00000000-0000-0000-0000-000000000000}"/>
          </ac:spMkLst>
        </pc:spChg>
        <pc:spChg chg="mod">
          <ac:chgData name="Ilay" userId="731d4b63-89d5-4068-820a-13f570ec6d45" providerId="ADAL" clId="{A4D637D9-2A10-42DF-8BAE-E4EF6B405365}" dt="2023-06-30T13:09:09.831" v="1361"/>
          <ac:spMkLst>
            <pc:docMk/>
            <pc:sldMk cId="818828242" sldId="314"/>
            <ac:spMk id="2748" creationId="{5B61E3F3-E3A7-1E9E-6136-2368ACA87F61}"/>
          </ac:spMkLst>
        </pc:spChg>
        <pc:spChg chg="del">
          <ac:chgData name="Ilay" userId="731d4b63-89d5-4068-820a-13f570ec6d45" providerId="ADAL" clId="{A4D637D9-2A10-42DF-8BAE-E4EF6B405365}" dt="2023-06-30T09:03:20.873" v="269" actId="478"/>
          <ac:spMkLst>
            <pc:docMk/>
            <pc:sldMk cId="818828242" sldId="314"/>
            <ac:spMk id="2749" creationId="{00000000-0000-0000-0000-000000000000}"/>
          </ac:spMkLst>
        </pc:spChg>
        <pc:spChg chg="del">
          <ac:chgData name="Ilay" userId="731d4b63-89d5-4068-820a-13f570ec6d45" providerId="ADAL" clId="{A4D637D9-2A10-42DF-8BAE-E4EF6B405365}" dt="2023-06-30T09:03:20.873" v="269" actId="478"/>
          <ac:spMkLst>
            <pc:docMk/>
            <pc:sldMk cId="818828242" sldId="314"/>
            <ac:spMk id="2750" creationId="{00000000-0000-0000-0000-000000000000}"/>
          </ac:spMkLst>
        </pc:spChg>
        <pc:spChg chg="mod">
          <ac:chgData name="Ilay" userId="731d4b63-89d5-4068-820a-13f570ec6d45" providerId="ADAL" clId="{A4D637D9-2A10-42DF-8BAE-E4EF6B405365}" dt="2023-06-30T13:09:09.831" v="1361"/>
          <ac:spMkLst>
            <pc:docMk/>
            <pc:sldMk cId="818828242" sldId="314"/>
            <ac:spMk id="2750" creationId="{AE20E9EC-2F18-4DB2-80F2-EE831ADEE209}"/>
          </ac:spMkLst>
        </pc:spChg>
        <pc:spChg chg="del">
          <ac:chgData name="Ilay" userId="731d4b63-89d5-4068-820a-13f570ec6d45" providerId="ADAL" clId="{A4D637D9-2A10-42DF-8BAE-E4EF6B405365}" dt="2023-06-30T09:03:20.873" v="269" actId="478"/>
          <ac:spMkLst>
            <pc:docMk/>
            <pc:sldMk cId="818828242" sldId="314"/>
            <ac:spMk id="2751" creationId="{00000000-0000-0000-0000-000000000000}"/>
          </ac:spMkLst>
        </pc:spChg>
        <pc:spChg chg="mod">
          <ac:chgData name="Ilay" userId="731d4b63-89d5-4068-820a-13f570ec6d45" providerId="ADAL" clId="{A4D637D9-2A10-42DF-8BAE-E4EF6B405365}" dt="2023-06-30T13:09:09.831" v="1361"/>
          <ac:spMkLst>
            <pc:docMk/>
            <pc:sldMk cId="818828242" sldId="314"/>
            <ac:spMk id="2751" creationId="{E0BEBD56-CCFB-11BF-9DF7-88088B1942FA}"/>
          </ac:spMkLst>
        </pc:spChg>
        <pc:spChg chg="del">
          <ac:chgData name="Ilay" userId="731d4b63-89d5-4068-820a-13f570ec6d45" providerId="ADAL" clId="{A4D637D9-2A10-42DF-8BAE-E4EF6B405365}" dt="2023-06-30T09:03:20.873" v="269" actId="478"/>
          <ac:spMkLst>
            <pc:docMk/>
            <pc:sldMk cId="818828242" sldId="314"/>
            <ac:spMk id="2752" creationId="{00000000-0000-0000-0000-000000000000}"/>
          </ac:spMkLst>
        </pc:spChg>
        <pc:spChg chg="mod">
          <ac:chgData name="Ilay" userId="731d4b63-89d5-4068-820a-13f570ec6d45" providerId="ADAL" clId="{A4D637D9-2A10-42DF-8BAE-E4EF6B405365}" dt="2023-06-30T13:09:09.831" v="1361"/>
          <ac:spMkLst>
            <pc:docMk/>
            <pc:sldMk cId="818828242" sldId="314"/>
            <ac:spMk id="2752" creationId="{3B9563DA-65DD-1F4E-F36B-D4302FB29729}"/>
          </ac:spMkLst>
        </pc:spChg>
        <pc:spChg chg="del">
          <ac:chgData name="Ilay" userId="731d4b63-89d5-4068-820a-13f570ec6d45" providerId="ADAL" clId="{A4D637D9-2A10-42DF-8BAE-E4EF6B405365}" dt="2023-06-30T09:03:20.873" v="269" actId="478"/>
          <ac:spMkLst>
            <pc:docMk/>
            <pc:sldMk cId="818828242" sldId="314"/>
            <ac:spMk id="2753" creationId="{00000000-0000-0000-0000-000000000000}"/>
          </ac:spMkLst>
        </pc:spChg>
        <pc:spChg chg="mod">
          <ac:chgData name="Ilay" userId="731d4b63-89d5-4068-820a-13f570ec6d45" providerId="ADAL" clId="{A4D637D9-2A10-42DF-8BAE-E4EF6B405365}" dt="2023-06-30T13:09:09.831" v="1361"/>
          <ac:spMkLst>
            <pc:docMk/>
            <pc:sldMk cId="818828242" sldId="314"/>
            <ac:spMk id="2753" creationId="{1EA57325-85D9-47DD-51B5-5E195B4C9325}"/>
          </ac:spMkLst>
        </pc:spChg>
        <pc:spChg chg="del">
          <ac:chgData name="Ilay" userId="731d4b63-89d5-4068-820a-13f570ec6d45" providerId="ADAL" clId="{A4D637D9-2A10-42DF-8BAE-E4EF6B405365}" dt="2023-06-30T09:03:20.873" v="269" actId="478"/>
          <ac:spMkLst>
            <pc:docMk/>
            <pc:sldMk cId="818828242" sldId="314"/>
            <ac:spMk id="2754" creationId="{00000000-0000-0000-0000-000000000000}"/>
          </ac:spMkLst>
        </pc:spChg>
        <pc:spChg chg="mod">
          <ac:chgData name="Ilay" userId="731d4b63-89d5-4068-820a-13f570ec6d45" providerId="ADAL" clId="{A4D637D9-2A10-42DF-8BAE-E4EF6B405365}" dt="2023-06-30T13:09:09.831" v="1361"/>
          <ac:spMkLst>
            <pc:docMk/>
            <pc:sldMk cId="818828242" sldId="314"/>
            <ac:spMk id="2754" creationId="{98F282CF-DBFF-B6F7-DAD7-087F5E8AC5D0}"/>
          </ac:spMkLst>
        </pc:spChg>
        <pc:spChg chg="mod">
          <ac:chgData name="Ilay" userId="731d4b63-89d5-4068-820a-13f570ec6d45" providerId="ADAL" clId="{A4D637D9-2A10-42DF-8BAE-E4EF6B405365}" dt="2023-06-30T13:09:09.831" v="1361"/>
          <ac:spMkLst>
            <pc:docMk/>
            <pc:sldMk cId="818828242" sldId="314"/>
            <ac:spMk id="2755" creationId="{4024B111-5ABC-5094-30DC-BB6B3B9E0C48}"/>
          </ac:spMkLst>
        </pc:spChg>
        <pc:spChg chg="del">
          <ac:chgData name="Ilay" userId="731d4b63-89d5-4068-820a-13f570ec6d45" providerId="ADAL" clId="{A4D637D9-2A10-42DF-8BAE-E4EF6B405365}" dt="2023-06-30T13:09:18.781" v="1363" actId="478"/>
          <ac:spMkLst>
            <pc:docMk/>
            <pc:sldMk cId="818828242" sldId="314"/>
            <ac:spMk id="2760"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4"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5"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6"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7"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8"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69"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70"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74"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75"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76"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77"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81" creationId="{00000000-0000-0000-0000-000000000000}"/>
          </ac:spMkLst>
        </pc:spChg>
        <pc:spChg chg="del">
          <ac:chgData name="Ilay" userId="731d4b63-89d5-4068-820a-13f570ec6d45" providerId="ADAL" clId="{A4D637D9-2A10-42DF-8BAE-E4EF6B405365}" dt="2023-06-30T13:09:18.781" v="1363" actId="478"/>
          <ac:spMkLst>
            <pc:docMk/>
            <pc:sldMk cId="818828242" sldId="314"/>
            <ac:spMk id="2782" creationId="{00000000-0000-0000-0000-000000000000}"/>
          </ac:spMkLst>
        </pc:spChg>
        <pc:spChg chg="mod">
          <ac:chgData name="Ilay" userId="731d4b63-89d5-4068-820a-13f570ec6d45" providerId="ADAL" clId="{A4D637D9-2A10-42DF-8BAE-E4EF6B405365}" dt="2023-06-30T13:09:09.831" v="1361"/>
          <ac:spMkLst>
            <pc:docMk/>
            <pc:sldMk cId="818828242" sldId="314"/>
            <ac:spMk id="2783" creationId="{EC595185-211A-17F7-F6B7-CAA5BCD42376}"/>
          </ac:spMkLst>
        </pc:spChg>
        <pc:spChg chg="mod">
          <ac:chgData name="Ilay" userId="731d4b63-89d5-4068-820a-13f570ec6d45" providerId="ADAL" clId="{A4D637D9-2A10-42DF-8BAE-E4EF6B405365}" dt="2023-06-30T13:09:09.831" v="1361"/>
          <ac:spMkLst>
            <pc:docMk/>
            <pc:sldMk cId="818828242" sldId="314"/>
            <ac:spMk id="2784" creationId="{90406ADF-D6D9-AC86-3C73-7A317ED04017}"/>
          </ac:spMkLst>
        </pc:spChg>
        <pc:spChg chg="mod">
          <ac:chgData name="Ilay" userId="731d4b63-89d5-4068-820a-13f570ec6d45" providerId="ADAL" clId="{A4D637D9-2A10-42DF-8BAE-E4EF6B405365}" dt="2023-06-30T13:09:09.831" v="1361"/>
          <ac:spMkLst>
            <pc:docMk/>
            <pc:sldMk cId="818828242" sldId="314"/>
            <ac:spMk id="2788" creationId="{8AB88980-C81D-8F9E-195E-035916AA948F}"/>
          </ac:spMkLst>
        </pc:spChg>
        <pc:spChg chg="mod">
          <ac:chgData name="Ilay" userId="731d4b63-89d5-4068-820a-13f570ec6d45" providerId="ADAL" clId="{A4D637D9-2A10-42DF-8BAE-E4EF6B405365}" dt="2023-06-30T13:09:09.831" v="1361"/>
          <ac:spMkLst>
            <pc:docMk/>
            <pc:sldMk cId="818828242" sldId="314"/>
            <ac:spMk id="2789" creationId="{D6504E0B-0F24-ADE8-0DAC-E1CB65167A65}"/>
          </ac:spMkLst>
        </pc:spChg>
        <pc:spChg chg="del">
          <ac:chgData name="Ilay" userId="731d4b63-89d5-4068-820a-13f570ec6d45" providerId="ADAL" clId="{A4D637D9-2A10-42DF-8BAE-E4EF6B405365}" dt="2023-06-30T09:08:05.791" v="374" actId="478"/>
          <ac:spMkLst>
            <pc:docMk/>
            <pc:sldMk cId="818828242" sldId="314"/>
            <ac:spMk id="2790" creationId="{00000000-0000-0000-0000-000000000000}"/>
          </ac:spMkLst>
        </pc:spChg>
        <pc:spChg chg="mod">
          <ac:chgData name="Ilay" userId="731d4b63-89d5-4068-820a-13f570ec6d45" providerId="ADAL" clId="{A4D637D9-2A10-42DF-8BAE-E4EF6B405365}" dt="2023-06-30T13:09:09.831" v="1361"/>
          <ac:spMkLst>
            <pc:docMk/>
            <pc:sldMk cId="818828242" sldId="314"/>
            <ac:spMk id="2790" creationId="{67167CED-C4A2-2210-88EC-58F87CF8D845}"/>
          </ac:spMkLst>
        </pc:spChg>
        <pc:spChg chg="mod">
          <ac:chgData name="Ilay" userId="731d4b63-89d5-4068-820a-13f570ec6d45" providerId="ADAL" clId="{A4D637D9-2A10-42DF-8BAE-E4EF6B405365}" dt="2023-06-30T13:09:09.831" v="1361"/>
          <ac:spMkLst>
            <pc:docMk/>
            <pc:sldMk cId="818828242" sldId="314"/>
            <ac:spMk id="2791" creationId="{A444B125-AB65-7C30-1E6F-301664664166}"/>
          </ac:spMkLst>
        </pc:spChg>
        <pc:spChg chg="mod">
          <ac:chgData name="Ilay" userId="731d4b63-89d5-4068-820a-13f570ec6d45" providerId="ADAL" clId="{A4D637D9-2A10-42DF-8BAE-E4EF6B405365}" dt="2023-06-30T13:09:09.831" v="1361"/>
          <ac:spMkLst>
            <pc:docMk/>
            <pc:sldMk cId="818828242" sldId="314"/>
            <ac:spMk id="2793" creationId="{1323F14A-1491-D876-9D15-909A54F2141C}"/>
          </ac:spMkLst>
        </pc:spChg>
        <pc:spChg chg="mod">
          <ac:chgData name="Ilay" userId="731d4b63-89d5-4068-820a-13f570ec6d45" providerId="ADAL" clId="{A4D637D9-2A10-42DF-8BAE-E4EF6B405365}" dt="2023-06-30T13:09:09.831" v="1361"/>
          <ac:spMkLst>
            <pc:docMk/>
            <pc:sldMk cId="818828242" sldId="314"/>
            <ac:spMk id="2794" creationId="{6793B127-CB08-62F7-A06C-67F4743CF286}"/>
          </ac:spMkLst>
        </pc:spChg>
        <pc:spChg chg="mod">
          <ac:chgData name="Ilay" userId="731d4b63-89d5-4068-820a-13f570ec6d45" providerId="ADAL" clId="{A4D637D9-2A10-42DF-8BAE-E4EF6B405365}" dt="2023-06-30T13:09:09.831" v="1361"/>
          <ac:spMkLst>
            <pc:docMk/>
            <pc:sldMk cId="818828242" sldId="314"/>
            <ac:spMk id="2795" creationId="{40EE4C6C-0550-71BC-F3FA-9D1E0D7FD3FA}"/>
          </ac:spMkLst>
        </pc:spChg>
        <pc:spChg chg="mod">
          <ac:chgData name="Ilay" userId="731d4b63-89d5-4068-820a-13f570ec6d45" providerId="ADAL" clId="{A4D637D9-2A10-42DF-8BAE-E4EF6B405365}" dt="2023-06-30T13:09:09.831" v="1361"/>
          <ac:spMkLst>
            <pc:docMk/>
            <pc:sldMk cId="818828242" sldId="314"/>
            <ac:spMk id="2796" creationId="{92B0575D-7A04-E177-34C3-66E311DB5E69}"/>
          </ac:spMkLst>
        </pc:spChg>
        <pc:spChg chg="mod">
          <ac:chgData name="Ilay" userId="731d4b63-89d5-4068-820a-13f570ec6d45" providerId="ADAL" clId="{A4D637D9-2A10-42DF-8BAE-E4EF6B405365}" dt="2023-06-30T13:09:09.831" v="1361"/>
          <ac:spMkLst>
            <pc:docMk/>
            <pc:sldMk cId="818828242" sldId="314"/>
            <ac:spMk id="2797" creationId="{748F080B-9EFD-FD6B-8FC8-FD67DA4F8288}"/>
          </ac:spMkLst>
        </pc:spChg>
        <pc:spChg chg="mod">
          <ac:chgData name="Ilay" userId="731d4b63-89d5-4068-820a-13f570ec6d45" providerId="ADAL" clId="{A4D637D9-2A10-42DF-8BAE-E4EF6B405365}" dt="2023-06-30T13:09:09.831" v="1361"/>
          <ac:spMkLst>
            <pc:docMk/>
            <pc:sldMk cId="818828242" sldId="314"/>
            <ac:spMk id="2798" creationId="{357803F5-0DF6-5113-AA15-F59DD6EF77D5}"/>
          </ac:spMkLst>
        </pc:spChg>
        <pc:spChg chg="mod">
          <ac:chgData name="Ilay" userId="731d4b63-89d5-4068-820a-13f570ec6d45" providerId="ADAL" clId="{A4D637D9-2A10-42DF-8BAE-E4EF6B405365}" dt="2023-06-30T13:09:09.831" v="1361"/>
          <ac:spMkLst>
            <pc:docMk/>
            <pc:sldMk cId="818828242" sldId="314"/>
            <ac:spMk id="2799" creationId="{5572D584-DCB2-502D-E6B6-29D7ADFD5536}"/>
          </ac:spMkLst>
        </pc:spChg>
        <pc:spChg chg="mod">
          <ac:chgData name="Ilay" userId="731d4b63-89d5-4068-820a-13f570ec6d45" providerId="ADAL" clId="{A4D637D9-2A10-42DF-8BAE-E4EF6B405365}" dt="2023-06-30T13:09:09.831" v="1361"/>
          <ac:spMkLst>
            <pc:docMk/>
            <pc:sldMk cId="818828242" sldId="314"/>
            <ac:spMk id="2800" creationId="{C4AA115F-FA01-E402-6FB9-CFD9FF8A4EBD}"/>
          </ac:spMkLst>
        </pc:spChg>
        <pc:spChg chg="mod">
          <ac:chgData name="Ilay" userId="731d4b63-89d5-4068-820a-13f570ec6d45" providerId="ADAL" clId="{A4D637D9-2A10-42DF-8BAE-E4EF6B405365}" dt="2023-06-30T13:09:19.100" v="1364"/>
          <ac:spMkLst>
            <pc:docMk/>
            <pc:sldMk cId="818828242" sldId="314"/>
            <ac:spMk id="2802" creationId="{B34E04DB-034F-C6FB-AE55-FFF8DBAEE5E2}"/>
          </ac:spMkLst>
        </pc:spChg>
        <pc:spChg chg="mod">
          <ac:chgData name="Ilay" userId="731d4b63-89d5-4068-820a-13f570ec6d45" providerId="ADAL" clId="{A4D637D9-2A10-42DF-8BAE-E4EF6B405365}" dt="2023-06-30T13:09:19.100" v="1364"/>
          <ac:spMkLst>
            <pc:docMk/>
            <pc:sldMk cId="818828242" sldId="314"/>
            <ac:spMk id="2803" creationId="{F2B3AB69-81D8-E70F-624D-4E4237C39F1D}"/>
          </ac:spMkLst>
        </pc:spChg>
        <pc:spChg chg="mod">
          <ac:chgData name="Ilay" userId="731d4b63-89d5-4068-820a-13f570ec6d45" providerId="ADAL" clId="{A4D637D9-2A10-42DF-8BAE-E4EF6B405365}" dt="2023-06-30T13:09:19.100" v="1364"/>
          <ac:spMkLst>
            <pc:docMk/>
            <pc:sldMk cId="818828242" sldId="314"/>
            <ac:spMk id="2804" creationId="{84899459-C847-C513-9096-D79E52D50F9F}"/>
          </ac:spMkLst>
        </pc:spChg>
        <pc:spChg chg="add mod">
          <ac:chgData name="Ilay" userId="731d4b63-89d5-4068-820a-13f570ec6d45" providerId="ADAL" clId="{A4D637D9-2A10-42DF-8BAE-E4EF6B405365}" dt="2023-06-30T13:09:19.100" v="1364"/>
          <ac:spMkLst>
            <pc:docMk/>
            <pc:sldMk cId="818828242" sldId="314"/>
            <ac:spMk id="2805" creationId="{A931046C-CB7C-9810-F0A5-FAC0F8EAEB20}"/>
          </ac:spMkLst>
        </pc:spChg>
        <pc:spChg chg="mod">
          <ac:chgData name="Ilay" userId="731d4b63-89d5-4068-820a-13f570ec6d45" providerId="ADAL" clId="{A4D637D9-2A10-42DF-8BAE-E4EF6B405365}" dt="2023-06-30T13:09:19.100" v="1364"/>
          <ac:spMkLst>
            <pc:docMk/>
            <pc:sldMk cId="818828242" sldId="314"/>
            <ac:spMk id="2807" creationId="{7F3AB7F2-E5FC-E4EE-8F98-5990D96A7DAB}"/>
          </ac:spMkLst>
        </pc:spChg>
        <pc:spChg chg="mod">
          <ac:chgData name="Ilay" userId="731d4b63-89d5-4068-820a-13f570ec6d45" providerId="ADAL" clId="{A4D637D9-2A10-42DF-8BAE-E4EF6B405365}" dt="2023-06-30T13:09:19.100" v="1364"/>
          <ac:spMkLst>
            <pc:docMk/>
            <pc:sldMk cId="818828242" sldId="314"/>
            <ac:spMk id="2808" creationId="{ABA30A3D-CD32-4569-8F4D-DF5858C2AE88}"/>
          </ac:spMkLst>
        </pc:spChg>
        <pc:spChg chg="add mod">
          <ac:chgData name="Ilay" userId="731d4b63-89d5-4068-820a-13f570ec6d45" providerId="ADAL" clId="{A4D637D9-2A10-42DF-8BAE-E4EF6B405365}" dt="2023-06-30T13:09:19.100" v="1364"/>
          <ac:spMkLst>
            <pc:docMk/>
            <pc:sldMk cId="818828242" sldId="314"/>
            <ac:spMk id="2809" creationId="{6066FBA3-6ECC-CD23-AD08-342DFD26789E}"/>
          </ac:spMkLst>
        </pc:spChg>
        <pc:spChg chg="add mod">
          <ac:chgData name="Ilay" userId="731d4b63-89d5-4068-820a-13f570ec6d45" providerId="ADAL" clId="{A4D637D9-2A10-42DF-8BAE-E4EF6B405365}" dt="2023-06-30T13:09:19.100" v="1364"/>
          <ac:spMkLst>
            <pc:docMk/>
            <pc:sldMk cId="818828242" sldId="314"/>
            <ac:spMk id="2810" creationId="{070C666A-45AD-547A-654B-FE58E7ED490E}"/>
          </ac:spMkLst>
        </pc:spChg>
        <pc:spChg chg="add mod">
          <ac:chgData name="Ilay" userId="731d4b63-89d5-4068-820a-13f570ec6d45" providerId="ADAL" clId="{A4D637D9-2A10-42DF-8BAE-E4EF6B405365}" dt="2023-06-30T13:09:19.100" v="1364"/>
          <ac:spMkLst>
            <pc:docMk/>
            <pc:sldMk cId="818828242" sldId="314"/>
            <ac:spMk id="2811" creationId="{6A04B31B-6235-7C28-D8D1-B3F409BF628B}"/>
          </ac:spMkLst>
        </pc:spChg>
        <pc:spChg chg="add mod">
          <ac:chgData name="Ilay" userId="731d4b63-89d5-4068-820a-13f570ec6d45" providerId="ADAL" clId="{A4D637D9-2A10-42DF-8BAE-E4EF6B405365}" dt="2023-06-30T13:09:19.100" v="1364"/>
          <ac:spMkLst>
            <pc:docMk/>
            <pc:sldMk cId="818828242" sldId="314"/>
            <ac:spMk id="2812" creationId="{A04A355A-A88F-7095-5621-4B1E241B0894}"/>
          </ac:spMkLst>
        </pc:spChg>
        <pc:spChg chg="add mod">
          <ac:chgData name="Ilay" userId="731d4b63-89d5-4068-820a-13f570ec6d45" providerId="ADAL" clId="{A4D637D9-2A10-42DF-8BAE-E4EF6B405365}" dt="2023-06-30T13:09:19.100" v="1364"/>
          <ac:spMkLst>
            <pc:docMk/>
            <pc:sldMk cId="818828242" sldId="314"/>
            <ac:spMk id="2813" creationId="{5007596A-C04C-8A3E-9819-316BCDF08FEF}"/>
          </ac:spMkLst>
        </pc:spChg>
        <pc:spChg chg="add mod">
          <ac:chgData name="Ilay" userId="731d4b63-89d5-4068-820a-13f570ec6d45" providerId="ADAL" clId="{A4D637D9-2A10-42DF-8BAE-E4EF6B405365}" dt="2023-06-30T13:09:19.100" v="1364"/>
          <ac:spMkLst>
            <pc:docMk/>
            <pc:sldMk cId="818828242" sldId="314"/>
            <ac:spMk id="2814" creationId="{E9490C39-102C-CE37-AF21-3004DD4714A6}"/>
          </ac:spMkLst>
        </pc:spChg>
        <pc:spChg chg="add mod">
          <ac:chgData name="Ilay" userId="731d4b63-89d5-4068-820a-13f570ec6d45" providerId="ADAL" clId="{A4D637D9-2A10-42DF-8BAE-E4EF6B405365}" dt="2023-06-30T13:09:19.100" v="1364"/>
          <ac:spMkLst>
            <pc:docMk/>
            <pc:sldMk cId="818828242" sldId="314"/>
            <ac:spMk id="2815" creationId="{D6800B00-52CE-EA44-2C50-29A3F723CE7E}"/>
          </ac:spMkLst>
        </pc:spChg>
        <pc:spChg chg="add mod">
          <ac:chgData name="Ilay" userId="731d4b63-89d5-4068-820a-13f570ec6d45" providerId="ADAL" clId="{A4D637D9-2A10-42DF-8BAE-E4EF6B405365}" dt="2023-06-30T13:09:19.100" v="1364"/>
          <ac:spMkLst>
            <pc:docMk/>
            <pc:sldMk cId="818828242" sldId="314"/>
            <ac:spMk id="2819" creationId="{832C2BE4-0775-FCB3-8390-5ACC601E745B}"/>
          </ac:spMkLst>
        </pc:spChg>
        <pc:spChg chg="add mod">
          <ac:chgData name="Ilay" userId="731d4b63-89d5-4068-820a-13f570ec6d45" providerId="ADAL" clId="{A4D637D9-2A10-42DF-8BAE-E4EF6B405365}" dt="2023-06-30T13:09:19.100" v="1364"/>
          <ac:spMkLst>
            <pc:docMk/>
            <pc:sldMk cId="818828242" sldId="314"/>
            <ac:spMk id="2820" creationId="{D7143F26-A906-F2F9-FA7E-B15F30E0EA4C}"/>
          </ac:spMkLst>
        </pc:spChg>
        <pc:spChg chg="add mod">
          <ac:chgData name="Ilay" userId="731d4b63-89d5-4068-820a-13f570ec6d45" providerId="ADAL" clId="{A4D637D9-2A10-42DF-8BAE-E4EF6B405365}" dt="2023-06-30T13:09:19.100" v="1364"/>
          <ac:spMkLst>
            <pc:docMk/>
            <pc:sldMk cId="818828242" sldId="314"/>
            <ac:spMk id="2821" creationId="{F84FE50C-6607-E51A-4398-943653A2D6D7}"/>
          </ac:spMkLst>
        </pc:spChg>
        <pc:spChg chg="add mod">
          <ac:chgData name="Ilay" userId="731d4b63-89d5-4068-820a-13f570ec6d45" providerId="ADAL" clId="{A4D637D9-2A10-42DF-8BAE-E4EF6B405365}" dt="2023-06-30T13:09:19.100" v="1364"/>
          <ac:spMkLst>
            <pc:docMk/>
            <pc:sldMk cId="818828242" sldId="314"/>
            <ac:spMk id="2822" creationId="{C64C8CC4-7C41-A280-232E-B52D99CD2528}"/>
          </ac:spMkLst>
        </pc:spChg>
        <pc:spChg chg="mod">
          <ac:chgData name="Ilay" userId="731d4b63-89d5-4068-820a-13f570ec6d45" providerId="ADAL" clId="{A4D637D9-2A10-42DF-8BAE-E4EF6B405365}" dt="2023-06-30T13:09:19.100" v="1364"/>
          <ac:spMkLst>
            <pc:docMk/>
            <pc:sldMk cId="818828242" sldId="314"/>
            <ac:spMk id="2824" creationId="{AD0027A9-E9BA-FC05-CB5A-0827F0C3BFFD}"/>
          </ac:spMkLst>
        </pc:spChg>
        <pc:spChg chg="mod">
          <ac:chgData name="Ilay" userId="731d4b63-89d5-4068-820a-13f570ec6d45" providerId="ADAL" clId="{A4D637D9-2A10-42DF-8BAE-E4EF6B405365}" dt="2023-06-30T13:09:19.100" v="1364"/>
          <ac:spMkLst>
            <pc:docMk/>
            <pc:sldMk cId="818828242" sldId="314"/>
            <ac:spMk id="2825" creationId="{9F2C0A8D-92B7-49E1-2CBF-DFFE8D17BBFD}"/>
          </ac:spMkLst>
        </pc:spChg>
        <pc:spChg chg="add mod">
          <ac:chgData name="Ilay" userId="731d4b63-89d5-4068-820a-13f570ec6d45" providerId="ADAL" clId="{A4D637D9-2A10-42DF-8BAE-E4EF6B405365}" dt="2023-06-30T13:09:19.100" v="1364"/>
          <ac:spMkLst>
            <pc:docMk/>
            <pc:sldMk cId="818828242" sldId="314"/>
            <ac:spMk id="2826" creationId="{D15621B1-5EF3-2181-BFDA-B59580B4A11F}"/>
          </ac:spMkLst>
        </pc:spChg>
        <pc:spChg chg="add mod">
          <ac:chgData name="Ilay" userId="731d4b63-89d5-4068-820a-13f570ec6d45" providerId="ADAL" clId="{A4D637D9-2A10-42DF-8BAE-E4EF6B405365}" dt="2023-06-30T13:09:19.100" v="1364"/>
          <ac:spMkLst>
            <pc:docMk/>
            <pc:sldMk cId="818828242" sldId="314"/>
            <ac:spMk id="2827" creationId="{815CBFEE-6534-2A45-09AC-010A55D9D119}"/>
          </ac:spMkLst>
        </pc:spChg>
        <pc:spChg chg="mod">
          <ac:chgData name="Ilay" userId="731d4b63-89d5-4068-820a-13f570ec6d45" providerId="ADAL" clId="{A4D637D9-2A10-42DF-8BAE-E4EF6B405365}" dt="2023-06-30T13:09:19.100" v="1364"/>
          <ac:spMkLst>
            <pc:docMk/>
            <pc:sldMk cId="818828242" sldId="314"/>
            <ac:spMk id="2829" creationId="{4109CDDD-3A4B-500D-8046-9E6763ED3DD5}"/>
          </ac:spMkLst>
        </pc:spChg>
        <pc:spChg chg="mod">
          <ac:chgData name="Ilay" userId="731d4b63-89d5-4068-820a-13f570ec6d45" providerId="ADAL" clId="{A4D637D9-2A10-42DF-8BAE-E4EF6B405365}" dt="2023-06-30T13:09:19.100" v="1364"/>
          <ac:spMkLst>
            <pc:docMk/>
            <pc:sldMk cId="818828242" sldId="314"/>
            <ac:spMk id="2830" creationId="{67D093C3-24E1-FBD9-8220-29D3813EEF77}"/>
          </ac:spMkLst>
        </pc:spChg>
        <pc:spChg chg="mod">
          <ac:chgData name="Ilay" userId="731d4b63-89d5-4068-820a-13f570ec6d45" providerId="ADAL" clId="{A4D637D9-2A10-42DF-8BAE-E4EF6B405365}" dt="2023-06-30T13:09:19.100" v="1364"/>
          <ac:spMkLst>
            <pc:docMk/>
            <pc:sldMk cId="818828242" sldId="314"/>
            <ac:spMk id="2831" creationId="{645F30E8-3690-6247-E438-FB495E068730}"/>
          </ac:spMkLst>
        </pc:spChg>
        <pc:spChg chg="add mod">
          <ac:chgData name="Ilay" userId="731d4b63-89d5-4068-820a-13f570ec6d45" providerId="ADAL" clId="{A4D637D9-2A10-42DF-8BAE-E4EF6B405365}" dt="2023-06-30T13:09:19.100" v="1364"/>
          <ac:spMkLst>
            <pc:docMk/>
            <pc:sldMk cId="818828242" sldId="314"/>
            <ac:spMk id="2832" creationId="{212C02A2-42B9-6ED5-BA1F-E37152437E57}"/>
          </ac:spMkLst>
        </pc:spChg>
        <pc:spChg chg="mod">
          <ac:chgData name="Ilay" userId="731d4b63-89d5-4068-820a-13f570ec6d45" providerId="ADAL" clId="{A4D637D9-2A10-42DF-8BAE-E4EF6B405365}" dt="2023-06-30T13:09:19.100" v="1364"/>
          <ac:spMkLst>
            <pc:docMk/>
            <pc:sldMk cId="818828242" sldId="314"/>
            <ac:spMk id="2834" creationId="{28B122AF-6989-7366-4DE1-D19C92FCF486}"/>
          </ac:spMkLst>
        </pc:spChg>
        <pc:spChg chg="mod">
          <ac:chgData name="Ilay" userId="731d4b63-89d5-4068-820a-13f570ec6d45" providerId="ADAL" clId="{A4D637D9-2A10-42DF-8BAE-E4EF6B405365}" dt="2023-06-30T13:09:19.100" v="1364"/>
          <ac:spMkLst>
            <pc:docMk/>
            <pc:sldMk cId="818828242" sldId="314"/>
            <ac:spMk id="2835" creationId="{BA9DE15A-1CAF-CC79-7D2E-1DD56A4E8360}"/>
          </ac:spMkLst>
        </pc:spChg>
        <pc:spChg chg="add mod">
          <ac:chgData name="Ilay" userId="731d4b63-89d5-4068-820a-13f570ec6d45" providerId="ADAL" clId="{A4D637D9-2A10-42DF-8BAE-E4EF6B405365}" dt="2023-06-30T13:09:19.100" v="1364"/>
          <ac:spMkLst>
            <pc:docMk/>
            <pc:sldMk cId="818828242" sldId="314"/>
            <ac:spMk id="2836" creationId="{4C4D32D7-10D7-3844-E0C8-B691D5EAFDFE}"/>
          </ac:spMkLst>
        </pc:spChg>
        <pc:spChg chg="add mod">
          <ac:chgData name="Ilay" userId="731d4b63-89d5-4068-820a-13f570ec6d45" providerId="ADAL" clId="{A4D637D9-2A10-42DF-8BAE-E4EF6B405365}" dt="2023-06-30T13:09:19.100" v="1364"/>
          <ac:spMkLst>
            <pc:docMk/>
            <pc:sldMk cId="818828242" sldId="314"/>
            <ac:spMk id="2837" creationId="{CD69F771-5D1F-F062-CE7D-C95A257A31BB}"/>
          </ac:spMkLst>
        </pc:spChg>
        <pc:spChg chg="add mod">
          <ac:chgData name="Ilay" userId="731d4b63-89d5-4068-820a-13f570ec6d45" providerId="ADAL" clId="{A4D637D9-2A10-42DF-8BAE-E4EF6B405365}" dt="2023-06-30T13:09:19.100" v="1364"/>
          <ac:spMkLst>
            <pc:docMk/>
            <pc:sldMk cId="818828242" sldId="314"/>
            <ac:spMk id="2838" creationId="{DAC44403-1A9D-960A-6E5D-A58238826507}"/>
          </ac:spMkLst>
        </pc:spChg>
        <pc:spChg chg="add mod">
          <ac:chgData name="Ilay" userId="731d4b63-89d5-4068-820a-13f570ec6d45" providerId="ADAL" clId="{A4D637D9-2A10-42DF-8BAE-E4EF6B405365}" dt="2023-06-30T13:09:19.100" v="1364"/>
          <ac:spMkLst>
            <pc:docMk/>
            <pc:sldMk cId="818828242" sldId="314"/>
            <ac:spMk id="2839" creationId="{F481DB99-4ACC-F3D7-C55C-1DFD31846BCF}"/>
          </ac:spMkLst>
        </pc:spChg>
        <pc:spChg chg="add mod">
          <ac:chgData name="Ilay" userId="731d4b63-89d5-4068-820a-13f570ec6d45" providerId="ADAL" clId="{A4D637D9-2A10-42DF-8BAE-E4EF6B405365}" dt="2023-06-30T13:09:19.100" v="1364"/>
          <ac:spMkLst>
            <pc:docMk/>
            <pc:sldMk cId="818828242" sldId="314"/>
            <ac:spMk id="2840" creationId="{44EBF280-B87C-55B7-F742-7B0FBEA125FD}"/>
          </ac:spMkLst>
        </pc:spChg>
        <pc:spChg chg="add mod">
          <ac:chgData name="Ilay" userId="731d4b63-89d5-4068-820a-13f570ec6d45" providerId="ADAL" clId="{A4D637D9-2A10-42DF-8BAE-E4EF6B405365}" dt="2023-06-30T13:09:19.100" v="1364"/>
          <ac:spMkLst>
            <pc:docMk/>
            <pc:sldMk cId="818828242" sldId="314"/>
            <ac:spMk id="2841" creationId="{206A2402-F813-7BE7-574D-E50BB9F0D496}"/>
          </ac:spMkLst>
        </pc:spChg>
        <pc:spChg chg="add mod">
          <ac:chgData name="Ilay" userId="731d4b63-89d5-4068-820a-13f570ec6d45" providerId="ADAL" clId="{A4D637D9-2A10-42DF-8BAE-E4EF6B405365}" dt="2023-06-30T13:09:19.100" v="1364"/>
          <ac:spMkLst>
            <pc:docMk/>
            <pc:sldMk cId="818828242" sldId="314"/>
            <ac:spMk id="2842" creationId="{E0E56D56-70B0-FBFE-14A1-F59160C3634B}"/>
          </ac:spMkLst>
        </pc:spChg>
        <pc:spChg chg="add mod">
          <ac:chgData name="Ilay" userId="731d4b63-89d5-4068-820a-13f570ec6d45" providerId="ADAL" clId="{A4D637D9-2A10-42DF-8BAE-E4EF6B405365}" dt="2023-06-30T13:09:19.100" v="1364"/>
          <ac:spMkLst>
            <pc:docMk/>
            <pc:sldMk cId="818828242" sldId="314"/>
            <ac:spMk id="2846" creationId="{C91E2595-9F40-5A2C-FE94-0C945393084E}"/>
          </ac:spMkLst>
        </pc:spChg>
        <pc:spChg chg="add mod">
          <ac:chgData name="Ilay" userId="731d4b63-89d5-4068-820a-13f570ec6d45" providerId="ADAL" clId="{A4D637D9-2A10-42DF-8BAE-E4EF6B405365}" dt="2023-06-30T13:09:19.100" v="1364"/>
          <ac:spMkLst>
            <pc:docMk/>
            <pc:sldMk cId="818828242" sldId="314"/>
            <ac:spMk id="2847" creationId="{C800504F-9402-EF32-A566-6482D1FAC901}"/>
          </ac:spMkLst>
        </pc:spChg>
        <pc:spChg chg="add mod">
          <ac:chgData name="Ilay" userId="731d4b63-89d5-4068-820a-13f570ec6d45" providerId="ADAL" clId="{A4D637D9-2A10-42DF-8BAE-E4EF6B405365}" dt="2023-06-30T13:09:19.100" v="1364"/>
          <ac:spMkLst>
            <pc:docMk/>
            <pc:sldMk cId="818828242" sldId="314"/>
            <ac:spMk id="2848" creationId="{A6CA8734-9996-1797-F948-A04EB6E4E46F}"/>
          </ac:spMkLst>
        </pc:spChg>
        <pc:spChg chg="add mod">
          <ac:chgData name="Ilay" userId="731d4b63-89d5-4068-820a-13f570ec6d45" providerId="ADAL" clId="{A4D637D9-2A10-42DF-8BAE-E4EF6B405365}" dt="2023-06-30T13:09:19.100" v="1364"/>
          <ac:spMkLst>
            <pc:docMk/>
            <pc:sldMk cId="818828242" sldId="314"/>
            <ac:spMk id="2849" creationId="{DA9FD95C-DF30-0EC9-1ED2-862DBE94CE44}"/>
          </ac:spMkLst>
        </pc:spChg>
        <pc:spChg chg="mod">
          <ac:chgData name="Ilay" userId="731d4b63-89d5-4068-820a-13f570ec6d45" providerId="ADAL" clId="{A4D637D9-2A10-42DF-8BAE-E4EF6B405365}" dt="2023-06-30T13:09:19.100" v="1364"/>
          <ac:spMkLst>
            <pc:docMk/>
            <pc:sldMk cId="818828242" sldId="314"/>
            <ac:spMk id="2851" creationId="{BD56088E-FD6E-58E8-7413-06F7F8A43E50}"/>
          </ac:spMkLst>
        </pc:spChg>
        <pc:spChg chg="mod">
          <ac:chgData name="Ilay" userId="731d4b63-89d5-4068-820a-13f570ec6d45" providerId="ADAL" clId="{A4D637D9-2A10-42DF-8BAE-E4EF6B405365}" dt="2023-06-30T13:09:19.100" v="1364"/>
          <ac:spMkLst>
            <pc:docMk/>
            <pc:sldMk cId="818828242" sldId="314"/>
            <ac:spMk id="2852" creationId="{C357CE90-A398-9DE7-85F3-39AEEC651467}"/>
          </ac:spMkLst>
        </pc:spChg>
        <pc:spChg chg="add mod">
          <ac:chgData name="Ilay" userId="731d4b63-89d5-4068-820a-13f570ec6d45" providerId="ADAL" clId="{A4D637D9-2A10-42DF-8BAE-E4EF6B405365}" dt="2023-06-30T13:09:19.100" v="1364"/>
          <ac:spMkLst>
            <pc:docMk/>
            <pc:sldMk cId="818828242" sldId="314"/>
            <ac:spMk id="2853" creationId="{292E4B52-41FD-D60B-381A-A505624F9850}"/>
          </ac:spMkLst>
        </pc:spChg>
        <pc:spChg chg="add mod">
          <ac:chgData name="Ilay" userId="731d4b63-89d5-4068-820a-13f570ec6d45" providerId="ADAL" clId="{A4D637D9-2A10-42DF-8BAE-E4EF6B405365}" dt="2023-06-30T13:09:19.100" v="1364"/>
          <ac:spMkLst>
            <pc:docMk/>
            <pc:sldMk cId="818828242" sldId="314"/>
            <ac:spMk id="2854" creationId="{FAE63851-D0A9-7D26-A950-7627643C206E}"/>
          </ac:spMkLst>
        </pc:spChg>
        <pc:spChg chg="mod">
          <ac:chgData name="Ilay" userId="731d4b63-89d5-4068-820a-13f570ec6d45" providerId="ADAL" clId="{A4D637D9-2A10-42DF-8BAE-E4EF6B405365}" dt="2023-06-30T13:09:19.100" v="1364"/>
          <ac:spMkLst>
            <pc:docMk/>
            <pc:sldMk cId="818828242" sldId="314"/>
            <ac:spMk id="2857" creationId="{EC8F8FD5-6EA6-C4AC-96A0-1F9EC6BBB9E1}"/>
          </ac:spMkLst>
        </pc:spChg>
        <pc:spChg chg="mod">
          <ac:chgData name="Ilay" userId="731d4b63-89d5-4068-820a-13f570ec6d45" providerId="ADAL" clId="{A4D637D9-2A10-42DF-8BAE-E4EF6B405365}" dt="2023-06-30T13:09:19.100" v="1364"/>
          <ac:spMkLst>
            <pc:docMk/>
            <pc:sldMk cId="818828242" sldId="314"/>
            <ac:spMk id="2859" creationId="{5D1A66F0-56BC-1270-727F-D144813F2C6A}"/>
          </ac:spMkLst>
        </pc:spChg>
        <pc:spChg chg="mod">
          <ac:chgData name="Ilay" userId="731d4b63-89d5-4068-820a-13f570ec6d45" providerId="ADAL" clId="{A4D637D9-2A10-42DF-8BAE-E4EF6B405365}" dt="2023-06-30T13:09:19.100" v="1364"/>
          <ac:spMkLst>
            <pc:docMk/>
            <pc:sldMk cId="818828242" sldId="314"/>
            <ac:spMk id="2860" creationId="{717B3725-DC9F-D930-A3B8-5D2960F7ADE1}"/>
          </ac:spMkLst>
        </pc:spChg>
        <pc:spChg chg="mod">
          <ac:chgData name="Ilay" userId="731d4b63-89d5-4068-820a-13f570ec6d45" providerId="ADAL" clId="{A4D637D9-2A10-42DF-8BAE-E4EF6B405365}" dt="2023-06-30T13:09:19.100" v="1364"/>
          <ac:spMkLst>
            <pc:docMk/>
            <pc:sldMk cId="818828242" sldId="314"/>
            <ac:spMk id="2861" creationId="{D794C702-D917-676F-024E-642042CFFB37}"/>
          </ac:spMkLst>
        </pc:spChg>
        <pc:spChg chg="mod">
          <ac:chgData name="Ilay" userId="731d4b63-89d5-4068-820a-13f570ec6d45" providerId="ADAL" clId="{A4D637D9-2A10-42DF-8BAE-E4EF6B405365}" dt="2023-06-30T13:09:19.100" v="1364"/>
          <ac:spMkLst>
            <pc:docMk/>
            <pc:sldMk cId="818828242" sldId="314"/>
            <ac:spMk id="2862" creationId="{3607F6F0-25A1-176E-1569-91BCBC12C071}"/>
          </ac:spMkLst>
        </pc:spChg>
        <pc:spChg chg="mod">
          <ac:chgData name="Ilay" userId="731d4b63-89d5-4068-820a-13f570ec6d45" providerId="ADAL" clId="{A4D637D9-2A10-42DF-8BAE-E4EF6B405365}" dt="2023-06-30T13:09:19.100" v="1364"/>
          <ac:spMkLst>
            <pc:docMk/>
            <pc:sldMk cId="818828242" sldId="314"/>
            <ac:spMk id="2863" creationId="{36046D9A-7253-01DA-EDB4-A0FE3160DA34}"/>
          </ac:spMkLst>
        </pc:spChg>
        <pc:spChg chg="mod">
          <ac:chgData name="Ilay" userId="731d4b63-89d5-4068-820a-13f570ec6d45" providerId="ADAL" clId="{A4D637D9-2A10-42DF-8BAE-E4EF6B405365}" dt="2023-06-30T13:09:19.100" v="1364"/>
          <ac:spMkLst>
            <pc:docMk/>
            <pc:sldMk cId="818828242" sldId="314"/>
            <ac:spMk id="2864" creationId="{C2A04B0D-0AB6-C046-E90C-D50302E73240}"/>
          </ac:spMkLst>
        </pc:spChg>
        <pc:spChg chg="mod">
          <ac:chgData name="Ilay" userId="731d4b63-89d5-4068-820a-13f570ec6d45" providerId="ADAL" clId="{A4D637D9-2A10-42DF-8BAE-E4EF6B405365}" dt="2023-06-30T13:09:19.100" v="1364"/>
          <ac:spMkLst>
            <pc:docMk/>
            <pc:sldMk cId="818828242" sldId="314"/>
            <ac:spMk id="2865" creationId="{3F137C7E-3B22-3ED8-96E8-4D6EB5EE2298}"/>
          </ac:spMkLst>
        </pc:spChg>
        <pc:spChg chg="mod">
          <ac:chgData name="Ilay" userId="731d4b63-89d5-4068-820a-13f570ec6d45" providerId="ADAL" clId="{A4D637D9-2A10-42DF-8BAE-E4EF6B405365}" dt="2023-06-30T13:09:19.100" v="1364"/>
          <ac:spMkLst>
            <pc:docMk/>
            <pc:sldMk cId="818828242" sldId="314"/>
            <ac:spMk id="2866" creationId="{3D1B69AE-9FF2-9CD6-CFFE-B8A4A0D81D64}"/>
          </ac:spMkLst>
        </pc:spChg>
        <pc:spChg chg="mod">
          <ac:chgData name="Ilay" userId="731d4b63-89d5-4068-820a-13f570ec6d45" providerId="ADAL" clId="{A4D637D9-2A10-42DF-8BAE-E4EF6B405365}" dt="2023-06-30T13:09:19.100" v="1364"/>
          <ac:spMkLst>
            <pc:docMk/>
            <pc:sldMk cId="818828242" sldId="314"/>
            <ac:spMk id="2870" creationId="{BF374B2E-1F5A-B153-D9D3-E40BAC996BF7}"/>
          </ac:spMkLst>
        </pc:spChg>
        <pc:spChg chg="mod">
          <ac:chgData name="Ilay" userId="731d4b63-89d5-4068-820a-13f570ec6d45" providerId="ADAL" clId="{A4D637D9-2A10-42DF-8BAE-E4EF6B405365}" dt="2023-06-30T13:09:19.100" v="1364"/>
          <ac:spMkLst>
            <pc:docMk/>
            <pc:sldMk cId="818828242" sldId="314"/>
            <ac:spMk id="2871" creationId="{BF4978A3-2386-A4CD-EA5E-A05B021871CB}"/>
          </ac:spMkLst>
        </pc:spChg>
        <pc:spChg chg="mod">
          <ac:chgData name="Ilay" userId="731d4b63-89d5-4068-820a-13f570ec6d45" providerId="ADAL" clId="{A4D637D9-2A10-42DF-8BAE-E4EF6B405365}" dt="2023-06-30T13:09:19.100" v="1364"/>
          <ac:spMkLst>
            <pc:docMk/>
            <pc:sldMk cId="818828242" sldId="314"/>
            <ac:spMk id="2872" creationId="{52DF08FE-7CA2-251D-B792-3BABDC605E66}"/>
          </ac:spMkLst>
        </pc:spChg>
        <pc:spChg chg="mod">
          <ac:chgData name="Ilay" userId="731d4b63-89d5-4068-820a-13f570ec6d45" providerId="ADAL" clId="{A4D637D9-2A10-42DF-8BAE-E4EF6B405365}" dt="2023-06-30T13:09:19.100" v="1364"/>
          <ac:spMkLst>
            <pc:docMk/>
            <pc:sldMk cId="818828242" sldId="314"/>
            <ac:spMk id="2873" creationId="{89DA3DC1-1E0B-D180-4B16-9F18F3BB656E}"/>
          </ac:spMkLst>
        </pc:spChg>
        <pc:spChg chg="mod">
          <ac:chgData name="Ilay" userId="731d4b63-89d5-4068-820a-13f570ec6d45" providerId="ADAL" clId="{A4D637D9-2A10-42DF-8BAE-E4EF6B405365}" dt="2023-06-30T13:09:19.100" v="1364"/>
          <ac:spMkLst>
            <pc:docMk/>
            <pc:sldMk cId="818828242" sldId="314"/>
            <ac:spMk id="2875" creationId="{D870BC9C-109C-E7CB-6239-BA16267F9909}"/>
          </ac:spMkLst>
        </pc:spChg>
        <pc:spChg chg="mod">
          <ac:chgData name="Ilay" userId="731d4b63-89d5-4068-820a-13f570ec6d45" providerId="ADAL" clId="{A4D637D9-2A10-42DF-8BAE-E4EF6B405365}" dt="2023-06-30T13:09:19.100" v="1364"/>
          <ac:spMkLst>
            <pc:docMk/>
            <pc:sldMk cId="818828242" sldId="314"/>
            <ac:spMk id="2876" creationId="{2D6221F4-7890-DD9F-5939-39BB1890970B}"/>
          </ac:spMkLst>
        </pc:spChg>
        <pc:spChg chg="mod">
          <ac:chgData name="Ilay" userId="731d4b63-89d5-4068-820a-13f570ec6d45" providerId="ADAL" clId="{A4D637D9-2A10-42DF-8BAE-E4EF6B405365}" dt="2023-06-30T13:09:19.100" v="1364"/>
          <ac:spMkLst>
            <pc:docMk/>
            <pc:sldMk cId="818828242" sldId="314"/>
            <ac:spMk id="2877" creationId="{C56F590E-85F6-9EFA-9A4A-23F09B71796E}"/>
          </ac:spMkLst>
        </pc:spChg>
        <pc:spChg chg="mod">
          <ac:chgData name="Ilay" userId="731d4b63-89d5-4068-820a-13f570ec6d45" providerId="ADAL" clId="{A4D637D9-2A10-42DF-8BAE-E4EF6B405365}" dt="2023-06-30T13:09:19.100" v="1364"/>
          <ac:spMkLst>
            <pc:docMk/>
            <pc:sldMk cId="818828242" sldId="314"/>
            <ac:spMk id="2878" creationId="{BFD14B1C-3C4D-1D31-B255-A7BB8E49AB62}"/>
          </ac:spMkLst>
        </pc:spChg>
        <pc:spChg chg="mod">
          <ac:chgData name="Ilay" userId="731d4b63-89d5-4068-820a-13f570ec6d45" providerId="ADAL" clId="{A4D637D9-2A10-42DF-8BAE-E4EF6B405365}" dt="2023-06-30T13:09:19.100" v="1364"/>
          <ac:spMkLst>
            <pc:docMk/>
            <pc:sldMk cId="818828242" sldId="314"/>
            <ac:spMk id="2879" creationId="{801E0814-9C10-FCE5-23F6-F4B4A0418CE4}"/>
          </ac:spMkLst>
        </pc:spChg>
        <pc:spChg chg="mod">
          <ac:chgData name="Ilay" userId="731d4b63-89d5-4068-820a-13f570ec6d45" providerId="ADAL" clId="{A4D637D9-2A10-42DF-8BAE-E4EF6B405365}" dt="2023-06-30T13:09:19.100" v="1364"/>
          <ac:spMkLst>
            <pc:docMk/>
            <pc:sldMk cId="818828242" sldId="314"/>
            <ac:spMk id="2880" creationId="{940235D2-A218-14E9-270E-EE2D1E9051EB}"/>
          </ac:spMkLst>
        </pc:spChg>
        <pc:spChg chg="mod">
          <ac:chgData name="Ilay" userId="731d4b63-89d5-4068-820a-13f570ec6d45" providerId="ADAL" clId="{A4D637D9-2A10-42DF-8BAE-E4EF6B405365}" dt="2023-06-30T13:09:19.100" v="1364"/>
          <ac:spMkLst>
            <pc:docMk/>
            <pc:sldMk cId="818828242" sldId="314"/>
            <ac:spMk id="2881" creationId="{F24E1A9B-3047-4E17-DD88-D4712902C179}"/>
          </ac:spMkLst>
        </pc:spChg>
        <pc:spChg chg="mod">
          <ac:chgData name="Ilay" userId="731d4b63-89d5-4068-820a-13f570ec6d45" providerId="ADAL" clId="{A4D637D9-2A10-42DF-8BAE-E4EF6B405365}" dt="2023-06-30T13:09:19.100" v="1364"/>
          <ac:spMkLst>
            <pc:docMk/>
            <pc:sldMk cId="818828242" sldId="314"/>
            <ac:spMk id="2882" creationId="{2153C87A-5D27-012C-D504-835BF80D72EA}"/>
          </ac:spMkLst>
        </pc:spChg>
        <pc:grpChg chg="del">
          <ac:chgData name="Ilay" userId="731d4b63-89d5-4068-820a-13f570ec6d45" providerId="ADAL" clId="{A4D637D9-2A10-42DF-8BAE-E4EF6B405365}" dt="2023-06-30T13:09:18.781" v="1363" actId="478"/>
          <ac:grpSpMkLst>
            <pc:docMk/>
            <pc:sldMk cId="818828242" sldId="314"/>
            <ac:grpSpMk id="2" creationId="{D1BE19F2-21BC-5002-7B32-6D05ECD6A65E}"/>
          </ac:grpSpMkLst>
        </pc:grpChg>
        <pc:grpChg chg="del">
          <ac:chgData name="Ilay" userId="731d4b63-89d5-4068-820a-13f570ec6d45" providerId="ADAL" clId="{A4D637D9-2A10-42DF-8BAE-E4EF6B405365}" dt="2023-06-30T13:09:18.781" v="1363" actId="478"/>
          <ac:grpSpMkLst>
            <pc:docMk/>
            <pc:sldMk cId="818828242" sldId="314"/>
            <ac:grpSpMk id="7" creationId="{73BFBE0B-2282-B686-6ED7-76152F3ABF34}"/>
          </ac:grpSpMkLst>
        </pc:grpChg>
        <pc:grpChg chg="del">
          <ac:chgData name="Ilay" userId="731d4b63-89d5-4068-820a-13f570ec6d45" providerId="ADAL" clId="{A4D637D9-2A10-42DF-8BAE-E4EF6B405365}" dt="2023-06-30T13:09:18.781" v="1363" actId="478"/>
          <ac:grpSpMkLst>
            <pc:docMk/>
            <pc:sldMk cId="818828242" sldId="314"/>
            <ac:grpSpMk id="24" creationId="{7EB729FD-6587-F847-7AAD-17E7FB0E8440}"/>
          </ac:grpSpMkLst>
        </pc:grpChg>
        <pc:grpChg chg="del">
          <ac:chgData name="Ilay" userId="731d4b63-89d5-4068-820a-13f570ec6d45" providerId="ADAL" clId="{A4D637D9-2A10-42DF-8BAE-E4EF6B405365}" dt="2023-06-30T13:09:18.781" v="1363" actId="478"/>
          <ac:grpSpMkLst>
            <pc:docMk/>
            <pc:sldMk cId="818828242" sldId="314"/>
            <ac:grpSpMk id="29" creationId="{22CFD495-C821-75EF-4DE5-A8349A55FBF6}"/>
          </ac:grpSpMkLst>
        </pc:grpChg>
        <pc:grpChg chg="add del mod">
          <ac:chgData name="Ilay" userId="731d4b63-89d5-4068-820a-13f570ec6d45" providerId="ADAL" clId="{A4D637D9-2A10-42DF-8BAE-E4EF6B405365}" dt="2023-06-30T13:09:15.639" v="1362"/>
          <ac:grpSpMkLst>
            <pc:docMk/>
            <pc:sldMk cId="818828242" sldId="314"/>
            <ac:grpSpMk id="57" creationId="{9E016BD5-C750-6F0E-FC94-3BF353A493DA}"/>
          </ac:grpSpMkLst>
        </pc:grpChg>
        <pc:grpChg chg="add mod">
          <ac:chgData name="Ilay" userId="731d4b63-89d5-4068-820a-13f570ec6d45" providerId="ADAL" clId="{A4D637D9-2A10-42DF-8BAE-E4EF6B405365}" dt="2023-06-30T09:08:06.640" v="375"/>
          <ac:grpSpMkLst>
            <pc:docMk/>
            <pc:sldMk cId="818828242" sldId="314"/>
            <ac:grpSpMk id="62" creationId="{8885FD94-8313-A230-CA06-9DB6B13937E5}"/>
          </ac:grpSpMkLst>
        </pc:grpChg>
        <pc:grpChg chg="add del mod">
          <ac:chgData name="Ilay" userId="731d4b63-89d5-4068-820a-13f570ec6d45" providerId="ADAL" clId="{A4D637D9-2A10-42DF-8BAE-E4EF6B405365}" dt="2023-06-30T13:09:15.639" v="1362"/>
          <ac:grpSpMkLst>
            <pc:docMk/>
            <pc:sldMk cId="818828242" sldId="314"/>
            <ac:grpSpMk id="2690" creationId="{32AFAA58-9EE6-EC2F-A61E-80E6982C00D9}"/>
          </ac:grpSpMkLst>
        </pc:grpChg>
        <pc:grpChg chg="add mod">
          <ac:chgData name="Ilay" userId="731d4b63-89d5-4068-820a-13f570ec6d45" providerId="ADAL" clId="{A4D637D9-2A10-42DF-8BAE-E4EF6B405365}" dt="2023-06-30T09:08:06.640" v="375"/>
          <ac:grpSpMkLst>
            <pc:docMk/>
            <pc:sldMk cId="818828242" sldId="314"/>
            <ac:grpSpMk id="2698" creationId="{65D3DC4C-AAA4-9980-CF9F-69DE0A5C2DAE}"/>
          </ac:grpSpMkLst>
        </pc:grpChg>
        <pc:grpChg chg="add del mod">
          <ac:chgData name="Ilay" userId="731d4b63-89d5-4068-820a-13f570ec6d45" providerId="ADAL" clId="{A4D637D9-2A10-42DF-8BAE-E4EF6B405365}" dt="2023-06-30T13:09:15.639" v="1362"/>
          <ac:grpSpMkLst>
            <pc:docMk/>
            <pc:sldMk cId="818828242" sldId="314"/>
            <ac:grpSpMk id="2713" creationId="{BE09F0A2-CD94-D0E9-DB16-69AC49140B5F}"/>
          </ac:grpSpMkLst>
        </pc:grpChg>
        <pc:grpChg chg="add del mod">
          <ac:chgData name="Ilay" userId="731d4b63-89d5-4068-820a-13f570ec6d45" providerId="ADAL" clId="{A4D637D9-2A10-42DF-8BAE-E4EF6B405365}" dt="2023-06-30T13:09:15.639" v="1362"/>
          <ac:grpSpMkLst>
            <pc:docMk/>
            <pc:sldMk cId="818828242" sldId="314"/>
            <ac:grpSpMk id="2718" creationId="{A7F32304-A15D-C9C6-4057-F4992CE6F02D}"/>
          </ac:grpSpMkLst>
        </pc:grpChg>
        <pc:grpChg chg="add del mod">
          <ac:chgData name="Ilay" userId="731d4b63-89d5-4068-820a-13f570ec6d45" providerId="ADAL" clId="{A4D637D9-2A10-42DF-8BAE-E4EF6B405365}" dt="2023-06-30T13:09:15.639" v="1362"/>
          <ac:grpSpMkLst>
            <pc:docMk/>
            <pc:sldMk cId="818828242" sldId="314"/>
            <ac:grpSpMk id="2723" creationId="{06AC1A1B-D1F3-2877-C4BB-1B644FCD93D8}"/>
          </ac:grpSpMkLst>
        </pc:grpChg>
        <pc:grpChg chg="add del mod">
          <ac:chgData name="Ilay" userId="731d4b63-89d5-4068-820a-13f570ec6d45" providerId="ADAL" clId="{A4D637D9-2A10-42DF-8BAE-E4EF6B405365}" dt="2023-06-30T13:09:15.639" v="1362"/>
          <ac:grpSpMkLst>
            <pc:docMk/>
            <pc:sldMk cId="818828242" sldId="314"/>
            <ac:grpSpMk id="2740" creationId="{09A4CD0A-4FAF-8B9F-7F99-92DA0B8017F6}"/>
          </ac:grpSpMkLst>
        </pc:grpChg>
        <pc:grpChg chg="add del mod">
          <ac:chgData name="Ilay" userId="731d4b63-89d5-4068-820a-13f570ec6d45" providerId="ADAL" clId="{A4D637D9-2A10-42DF-8BAE-E4EF6B405365}" dt="2023-06-30T13:09:15.639" v="1362"/>
          <ac:grpSpMkLst>
            <pc:docMk/>
            <pc:sldMk cId="818828242" sldId="314"/>
            <ac:grpSpMk id="2745" creationId="{B6318841-5487-AA7C-23D2-6692A168BA8E}"/>
          </ac:grpSpMkLst>
        </pc:grpChg>
        <pc:grpChg chg="mod">
          <ac:chgData name="Ilay" userId="731d4b63-89d5-4068-820a-13f570ec6d45" providerId="ADAL" clId="{A4D637D9-2A10-42DF-8BAE-E4EF6B405365}" dt="2023-06-30T13:09:09.831" v="1361"/>
          <ac:grpSpMkLst>
            <pc:docMk/>
            <pc:sldMk cId="818828242" sldId="314"/>
            <ac:grpSpMk id="2746" creationId="{D0AAB3D1-B420-0F76-3847-5FB5005039EE}"/>
          </ac:grpSpMkLst>
        </pc:grpChg>
        <pc:grpChg chg="mod">
          <ac:chgData name="Ilay" userId="731d4b63-89d5-4068-820a-13f570ec6d45" providerId="ADAL" clId="{A4D637D9-2A10-42DF-8BAE-E4EF6B405365}" dt="2023-06-30T13:09:09.831" v="1361"/>
          <ac:grpSpMkLst>
            <pc:docMk/>
            <pc:sldMk cId="818828242" sldId="314"/>
            <ac:grpSpMk id="2749" creationId="{9F63FE96-CD42-1AC2-1FB4-FBCD3252DEB8}"/>
          </ac:grpSpMkLst>
        </pc:grpChg>
        <pc:grpChg chg="del">
          <ac:chgData name="Ilay" userId="731d4b63-89d5-4068-820a-13f570ec6d45" providerId="ADAL" clId="{A4D637D9-2A10-42DF-8BAE-E4EF6B405365}" dt="2023-06-30T13:09:18.781" v="1363" actId="478"/>
          <ac:grpSpMkLst>
            <pc:docMk/>
            <pc:sldMk cId="818828242" sldId="314"/>
            <ac:grpSpMk id="2756" creationId="{00000000-0000-0000-0000-000000000000}"/>
          </ac:grpSpMkLst>
        </pc:grpChg>
        <pc:grpChg chg="del">
          <ac:chgData name="Ilay" userId="731d4b63-89d5-4068-820a-13f570ec6d45" providerId="ADAL" clId="{A4D637D9-2A10-42DF-8BAE-E4EF6B405365}" dt="2023-06-30T13:09:18.781" v="1363" actId="478"/>
          <ac:grpSpMkLst>
            <pc:docMk/>
            <pc:sldMk cId="818828242" sldId="314"/>
            <ac:grpSpMk id="2761" creationId="{00000000-0000-0000-0000-000000000000}"/>
          </ac:grpSpMkLst>
        </pc:grpChg>
        <pc:grpChg chg="del">
          <ac:chgData name="Ilay" userId="731d4b63-89d5-4068-820a-13f570ec6d45" providerId="ADAL" clId="{A4D637D9-2A10-42DF-8BAE-E4EF6B405365}" dt="2023-06-30T13:09:18.781" v="1363" actId="478"/>
          <ac:grpSpMkLst>
            <pc:docMk/>
            <pc:sldMk cId="818828242" sldId="314"/>
            <ac:grpSpMk id="2778" creationId="{00000000-0000-0000-0000-000000000000}"/>
          </ac:grpSpMkLst>
        </pc:grpChg>
        <pc:grpChg chg="del">
          <ac:chgData name="Ilay" userId="731d4b63-89d5-4068-820a-13f570ec6d45" providerId="ADAL" clId="{A4D637D9-2A10-42DF-8BAE-E4EF6B405365}" dt="2023-06-30T09:08:05.791" v="374" actId="478"/>
          <ac:grpSpMkLst>
            <pc:docMk/>
            <pc:sldMk cId="818828242" sldId="314"/>
            <ac:grpSpMk id="2783" creationId="{00000000-0000-0000-0000-000000000000}"/>
          </ac:grpSpMkLst>
        </pc:grpChg>
        <pc:grpChg chg="del">
          <ac:chgData name="Ilay" userId="731d4b63-89d5-4068-820a-13f570ec6d45" providerId="ADAL" clId="{A4D637D9-2A10-42DF-8BAE-E4EF6B405365}" dt="2023-06-30T09:08:05.791" v="374" actId="478"/>
          <ac:grpSpMkLst>
            <pc:docMk/>
            <pc:sldMk cId="818828242" sldId="314"/>
            <ac:grpSpMk id="2786" creationId="{00000000-0000-0000-0000-000000000000}"/>
          </ac:grpSpMkLst>
        </pc:grpChg>
        <pc:grpChg chg="mod">
          <ac:chgData name="Ilay" userId="731d4b63-89d5-4068-820a-13f570ec6d45" providerId="ADAL" clId="{A4D637D9-2A10-42DF-8BAE-E4EF6B405365}" dt="2023-06-30T13:09:09.831" v="1361"/>
          <ac:grpSpMkLst>
            <pc:docMk/>
            <pc:sldMk cId="818828242" sldId="314"/>
            <ac:grpSpMk id="2792" creationId="{302BD714-48BD-F266-EE4C-5A65BD114A64}"/>
          </ac:grpSpMkLst>
        </pc:grpChg>
        <pc:grpChg chg="add mod">
          <ac:chgData name="Ilay" userId="731d4b63-89d5-4068-820a-13f570ec6d45" providerId="ADAL" clId="{A4D637D9-2A10-42DF-8BAE-E4EF6B405365}" dt="2023-06-30T13:09:19.100" v="1364"/>
          <ac:grpSpMkLst>
            <pc:docMk/>
            <pc:sldMk cId="818828242" sldId="314"/>
            <ac:grpSpMk id="2801" creationId="{029266B0-1FD8-EC21-F106-74EFD48DE8F6}"/>
          </ac:grpSpMkLst>
        </pc:grpChg>
        <pc:grpChg chg="add mod">
          <ac:chgData name="Ilay" userId="731d4b63-89d5-4068-820a-13f570ec6d45" providerId="ADAL" clId="{A4D637D9-2A10-42DF-8BAE-E4EF6B405365}" dt="2023-06-30T13:09:19.100" v="1364"/>
          <ac:grpSpMkLst>
            <pc:docMk/>
            <pc:sldMk cId="818828242" sldId="314"/>
            <ac:grpSpMk id="2806" creationId="{BE7FEAD5-6B75-159B-330A-98B332996C50}"/>
          </ac:grpSpMkLst>
        </pc:grpChg>
        <pc:grpChg chg="add mod">
          <ac:chgData name="Ilay" userId="731d4b63-89d5-4068-820a-13f570ec6d45" providerId="ADAL" clId="{A4D637D9-2A10-42DF-8BAE-E4EF6B405365}" dt="2023-06-30T13:09:19.100" v="1364"/>
          <ac:grpSpMkLst>
            <pc:docMk/>
            <pc:sldMk cId="818828242" sldId="314"/>
            <ac:grpSpMk id="2823" creationId="{BF5C7F84-040B-6CFC-2AF0-9831254D5A37}"/>
          </ac:grpSpMkLst>
        </pc:grpChg>
        <pc:grpChg chg="add mod">
          <ac:chgData name="Ilay" userId="731d4b63-89d5-4068-820a-13f570ec6d45" providerId="ADAL" clId="{A4D637D9-2A10-42DF-8BAE-E4EF6B405365}" dt="2023-06-30T13:09:19.100" v="1364"/>
          <ac:grpSpMkLst>
            <pc:docMk/>
            <pc:sldMk cId="818828242" sldId="314"/>
            <ac:grpSpMk id="2828" creationId="{A679CB50-FC09-CB46-B5B8-94889218D643}"/>
          </ac:grpSpMkLst>
        </pc:grpChg>
        <pc:grpChg chg="add mod">
          <ac:chgData name="Ilay" userId="731d4b63-89d5-4068-820a-13f570ec6d45" providerId="ADAL" clId="{A4D637D9-2A10-42DF-8BAE-E4EF6B405365}" dt="2023-06-30T13:09:19.100" v="1364"/>
          <ac:grpSpMkLst>
            <pc:docMk/>
            <pc:sldMk cId="818828242" sldId="314"/>
            <ac:grpSpMk id="2833" creationId="{15A78B51-F2B8-281A-F0BE-179A12183FB9}"/>
          </ac:grpSpMkLst>
        </pc:grpChg>
        <pc:grpChg chg="add mod">
          <ac:chgData name="Ilay" userId="731d4b63-89d5-4068-820a-13f570ec6d45" providerId="ADAL" clId="{A4D637D9-2A10-42DF-8BAE-E4EF6B405365}" dt="2023-06-30T13:09:19.100" v="1364"/>
          <ac:grpSpMkLst>
            <pc:docMk/>
            <pc:sldMk cId="818828242" sldId="314"/>
            <ac:grpSpMk id="2850" creationId="{EA823F00-91C8-42C9-7D60-DB4490B043C8}"/>
          </ac:grpSpMkLst>
        </pc:grpChg>
        <pc:grpChg chg="add mod">
          <ac:chgData name="Ilay" userId="731d4b63-89d5-4068-820a-13f570ec6d45" providerId="ADAL" clId="{A4D637D9-2A10-42DF-8BAE-E4EF6B405365}" dt="2023-06-30T13:09:19.100" v="1364"/>
          <ac:grpSpMkLst>
            <pc:docMk/>
            <pc:sldMk cId="818828242" sldId="314"/>
            <ac:grpSpMk id="2855" creationId="{32D6A1F2-1139-B65B-027B-009BA6687F22}"/>
          </ac:grpSpMkLst>
        </pc:grpChg>
        <pc:grpChg chg="mod">
          <ac:chgData name="Ilay" userId="731d4b63-89d5-4068-820a-13f570ec6d45" providerId="ADAL" clId="{A4D637D9-2A10-42DF-8BAE-E4EF6B405365}" dt="2023-06-30T13:09:19.100" v="1364"/>
          <ac:grpSpMkLst>
            <pc:docMk/>
            <pc:sldMk cId="818828242" sldId="314"/>
            <ac:grpSpMk id="2856" creationId="{1644D3DD-A384-86A1-CC0F-54753661FE7D}"/>
          </ac:grpSpMkLst>
        </pc:grpChg>
        <pc:grpChg chg="mod">
          <ac:chgData name="Ilay" userId="731d4b63-89d5-4068-820a-13f570ec6d45" providerId="ADAL" clId="{A4D637D9-2A10-42DF-8BAE-E4EF6B405365}" dt="2023-06-30T13:09:19.100" v="1364"/>
          <ac:grpSpMkLst>
            <pc:docMk/>
            <pc:sldMk cId="818828242" sldId="314"/>
            <ac:grpSpMk id="2858" creationId="{C9CDF457-3FD1-7C54-6545-59679BB78018}"/>
          </ac:grpSpMkLst>
        </pc:grpChg>
        <pc:grpChg chg="mod">
          <ac:chgData name="Ilay" userId="731d4b63-89d5-4068-820a-13f570ec6d45" providerId="ADAL" clId="{A4D637D9-2A10-42DF-8BAE-E4EF6B405365}" dt="2023-06-30T13:09:19.100" v="1364"/>
          <ac:grpSpMkLst>
            <pc:docMk/>
            <pc:sldMk cId="818828242" sldId="314"/>
            <ac:grpSpMk id="2874" creationId="{33A15A69-F0AF-02D2-ECBD-DEDFFE9C2AB5}"/>
          </ac:grpSpMkLst>
        </pc:grpChg>
        <pc:picChg chg="add mod">
          <ac:chgData name="Ilay" userId="731d4b63-89d5-4068-820a-13f570ec6d45" providerId="ADAL" clId="{A4D637D9-2A10-42DF-8BAE-E4EF6B405365}" dt="2023-06-30T09:05:01.208" v="337" actId="14100"/>
          <ac:picMkLst>
            <pc:docMk/>
            <pc:sldMk cId="818828242" sldId="314"/>
            <ac:picMk id="61" creationId="{0C7F5DCF-B0C5-9E2E-D90D-1345567DD2CF}"/>
          </ac:picMkLst>
        </pc:picChg>
        <pc:picChg chg="del">
          <ac:chgData name="Ilay" userId="731d4b63-89d5-4068-820a-13f570ec6d45" providerId="ADAL" clId="{A4D637D9-2A10-42DF-8BAE-E4EF6B405365}" dt="2023-06-30T09:03:16.772" v="268" actId="478"/>
          <ac:picMkLst>
            <pc:docMk/>
            <pc:sldMk cId="818828242" sldId="314"/>
            <ac:picMk id="2701" creationId="{DF927239-ADD8-1FA1-F933-407DA57CE510}"/>
          </ac:picMkLst>
        </pc:picChg>
        <pc:picChg chg="del">
          <ac:chgData name="Ilay" userId="731d4b63-89d5-4068-820a-13f570ec6d45" providerId="ADAL" clId="{A4D637D9-2A10-42DF-8BAE-E4EF6B405365}" dt="2023-06-30T09:03:15.076" v="267" actId="478"/>
          <ac:picMkLst>
            <pc:docMk/>
            <pc:sldMk cId="818828242" sldId="314"/>
            <ac:picMk id="2703" creationId="{95606939-7F12-6794-CBB6-36C11E990B89}"/>
          </ac:picMkLst>
        </pc:picChg>
        <pc:cxnChg chg="del">
          <ac:chgData name="Ilay" userId="731d4b63-89d5-4068-820a-13f570ec6d45" providerId="ADAL" clId="{A4D637D9-2A10-42DF-8BAE-E4EF6B405365}" dt="2023-06-30T13:09:18.781" v="1363" actId="478"/>
          <ac:cxnSpMkLst>
            <pc:docMk/>
            <pc:sldMk cId="818828242" sldId="314"/>
            <ac:cxnSpMk id="17" creationId="{33BE5F8A-5A0A-AE72-CEFA-804011CCE6D1}"/>
          </ac:cxnSpMkLst>
        </pc:cxnChg>
        <pc:cxnChg chg="del">
          <ac:chgData name="Ilay" userId="731d4b63-89d5-4068-820a-13f570ec6d45" providerId="ADAL" clId="{A4D637D9-2A10-42DF-8BAE-E4EF6B405365}" dt="2023-06-30T13:09:18.781" v="1363" actId="478"/>
          <ac:cxnSpMkLst>
            <pc:docMk/>
            <pc:sldMk cId="818828242" sldId="314"/>
            <ac:cxnSpMk id="18" creationId="{43C07594-C58B-BA72-6D0D-957CC1707E91}"/>
          </ac:cxnSpMkLst>
        </pc:cxnChg>
        <pc:cxnChg chg="del">
          <ac:chgData name="Ilay" userId="731d4b63-89d5-4068-820a-13f570ec6d45" providerId="ADAL" clId="{A4D637D9-2A10-42DF-8BAE-E4EF6B405365}" dt="2023-06-30T13:09:18.781" v="1363" actId="478"/>
          <ac:cxnSpMkLst>
            <pc:docMk/>
            <pc:sldMk cId="818828242" sldId="314"/>
            <ac:cxnSpMk id="19" creationId="{1031018A-30F7-21DB-C3EE-177747E7B404}"/>
          </ac:cxnSpMkLst>
        </pc:cxnChg>
        <pc:cxnChg chg="add mod">
          <ac:chgData name="Ilay" userId="731d4b63-89d5-4068-820a-13f570ec6d45" providerId="ADAL" clId="{A4D637D9-2A10-42DF-8BAE-E4EF6B405365}" dt="2023-06-30T09:08:06.640" v="375"/>
          <ac:cxnSpMkLst>
            <pc:docMk/>
            <pc:sldMk cId="818828242" sldId="314"/>
            <ac:cxnSpMk id="2702" creationId="{87E6B797-27C7-EDB6-53CF-B1B03056177C}"/>
          </ac:cxnSpMkLst>
        </pc:cxnChg>
        <pc:cxnChg chg="add mod">
          <ac:chgData name="Ilay" userId="731d4b63-89d5-4068-820a-13f570ec6d45" providerId="ADAL" clId="{A4D637D9-2A10-42DF-8BAE-E4EF6B405365}" dt="2023-06-30T09:08:06.640" v="375"/>
          <ac:cxnSpMkLst>
            <pc:docMk/>
            <pc:sldMk cId="818828242" sldId="314"/>
            <ac:cxnSpMk id="2705" creationId="{2DF9764E-D923-9BF3-4E55-C4EC146B1832}"/>
          </ac:cxnSpMkLst>
        </pc:cxnChg>
        <pc:cxnChg chg="add del mod">
          <ac:chgData name="Ilay" userId="731d4b63-89d5-4068-820a-13f570ec6d45" providerId="ADAL" clId="{A4D637D9-2A10-42DF-8BAE-E4EF6B405365}" dt="2023-06-30T13:09:15.639" v="1362"/>
          <ac:cxnSpMkLst>
            <pc:docMk/>
            <pc:sldMk cId="818828242" sldId="314"/>
            <ac:cxnSpMk id="2706" creationId="{0636BA6F-5B05-B962-680E-7B2100959194}"/>
          </ac:cxnSpMkLst>
        </pc:cxnChg>
        <pc:cxnChg chg="add del mod">
          <ac:chgData name="Ilay" userId="731d4b63-89d5-4068-820a-13f570ec6d45" providerId="ADAL" clId="{A4D637D9-2A10-42DF-8BAE-E4EF6B405365}" dt="2023-06-30T13:09:15.639" v="1362"/>
          <ac:cxnSpMkLst>
            <pc:docMk/>
            <pc:sldMk cId="818828242" sldId="314"/>
            <ac:cxnSpMk id="2707" creationId="{58174309-D281-4B87-808E-102CDB3FF724}"/>
          </ac:cxnSpMkLst>
        </pc:cxnChg>
        <pc:cxnChg chg="add del mod">
          <ac:chgData name="Ilay" userId="731d4b63-89d5-4068-820a-13f570ec6d45" providerId="ADAL" clId="{A4D637D9-2A10-42DF-8BAE-E4EF6B405365}" dt="2023-06-30T13:09:15.639" v="1362"/>
          <ac:cxnSpMkLst>
            <pc:docMk/>
            <pc:sldMk cId="818828242" sldId="314"/>
            <ac:cxnSpMk id="2708" creationId="{D50514DA-2E4E-AC85-E065-03F8E5C63E7E}"/>
          </ac:cxnSpMkLst>
        </pc:cxnChg>
        <pc:cxnChg chg="add del mod">
          <ac:chgData name="Ilay" userId="731d4b63-89d5-4068-820a-13f570ec6d45" providerId="ADAL" clId="{A4D637D9-2A10-42DF-8BAE-E4EF6B405365}" dt="2023-06-30T13:09:15.639" v="1362"/>
          <ac:cxnSpMkLst>
            <pc:docMk/>
            <pc:sldMk cId="818828242" sldId="314"/>
            <ac:cxnSpMk id="2733" creationId="{FB93861F-5003-DC6C-4998-B587F5A2AECA}"/>
          </ac:cxnSpMkLst>
        </pc:cxnChg>
        <pc:cxnChg chg="add del mod">
          <ac:chgData name="Ilay" userId="731d4b63-89d5-4068-820a-13f570ec6d45" providerId="ADAL" clId="{A4D637D9-2A10-42DF-8BAE-E4EF6B405365}" dt="2023-06-30T13:09:15.639" v="1362"/>
          <ac:cxnSpMkLst>
            <pc:docMk/>
            <pc:sldMk cId="818828242" sldId="314"/>
            <ac:cxnSpMk id="2734" creationId="{B5C6475F-9078-60F5-C7CE-5DB238872450}"/>
          </ac:cxnSpMkLst>
        </pc:cxnChg>
        <pc:cxnChg chg="add del mod">
          <ac:chgData name="Ilay" userId="731d4b63-89d5-4068-820a-13f570ec6d45" providerId="ADAL" clId="{A4D637D9-2A10-42DF-8BAE-E4EF6B405365}" dt="2023-06-30T13:09:15.639" v="1362"/>
          <ac:cxnSpMkLst>
            <pc:docMk/>
            <pc:sldMk cId="818828242" sldId="314"/>
            <ac:cxnSpMk id="2735" creationId="{9E8C09A5-BF20-1D1E-B8A5-37CE0BFB8558}"/>
          </ac:cxnSpMkLst>
        </pc:cxnChg>
        <pc:cxnChg chg="del">
          <ac:chgData name="Ilay" userId="731d4b63-89d5-4068-820a-13f570ec6d45" providerId="ADAL" clId="{A4D637D9-2A10-42DF-8BAE-E4EF6B405365}" dt="2023-06-30T13:09:18.781" v="1363" actId="478"/>
          <ac:cxnSpMkLst>
            <pc:docMk/>
            <pc:sldMk cId="818828242" sldId="314"/>
            <ac:cxnSpMk id="2771" creationId="{00000000-0000-0000-0000-000000000000}"/>
          </ac:cxnSpMkLst>
        </pc:cxnChg>
        <pc:cxnChg chg="del">
          <ac:chgData name="Ilay" userId="731d4b63-89d5-4068-820a-13f570ec6d45" providerId="ADAL" clId="{A4D637D9-2A10-42DF-8BAE-E4EF6B405365}" dt="2023-06-30T13:09:18.781" v="1363" actId="478"/>
          <ac:cxnSpMkLst>
            <pc:docMk/>
            <pc:sldMk cId="818828242" sldId="314"/>
            <ac:cxnSpMk id="2772" creationId="{00000000-0000-0000-0000-000000000000}"/>
          </ac:cxnSpMkLst>
        </pc:cxnChg>
        <pc:cxnChg chg="del">
          <ac:chgData name="Ilay" userId="731d4b63-89d5-4068-820a-13f570ec6d45" providerId="ADAL" clId="{A4D637D9-2A10-42DF-8BAE-E4EF6B405365}" dt="2023-06-30T13:09:18.781" v="1363" actId="478"/>
          <ac:cxnSpMkLst>
            <pc:docMk/>
            <pc:sldMk cId="818828242" sldId="314"/>
            <ac:cxnSpMk id="2773" creationId="{00000000-0000-0000-0000-000000000000}"/>
          </ac:cxnSpMkLst>
        </pc:cxnChg>
        <pc:cxnChg chg="mod">
          <ac:chgData name="Ilay" userId="731d4b63-89d5-4068-820a-13f570ec6d45" providerId="ADAL" clId="{A4D637D9-2A10-42DF-8BAE-E4EF6B405365}" dt="2023-06-30T13:09:09.831" v="1361"/>
          <ac:cxnSpMkLst>
            <pc:docMk/>
            <pc:sldMk cId="818828242" sldId="314"/>
            <ac:cxnSpMk id="2785" creationId="{B5896113-1862-B138-0318-D66F25D88F06}"/>
          </ac:cxnSpMkLst>
        </pc:cxnChg>
        <pc:cxnChg chg="mod">
          <ac:chgData name="Ilay" userId="731d4b63-89d5-4068-820a-13f570ec6d45" providerId="ADAL" clId="{A4D637D9-2A10-42DF-8BAE-E4EF6B405365}" dt="2023-06-30T13:09:09.831" v="1361"/>
          <ac:cxnSpMkLst>
            <pc:docMk/>
            <pc:sldMk cId="818828242" sldId="314"/>
            <ac:cxnSpMk id="2786" creationId="{E3941D19-3AA4-F647-1886-2A366D5EED15}"/>
          </ac:cxnSpMkLst>
        </pc:cxnChg>
        <pc:cxnChg chg="mod">
          <ac:chgData name="Ilay" userId="731d4b63-89d5-4068-820a-13f570ec6d45" providerId="ADAL" clId="{A4D637D9-2A10-42DF-8BAE-E4EF6B405365}" dt="2023-06-30T13:09:09.831" v="1361"/>
          <ac:cxnSpMkLst>
            <pc:docMk/>
            <pc:sldMk cId="818828242" sldId="314"/>
            <ac:cxnSpMk id="2787" creationId="{509D3645-BA8C-2694-8B68-584000A09D74}"/>
          </ac:cxnSpMkLst>
        </pc:cxnChg>
        <pc:cxnChg chg="del">
          <ac:chgData name="Ilay" userId="731d4b63-89d5-4068-820a-13f570ec6d45" providerId="ADAL" clId="{A4D637D9-2A10-42DF-8BAE-E4EF6B405365}" dt="2023-06-30T09:08:05.791" v="374" actId="478"/>
          <ac:cxnSpMkLst>
            <pc:docMk/>
            <pc:sldMk cId="818828242" sldId="314"/>
            <ac:cxnSpMk id="2789" creationId="{00000000-0000-0000-0000-000000000000}"/>
          </ac:cxnSpMkLst>
        </pc:cxnChg>
        <pc:cxnChg chg="del mod">
          <ac:chgData name="Ilay" userId="731d4b63-89d5-4068-820a-13f570ec6d45" providerId="ADAL" clId="{A4D637D9-2A10-42DF-8BAE-E4EF6B405365}" dt="2023-06-30T09:08:05.791" v="374" actId="478"/>
          <ac:cxnSpMkLst>
            <pc:docMk/>
            <pc:sldMk cId="818828242" sldId="314"/>
            <ac:cxnSpMk id="2791" creationId="{00000000-0000-0000-0000-000000000000}"/>
          </ac:cxnSpMkLst>
        </pc:cxnChg>
        <pc:cxnChg chg="add mod">
          <ac:chgData name="Ilay" userId="731d4b63-89d5-4068-820a-13f570ec6d45" providerId="ADAL" clId="{A4D637D9-2A10-42DF-8BAE-E4EF6B405365}" dt="2023-06-30T13:09:19.100" v="1364"/>
          <ac:cxnSpMkLst>
            <pc:docMk/>
            <pc:sldMk cId="818828242" sldId="314"/>
            <ac:cxnSpMk id="2816" creationId="{3E7DB3B1-F5E4-31D6-FCE5-2154D04C92CE}"/>
          </ac:cxnSpMkLst>
        </pc:cxnChg>
        <pc:cxnChg chg="add mod">
          <ac:chgData name="Ilay" userId="731d4b63-89d5-4068-820a-13f570ec6d45" providerId="ADAL" clId="{A4D637D9-2A10-42DF-8BAE-E4EF6B405365}" dt="2023-06-30T13:09:19.100" v="1364"/>
          <ac:cxnSpMkLst>
            <pc:docMk/>
            <pc:sldMk cId="818828242" sldId="314"/>
            <ac:cxnSpMk id="2817" creationId="{A3216FA6-11CD-BE0D-39D7-6ABF76A2119D}"/>
          </ac:cxnSpMkLst>
        </pc:cxnChg>
        <pc:cxnChg chg="add mod">
          <ac:chgData name="Ilay" userId="731d4b63-89d5-4068-820a-13f570ec6d45" providerId="ADAL" clId="{A4D637D9-2A10-42DF-8BAE-E4EF6B405365}" dt="2023-06-30T13:09:19.100" v="1364"/>
          <ac:cxnSpMkLst>
            <pc:docMk/>
            <pc:sldMk cId="818828242" sldId="314"/>
            <ac:cxnSpMk id="2818" creationId="{959564D0-C4A6-65A5-7C53-A1ED878941F2}"/>
          </ac:cxnSpMkLst>
        </pc:cxnChg>
        <pc:cxnChg chg="add mod">
          <ac:chgData name="Ilay" userId="731d4b63-89d5-4068-820a-13f570ec6d45" providerId="ADAL" clId="{A4D637D9-2A10-42DF-8BAE-E4EF6B405365}" dt="2023-06-30T13:09:19.100" v="1364"/>
          <ac:cxnSpMkLst>
            <pc:docMk/>
            <pc:sldMk cId="818828242" sldId="314"/>
            <ac:cxnSpMk id="2843" creationId="{51D9C7EE-356A-B385-D973-3BCC5F2F8487}"/>
          </ac:cxnSpMkLst>
        </pc:cxnChg>
        <pc:cxnChg chg="add mod">
          <ac:chgData name="Ilay" userId="731d4b63-89d5-4068-820a-13f570ec6d45" providerId="ADAL" clId="{A4D637D9-2A10-42DF-8BAE-E4EF6B405365}" dt="2023-06-30T13:09:19.100" v="1364"/>
          <ac:cxnSpMkLst>
            <pc:docMk/>
            <pc:sldMk cId="818828242" sldId="314"/>
            <ac:cxnSpMk id="2844" creationId="{CA8E6671-B620-9270-736A-233F501D92B3}"/>
          </ac:cxnSpMkLst>
        </pc:cxnChg>
        <pc:cxnChg chg="add mod">
          <ac:chgData name="Ilay" userId="731d4b63-89d5-4068-820a-13f570ec6d45" providerId="ADAL" clId="{A4D637D9-2A10-42DF-8BAE-E4EF6B405365}" dt="2023-06-30T13:09:19.100" v="1364"/>
          <ac:cxnSpMkLst>
            <pc:docMk/>
            <pc:sldMk cId="818828242" sldId="314"/>
            <ac:cxnSpMk id="2845" creationId="{768D99D4-1D66-0217-852D-4C129EC466B8}"/>
          </ac:cxnSpMkLst>
        </pc:cxnChg>
        <pc:cxnChg chg="mod">
          <ac:chgData name="Ilay" userId="731d4b63-89d5-4068-820a-13f570ec6d45" providerId="ADAL" clId="{A4D637D9-2A10-42DF-8BAE-E4EF6B405365}" dt="2023-06-30T13:09:19.100" v="1364"/>
          <ac:cxnSpMkLst>
            <pc:docMk/>
            <pc:sldMk cId="818828242" sldId="314"/>
            <ac:cxnSpMk id="2867" creationId="{AB7508AA-0073-EFF5-609D-219E5D53ACD5}"/>
          </ac:cxnSpMkLst>
        </pc:cxnChg>
        <pc:cxnChg chg="mod">
          <ac:chgData name="Ilay" userId="731d4b63-89d5-4068-820a-13f570ec6d45" providerId="ADAL" clId="{A4D637D9-2A10-42DF-8BAE-E4EF6B405365}" dt="2023-06-30T13:09:19.100" v="1364"/>
          <ac:cxnSpMkLst>
            <pc:docMk/>
            <pc:sldMk cId="818828242" sldId="314"/>
            <ac:cxnSpMk id="2868" creationId="{D45746DC-1432-5A82-6F08-2A97462A184A}"/>
          </ac:cxnSpMkLst>
        </pc:cxnChg>
        <pc:cxnChg chg="mod">
          <ac:chgData name="Ilay" userId="731d4b63-89d5-4068-820a-13f570ec6d45" providerId="ADAL" clId="{A4D637D9-2A10-42DF-8BAE-E4EF6B405365}" dt="2023-06-30T13:09:19.100" v="1364"/>
          <ac:cxnSpMkLst>
            <pc:docMk/>
            <pc:sldMk cId="818828242" sldId="314"/>
            <ac:cxnSpMk id="2869" creationId="{09554770-C111-DDB0-05C5-0671B6EE34C4}"/>
          </ac:cxnSpMkLst>
        </pc:cxnChg>
      </pc:sldChg>
      <pc:sldChg chg="addSp delSp modSp add del mod ord addAnim delAnim">
        <pc:chgData name="Ilay" userId="731d4b63-89d5-4068-820a-13f570ec6d45" providerId="ADAL" clId="{A4D637D9-2A10-42DF-8BAE-E4EF6B405365}" dt="2023-06-30T10:50:46.732" v="1231" actId="47"/>
        <pc:sldMkLst>
          <pc:docMk/>
          <pc:sldMk cId="3015503850" sldId="315"/>
        </pc:sldMkLst>
        <pc:picChg chg="add del">
          <ac:chgData name="Ilay" userId="731d4b63-89d5-4068-820a-13f570ec6d45" providerId="ADAL" clId="{A4D637D9-2A10-42DF-8BAE-E4EF6B405365}" dt="2023-06-30T09:05:50.995" v="344" actId="478"/>
          <ac:picMkLst>
            <pc:docMk/>
            <pc:sldMk cId="3015503850" sldId="315"/>
            <ac:picMk id="2701" creationId="{DF927239-ADD8-1FA1-F933-407DA57CE510}"/>
          </ac:picMkLst>
        </pc:picChg>
        <pc:picChg chg="add del mod">
          <ac:chgData name="Ilay" userId="731d4b63-89d5-4068-820a-13f570ec6d45" providerId="ADAL" clId="{A4D637D9-2A10-42DF-8BAE-E4EF6B405365}" dt="2023-06-30T09:05:45.947" v="343" actId="478"/>
          <ac:picMkLst>
            <pc:docMk/>
            <pc:sldMk cId="3015503850" sldId="315"/>
            <ac:picMk id="2703" creationId="{95606939-7F12-6794-CBB6-36C11E990B89}"/>
          </ac:picMkLst>
        </pc:picChg>
      </pc:sldChg>
      <pc:sldChg chg="addSp delSp modSp add mod modAnim">
        <pc:chgData name="Ilay" userId="731d4b63-89d5-4068-820a-13f570ec6d45" providerId="ADAL" clId="{A4D637D9-2A10-42DF-8BAE-E4EF6B405365}" dt="2023-06-30T13:08:51.115" v="1357" actId="20577"/>
        <pc:sldMkLst>
          <pc:docMk/>
          <pc:sldMk cId="857002204" sldId="316"/>
        </pc:sldMkLst>
        <pc:spChg chg="mod">
          <ac:chgData name="Ilay" userId="731d4b63-89d5-4068-820a-13f570ec6d45" providerId="ADAL" clId="{A4D637D9-2A10-42DF-8BAE-E4EF6B405365}" dt="2023-06-30T13:08:51.115" v="1357" actId="20577"/>
          <ac:spMkLst>
            <pc:docMk/>
            <pc:sldMk cId="857002204" sldId="316"/>
            <ac:spMk id="40" creationId="{C6E1DA9F-7B2E-F842-B08C-E7B02C708BA2}"/>
          </ac:spMkLst>
        </pc:spChg>
        <pc:spChg chg="mod">
          <ac:chgData name="Ilay" userId="731d4b63-89d5-4068-820a-13f570ec6d45" providerId="ADAL" clId="{A4D637D9-2A10-42DF-8BAE-E4EF6B405365}" dt="2023-06-30T09:08:13.472" v="377"/>
          <ac:spMkLst>
            <pc:docMk/>
            <pc:sldMk cId="857002204" sldId="316"/>
            <ac:spMk id="59" creationId="{85605815-4C94-100A-6E7F-0481AB946ECE}"/>
          </ac:spMkLst>
        </pc:spChg>
        <pc:spChg chg="mod">
          <ac:chgData name="Ilay" userId="731d4b63-89d5-4068-820a-13f570ec6d45" providerId="ADAL" clId="{A4D637D9-2A10-42DF-8BAE-E4EF6B405365}" dt="2023-06-30T10:53:01.786" v="1239"/>
          <ac:spMkLst>
            <pc:docMk/>
            <pc:sldMk cId="857002204" sldId="316"/>
            <ac:spMk id="59" creationId="{F9E2B204-4C28-CDE9-BEE1-87FAF85AEA5D}"/>
          </ac:spMkLst>
        </pc:spChg>
        <pc:spChg chg="mod">
          <ac:chgData name="Ilay" userId="731d4b63-89d5-4068-820a-13f570ec6d45" providerId="ADAL" clId="{A4D637D9-2A10-42DF-8BAE-E4EF6B405365}" dt="2023-06-30T09:08:13.472" v="377"/>
          <ac:spMkLst>
            <pc:docMk/>
            <pc:sldMk cId="857002204" sldId="316"/>
            <ac:spMk id="60" creationId="{19FAFFB0-BE5B-9FEB-1CB6-76FDE138C1CF}"/>
          </ac:spMkLst>
        </pc:spChg>
        <pc:spChg chg="mod">
          <ac:chgData name="Ilay" userId="731d4b63-89d5-4068-820a-13f570ec6d45" providerId="ADAL" clId="{A4D637D9-2A10-42DF-8BAE-E4EF6B405365}" dt="2023-06-30T10:53:01.786" v="1239"/>
          <ac:spMkLst>
            <pc:docMk/>
            <pc:sldMk cId="857002204" sldId="316"/>
            <ac:spMk id="60" creationId="{DC85C8C4-AFEE-F3BE-9540-B74CAA0ADD6C}"/>
          </ac:spMkLst>
        </pc:spChg>
        <pc:spChg chg="mod">
          <ac:chgData name="Ilay" userId="731d4b63-89d5-4068-820a-13f570ec6d45" providerId="ADAL" clId="{A4D637D9-2A10-42DF-8BAE-E4EF6B405365}" dt="2023-06-30T10:53:01.786" v="1239"/>
          <ac:spMkLst>
            <pc:docMk/>
            <pc:sldMk cId="857002204" sldId="316"/>
            <ac:spMk id="62" creationId="{763FC3A1-E750-0CB0-7F84-86FE762F1250}"/>
          </ac:spMkLst>
        </pc:spChg>
        <pc:spChg chg="mod">
          <ac:chgData name="Ilay" userId="731d4b63-89d5-4068-820a-13f570ec6d45" providerId="ADAL" clId="{A4D637D9-2A10-42DF-8BAE-E4EF6B405365}" dt="2023-06-30T10:53:01.786" v="1239"/>
          <ac:spMkLst>
            <pc:docMk/>
            <pc:sldMk cId="857002204" sldId="316"/>
            <ac:spMk id="63" creationId="{8549983E-B43D-64A8-CE34-D2E667918130}"/>
          </ac:spMkLst>
        </pc:spChg>
        <pc:spChg chg="mod">
          <ac:chgData name="Ilay" userId="731d4b63-89d5-4068-820a-13f570ec6d45" providerId="ADAL" clId="{A4D637D9-2A10-42DF-8BAE-E4EF6B405365}" dt="2023-06-30T09:08:13.472" v="377"/>
          <ac:spMkLst>
            <pc:docMk/>
            <pc:sldMk cId="857002204" sldId="316"/>
            <ac:spMk id="63" creationId="{EFA05F47-7031-C478-C3B0-1F3081A43597}"/>
          </ac:spMkLst>
        </pc:spChg>
        <pc:spChg chg="mod">
          <ac:chgData name="Ilay" userId="731d4b63-89d5-4068-820a-13f570ec6d45" providerId="ADAL" clId="{A4D637D9-2A10-42DF-8BAE-E4EF6B405365}" dt="2023-06-30T09:08:13.472" v="377"/>
          <ac:spMkLst>
            <pc:docMk/>
            <pc:sldMk cId="857002204" sldId="316"/>
            <ac:spMk id="2688" creationId="{13C4D586-7940-8CA4-7536-EF579AC3C481}"/>
          </ac:spMkLst>
        </pc:spChg>
        <pc:spChg chg="add mod">
          <ac:chgData name="Ilay" userId="731d4b63-89d5-4068-820a-13f570ec6d45" providerId="ADAL" clId="{A4D637D9-2A10-42DF-8BAE-E4EF6B405365}" dt="2023-06-30T10:53:01.786" v="1239"/>
          <ac:spMkLst>
            <pc:docMk/>
            <pc:sldMk cId="857002204" sldId="316"/>
            <ac:spMk id="2689" creationId="{71D8F72F-E609-2134-CFEC-C5BBB906742B}"/>
          </ac:spMkLst>
        </pc:spChg>
        <pc:spChg chg="add del mod">
          <ac:chgData name="Ilay" userId="731d4b63-89d5-4068-820a-13f570ec6d45" providerId="ADAL" clId="{A4D637D9-2A10-42DF-8BAE-E4EF6B405365}" dt="2023-06-30T09:29:04.527" v="888" actId="478"/>
          <ac:spMkLst>
            <pc:docMk/>
            <pc:sldMk cId="857002204" sldId="316"/>
            <ac:spMk id="2690" creationId="{DA5AAEA6-1607-54A2-7D4A-7A47780D3E58}"/>
          </ac:spMkLst>
        </pc:spChg>
        <pc:spChg chg="mod">
          <ac:chgData name="Ilay" userId="731d4b63-89d5-4068-820a-13f570ec6d45" providerId="ADAL" clId="{A4D637D9-2A10-42DF-8BAE-E4EF6B405365}" dt="2023-06-30T09:29:04.957" v="889"/>
          <ac:spMkLst>
            <pc:docMk/>
            <pc:sldMk cId="857002204" sldId="316"/>
            <ac:spMk id="2693" creationId="{7B680CC0-0E45-8CA7-10D8-ABFEAAE98E4D}"/>
          </ac:spMkLst>
        </pc:spChg>
        <pc:spChg chg="mod">
          <ac:chgData name="Ilay" userId="731d4b63-89d5-4068-820a-13f570ec6d45" providerId="ADAL" clId="{A4D637D9-2A10-42DF-8BAE-E4EF6B405365}" dt="2023-06-30T09:29:04.957" v="889"/>
          <ac:spMkLst>
            <pc:docMk/>
            <pc:sldMk cId="857002204" sldId="316"/>
            <ac:spMk id="2694" creationId="{016CD647-1309-038B-E467-C55ECC9C7E23}"/>
          </ac:spMkLst>
        </pc:spChg>
        <pc:spChg chg="mod">
          <ac:chgData name="Ilay" userId="731d4b63-89d5-4068-820a-13f570ec6d45" providerId="ADAL" clId="{A4D637D9-2A10-42DF-8BAE-E4EF6B405365}" dt="2023-06-30T09:29:04.957" v="889"/>
          <ac:spMkLst>
            <pc:docMk/>
            <pc:sldMk cId="857002204" sldId="316"/>
            <ac:spMk id="2696" creationId="{30D8B76C-EE0C-1556-0DC1-6C34CE97FBD7}"/>
          </ac:spMkLst>
        </pc:spChg>
        <pc:spChg chg="mod">
          <ac:chgData name="Ilay" userId="731d4b63-89d5-4068-820a-13f570ec6d45" providerId="ADAL" clId="{A4D637D9-2A10-42DF-8BAE-E4EF6B405365}" dt="2023-06-30T09:29:04.957" v="889"/>
          <ac:spMkLst>
            <pc:docMk/>
            <pc:sldMk cId="857002204" sldId="316"/>
            <ac:spMk id="2697" creationId="{92B14A7B-8FB2-2F2B-2BCA-2A844BF6A32E}"/>
          </ac:spMkLst>
        </pc:spChg>
        <pc:spChg chg="add del mod">
          <ac:chgData name="Ilay" userId="731d4b63-89d5-4068-820a-13f570ec6d45" providerId="ADAL" clId="{A4D637D9-2A10-42DF-8BAE-E4EF6B405365}" dt="2023-06-30T09:29:16.094" v="890"/>
          <ac:spMkLst>
            <pc:docMk/>
            <pc:sldMk cId="857002204" sldId="316"/>
            <ac:spMk id="2699" creationId="{90154B74-2F43-22B4-D691-AF0027E675A2}"/>
          </ac:spMkLst>
        </pc:spChg>
        <pc:spChg chg="mod">
          <ac:chgData name="Ilay" userId="731d4b63-89d5-4068-820a-13f570ec6d45" providerId="ADAL" clId="{A4D637D9-2A10-42DF-8BAE-E4EF6B405365}" dt="2023-06-30T09:29:17.963" v="891"/>
          <ac:spMkLst>
            <pc:docMk/>
            <pc:sldMk cId="857002204" sldId="316"/>
            <ac:spMk id="2702" creationId="{440FC79C-F8B8-9312-1AD1-6541729D936F}"/>
          </ac:spMkLst>
        </pc:spChg>
        <pc:spChg chg="mod">
          <ac:chgData name="Ilay" userId="731d4b63-89d5-4068-820a-13f570ec6d45" providerId="ADAL" clId="{A4D637D9-2A10-42DF-8BAE-E4EF6B405365}" dt="2023-06-30T09:29:17.963" v="891"/>
          <ac:spMkLst>
            <pc:docMk/>
            <pc:sldMk cId="857002204" sldId="316"/>
            <ac:spMk id="2703" creationId="{6067303C-8451-A6B9-F80C-558EA2937B2C}"/>
          </ac:spMkLst>
        </pc:spChg>
        <pc:spChg chg="mod">
          <ac:chgData name="Ilay" userId="731d4b63-89d5-4068-820a-13f570ec6d45" providerId="ADAL" clId="{A4D637D9-2A10-42DF-8BAE-E4EF6B405365}" dt="2023-06-30T09:29:17.963" v="891"/>
          <ac:spMkLst>
            <pc:docMk/>
            <pc:sldMk cId="857002204" sldId="316"/>
            <ac:spMk id="2705" creationId="{AD5B2D43-E7E8-3D3F-AA23-367DB05207A3}"/>
          </ac:spMkLst>
        </pc:spChg>
        <pc:spChg chg="mod">
          <ac:chgData name="Ilay" userId="731d4b63-89d5-4068-820a-13f570ec6d45" providerId="ADAL" clId="{A4D637D9-2A10-42DF-8BAE-E4EF6B405365}" dt="2023-06-30T09:29:17.963" v="891"/>
          <ac:spMkLst>
            <pc:docMk/>
            <pc:sldMk cId="857002204" sldId="316"/>
            <ac:spMk id="2706" creationId="{A97AB129-A91C-18B1-1F1D-4CA4B2377D9A}"/>
          </ac:spMkLst>
        </pc:spChg>
        <pc:spChg chg="add del mod">
          <ac:chgData name="Ilay" userId="731d4b63-89d5-4068-820a-13f570ec6d45" providerId="ADAL" clId="{A4D637D9-2A10-42DF-8BAE-E4EF6B405365}" dt="2023-06-30T09:29:23.431" v="892"/>
          <ac:spMkLst>
            <pc:docMk/>
            <pc:sldMk cId="857002204" sldId="316"/>
            <ac:spMk id="2708" creationId="{309A9D7D-9471-BAF7-DB42-F8D9506E58A8}"/>
          </ac:spMkLst>
        </pc:spChg>
        <pc:spChg chg="mod">
          <ac:chgData name="Ilay" userId="731d4b63-89d5-4068-820a-13f570ec6d45" providerId="ADAL" clId="{A4D637D9-2A10-42DF-8BAE-E4EF6B405365}" dt="2023-06-30T09:29:28.378" v="893"/>
          <ac:spMkLst>
            <pc:docMk/>
            <pc:sldMk cId="857002204" sldId="316"/>
            <ac:spMk id="2711" creationId="{FCDB20BE-B08B-21DA-A93B-EB9E34883698}"/>
          </ac:spMkLst>
        </pc:spChg>
        <pc:spChg chg="mod">
          <ac:chgData name="Ilay" userId="731d4b63-89d5-4068-820a-13f570ec6d45" providerId="ADAL" clId="{A4D637D9-2A10-42DF-8BAE-E4EF6B405365}" dt="2023-06-30T09:29:28.378" v="893"/>
          <ac:spMkLst>
            <pc:docMk/>
            <pc:sldMk cId="857002204" sldId="316"/>
            <ac:spMk id="2712" creationId="{F8AAEED8-14B9-7C49-E531-3F4C07E6C3E7}"/>
          </ac:spMkLst>
        </pc:spChg>
        <pc:spChg chg="mod">
          <ac:chgData name="Ilay" userId="731d4b63-89d5-4068-820a-13f570ec6d45" providerId="ADAL" clId="{A4D637D9-2A10-42DF-8BAE-E4EF6B405365}" dt="2023-06-30T09:29:28.378" v="893"/>
          <ac:spMkLst>
            <pc:docMk/>
            <pc:sldMk cId="857002204" sldId="316"/>
            <ac:spMk id="2714" creationId="{4AF6EB8B-E145-6A88-F7BC-9D3F4B5A15FD}"/>
          </ac:spMkLst>
        </pc:spChg>
        <pc:spChg chg="mod">
          <ac:chgData name="Ilay" userId="731d4b63-89d5-4068-820a-13f570ec6d45" providerId="ADAL" clId="{A4D637D9-2A10-42DF-8BAE-E4EF6B405365}" dt="2023-06-30T09:29:28.378" v="893"/>
          <ac:spMkLst>
            <pc:docMk/>
            <pc:sldMk cId="857002204" sldId="316"/>
            <ac:spMk id="2715" creationId="{CD51E467-ACB7-5FDE-3C99-6EC1B814682B}"/>
          </ac:spMkLst>
        </pc:spChg>
        <pc:spChg chg="add del mod">
          <ac:chgData name="Ilay" userId="731d4b63-89d5-4068-820a-13f570ec6d45" providerId="ADAL" clId="{A4D637D9-2A10-42DF-8BAE-E4EF6B405365}" dt="2023-06-30T10:53:01.246" v="1238" actId="478"/>
          <ac:spMkLst>
            <pc:docMk/>
            <pc:sldMk cId="857002204" sldId="316"/>
            <ac:spMk id="2717" creationId="{A1B082D5-0918-D78C-E7B0-1A07B349A050}"/>
          </ac:spMkLst>
        </pc:spChg>
        <pc:spChg chg="mod">
          <ac:chgData name="Ilay" userId="731d4b63-89d5-4068-820a-13f570ec6d45" providerId="ADAL" clId="{A4D637D9-2A10-42DF-8BAE-E4EF6B405365}" dt="2023-06-30T09:04:27.958" v="324" actId="20577"/>
          <ac:spMkLst>
            <pc:docMk/>
            <pc:sldMk cId="857002204" sldId="316"/>
            <ac:spMk id="2747" creationId="{00000000-0000-0000-0000-000000000000}"/>
          </ac:spMkLst>
        </pc:spChg>
        <pc:spChg chg="del">
          <ac:chgData name="Ilay" userId="731d4b63-89d5-4068-820a-13f570ec6d45" providerId="ADAL" clId="{A4D637D9-2A10-42DF-8BAE-E4EF6B405365}" dt="2023-06-30T09:08:11.727" v="376" actId="478"/>
          <ac:spMkLst>
            <pc:docMk/>
            <pc:sldMk cId="857002204" sldId="316"/>
            <ac:spMk id="2790" creationId="{00000000-0000-0000-0000-000000000000}"/>
          </ac:spMkLst>
        </pc:spChg>
        <pc:grpChg chg="mod">
          <ac:chgData name="Ilay" userId="731d4b63-89d5-4068-820a-13f570ec6d45" providerId="ADAL" clId="{A4D637D9-2A10-42DF-8BAE-E4EF6B405365}" dt="2023-06-30T10:52:58.287" v="1237" actId="1076"/>
          <ac:grpSpMkLst>
            <pc:docMk/>
            <pc:sldMk cId="857002204" sldId="316"/>
            <ac:grpSpMk id="29" creationId="{22CFD495-C821-75EF-4DE5-A8349A55FBF6}"/>
          </ac:grpSpMkLst>
        </pc:grpChg>
        <pc:grpChg chg="add mod">
          <ac:chgData name="Ilay" userId="731d4b63-89d5-4068-820a-13f570ec6d45" providerId="ADAL" clId="{A4D637D9-2A10-42DF-8BAE-E4EF6B405365}" dt="2023-06-30T10:53:01.786" v="1239"/>
          <ac:grpSpMkLst>
            <pc:docMk/>
            <pc:sldMk cId="857002204" sldId="316"/>
            <ac:grpSpMk id="58" creationId="{96AE58A2-2649-F73B-0CC9-BB8D3CF6F014}"/>
          </ac:grpSpMkLst>
        </pc:grpChg>
        <pc:grpChg chg="add del mod">
          <ac:chgData name="Ilay" userId="731d4b63-89d5-4068-820a-13f570ec6d45" providerId="ADAL" clId="{A4D637D9-2A10-42DF-8BAE-E4EF6B405365}" dt="2023-06-30T09:29:04.527" v="888" actId="478"/>
          <ac:grpSpMkLst>
            <pc:docMk/>
            <pc:sldMk cId="857002204" sldId="316"/>
            <ac:grpSpMk id="58" creationId="{D34BF4CC-6979-7056-7EDE-A69A7CD01026}"/>
          </ac:grpSpMkLst>
        </pc:grpChg>
        <pc:grpChg chg="add mod">
          <ac:chgData name="Ilay" userId="731d4b63-89d5-4068-820a-13f570ec6d45" providerId="ADAL" clId="{A4D637D9-2A10-42DF-8BAE-E4EF6B405365}" dt="2023-06-30T10:53:01.786" v="1239"/>
          <ac:grpSpMkLst>
            <pc:docMk/>
            <pc:sldMk cId="857002204" sldId="316"/>
            <ac:grpSpMk id="61" creationId="{B64651DC-4797-5FD6-58D2-A69E0522D673}"/>
          </ac:grpSpMkLst>
        </pc:grpChg>
        <pc:grpChg chg="add del mod">
          <ac:chgData name="Ilay" userId="731d4b63-89d5-4068-820a-13f570ec6d45" providerId="ADAL" clId="{A4D637D9-2A10-42DF-8BAE-E4EF6B405365}" dt="2023-06-30T09:29:04.527" v="888" actId="478"/>
          <ac:grpSpMkLst>
            <pc:docMk/>
            <pc:sldMk cId="857002204" sldId="316"/>
            <ac:grpSpMk id="62" creationId="{A5F2C878-85EC-AC55-ED64-AA2853132CFC}"/>
          </ac:grpSpMkLst>
        </pc:grpChg>
        <pc:grpChg chg="add del mod">
          <ac:chgData name="Ilay" userId="731d4b63-89d5-4068-820a-13f570ec6d45" providerId="ADAL" clId="{A4D637D9-2A10-42DF-8BAE-E4EF6B405365}" dt="2023-06-30T09:29:16.094" v="890"/>
          <ac:grpSpMkLst>
            <pc:docMk/>
            <pc:sldMk cId="857002204" sldId="316"/>
            <ac:grpSpMk id="2692" creationId="{CB9C9ADD-646C-6C04-F48D-3A7692CD063B}"/>
          </ac:grpSpMkLst>
        </pc:grpChg>
        <pc:grpChg chg="add del mod">
          <ac:chgData name="Ilay" userId="731d4b63-89d5-4068-820a-13f570ec6d45" providerId="ADAL" clId="{A4D637D9-2A10-42DF-8BAE-E4EF6B405365}" dt="2023-06-30T09:29:16.094" v="890"/>
          <ac:grpSpMkLst>
            <pc:docMk/>
            <pc:sldMk cId="857002204" sldId="316"/>
            <ac:grpSpMk id="2695" creationId="{9CBB306E-C7DA-8C6B-CDD8-B02D4A933586}"/>
          </ac:grpSpMkLst>
        </pc:grpChg>
        <pc:grpChg chg="add del mod">
          <ac:chgData name="Ilay" userId="731d4b63-89d5-4068-820a-13f570ec6d45" providerId="ADAL" clId="{A4D637D9-2A10-42DF-8BAE-E4EF6B405365}" dt="2023-06-30T09:29:23.431" v="892"/>
          <ac:grpSpMkLst>
            <pc:docMk/>
            <pc:sldMk cId="857002204" sldId="316"/>
            <ac:grpSpMk id="2701" creationId="{C1111507-2E34-C4CA-5C02-0FB70B916A61}"/>
          </ac:grpSpMkLst>
        </pc:grpChg>
        <pc:grpChg chg="add del mod">
          <ac:chgData name="Ilay" userId="731d4b63-89d5-4068-820a-13f570ec6d45" providerId="ADAL" clId="{A4D637D9-2A10-42DF-8BAE-E4EF6B405365}" dt="2023-06-30T09:29:23.431" v="892"/>
          <ac:grpSpMkLst>
            <pc:docMk/>
            <pc:sldMk cId="857002204" sldId="316"/>
            <ac:grpSpMk id="2704" creationId="{44C8D70C-252A-1EDA-BB35-BB26012C07CE}"/>
          </ac:grpSpMkLst>
        </pc:grpChg>
        <pc:grpChg chg="add del mod">
          <ac:chgData name="Ilay" userId="731d4b63-89d5-4068-820a-13f570ec6d45" providerId="ADAL" clId="{A4D637D9-2A10-42DF-8BAE-E4EF6B405365}" dt="2023-06-30T10:53:01.246" v="1238" actId="478"/>
          <ac:grpSpMkLst>
            <pc:docMk/>
            <pc:sldMk cId="857002204" sldId="316"/>
            <ac:grpSpMk id="2710" creationId="{4563B42D-3242-2C44-382C-1ADE199F1501}"/>
          </ac:grpSpMkLst>
        </pc:grpChg>
        <pc:grpChg chg="add del mod">
          <ac:chgData name="Ilay" userId="731d4b63-89d5-4068-820a-13f570ec6d45" providerId="ADAL" clId="{A4D637D9-2A10-42DF-8BAE-E4EF6B405365}" dt="2023-06-30T10:53:01.246" v="1238" actId="478"/>
          <ac:grpSpMkLst>
            <pc:docMk/>
            <pc:sldMk cId="857002204" sldId="316"/>
            <ac:grpSpMk id="2713" creationId="{B584A198-E8FE-8F19-926C-D5721FB94B9D}"/>
          </ac:grpSpMkLst>
        </pc:grpChg>
        <pc:grpChg chg="del">
          <ac:chgData name="Ilay" userId="731d4b63-89d5-4068-820a-13f570ec6d45" providerId="ADAL" clId="{A4D637D9-2A10-42DF-8BAE-E4EF6B405365}" dt="2023-06-30T09:08:11.727" v="376" actId="478"/>
          <ac:grpSpMkLst>
            <pc:docMk/>
            <pc:sldMk cId="857002204" sldId="316"/>
            <ac:grpSpMk id="2783" creationId="{00000000-0000-0000-0000-000000000000}"/>
          </ac:grpSpMkLst>
        </pc:grpChg>
        <pc:grpChg chg="del">
          <ac:chgData name="Ilay" userId="731d4b63-89d5-4068-820a-13f570ec6d45" providerId="ADAL" clId="{A4D637D9-2A10-42DF-8BAE-E4EF6B405365}" dt="2023-06-30T09:08:11.727" v="376" actId="478"/>
          <ac:grpSpMkLst>
            <pc:docMk/>
            <pc:sldMk cId="857002204" sldId="316"/>
            <ac:grpSpMk id="2786" creationId="{00000000-0000-0000-0000-000000000000}"/>
          </ac:grpSpMkLst>
        </pc:grpChg>
        <pc:picChg chg="add mod">
          <ac:chgData name="Ilay" userId="731d4b63-89d5-4068-820a-13f570ec6d45" providerId="ADAL" clId="{A4D637D9-2A10-42DF-8BAE-E4EF6B405365}" dt="2023-06-30T09:05:19.736" v="338" actId="14100"/>
          <ac:picMkLst>
            <pc:docMk/>
            <pc:sldMk cId="857002204" sldId="316"/>
            <ac:picMk id="57" creationId="{56B0A683-F7F5-C0A7-1153-95F27FD81CFF}"/>
          </ac:picMkLst>
        </pc:picChg>
        <pc:picChg chg="del">
          <ac:chgData name="Ilay" userId="731d4b63-89d5-4068-820a-13f570ec6d45" providerId="ADAL" clId="{A4D637D9-2A10-42DF-8BAE-E4EF6B405365}" dt="2023-06-30T09:04:34.133" v="325" actId="478"/>
          <ac:picMkLst>
            <pc:docMk/>
            <pc:sldMk cId="857002204" sldId="316"/>
            <ac:picMk id="61" creationId="{0C7F5DCF-B0C5-9E2E-D90D-1345567DD2CF}"/>
          </ac:picMkLst>
        </pc:picChg>
        <pc:cxnChg chg="add mod">
          <ac:chgData name="Ilay" userId="731d4b63-89d5-4068-820a-13f570ec6d45" providerId="ADAL" clId="{A4D637D9-2A10-42DF-8BAE-E4EF6B405365}" dt="2023-06-30T10:53:01.786" v="1239"/>
          <ac:cxnSpMkLst>
            <pc:docMk/>
            <pc:sldMk cId="857002204" sldId="316"/>
            <ac:cxnSpMk id="2688" creationId="{D57DC08B-1CA7-3408-75FE-88CEA9FC41DB}"/>
          </ac:cxnSpMkLst>
        </pc:cxnChg>
        <pc:cxnChg chg="add del mod">
          <ac:chgData name="Ilay" userId="731d4b63-89d5-4068-820a-13f570ec6d45" providerId="ADAL" clId="{A4D637D9-2A10-42DF-8BAE-E4EF6B405365}" dt="2023-06-30T09:29:04.527" v="888" actId="478"/>
          <ac:cxnSpMkLst>
            <pc:docMk/>
            <pc:sldMk cId="857002204" sldId="316"/>
            <ac:cxnSpMk id="2689" creationId="{523D93A9-5473-0CD6-89B2-B66CC9761C79}"/>
          </ac:cxnSpMkLst>
        </pc:cxnChg>
        <pc:cxnChg chg="add mod">
          <ac:chgData name="Ilay" userId="731d4b63-89d5-4068-820a-13f570ec6d45" providerId="ADAL" clId="{A4D637D9-2A10-42DF-8BAE-E4EF6B405365}" dt="2023-06-30T10:53:01.786" v="1239"/>
          <ac:cxnSpMkLst>
            <pc:docMk/>
            <pc:sldMk cId="857002204" sldId="316"/>
            <ac:cxnSpMk id="2690" creationId="{70B6F493-EB8A-7C61-8AA0-00A569012B3E}"/>
          </ac:cxnSpMkLst>
        </pc:cxnChg>
        <pc:cxnChg chg="add del mod">
          <ac:chgData name="Ilay" userId="731d4b63-89d5-4068-820a-13f570ec6d45" providerId="ADAL" clId="{A4D637D9-2A10-42DF-8BAE-E4EF6B405365}" dt="2023-06-30T09:29:04.527" v="888" actId="478"/>
          <ac:cxnSpMkLst>
            <pc:docMk/>
            <pc:sldMk cId="857002204" sldId="316"/>
            <ac:cxnSpMk id="2691" creationId="{7ED667E6-7195-165A-4DCF-2C6A89918915}"/>
          </ac:cxnSpMkLst>
        </pc:cxnChg>
        <pc:cxnChg chg="add del mod">
          <ac:chgData name="Ilay" userId="731d4b63-89d5-4068-820a-13f570ec6d45" providerId="ADAL" clId="{A4D637D9-2A10-42DF-8BAE-E4EF6B405365}" dt="2023-06-30T09:29:16.094" v="890"/>
          <ac:cxnSpMkLst>
            <pc:docMk/>
            <pc:sldMk cId="857002204" sldId="316"/>
            <ac:cxnSpMk id="2698" creationId="{C5BA4455-3928-B33B-5088-6FC87D73390C}"/>
          </ac:cxnSpMkLst>
        </pc:cxnChg>
        <pc:cxnChg chg="add del mod">
          <ac:chgData name="Ilay" userId="731d4b63-89d5-4068-820a-13f570ec6d45" providerId="ADAL" clId="{A4D637D9-2A10-42DF-8BAE-E4EF6B405365}" dt="2023-06-30T09:29:16.094" v="890"/>
          <ac:cxnSpMkLst>
            <pc:docMk/>
            <pc:sldMk cId="857002204" sldId="316"/>
            <ac:cxnSpMk id="2700" creationId="{61A7FAF5-8A87-6803-3D17-B3F92D9440FC}"/>
          </ac:cxnSpMkLst>
        </pc:cxnChg>
        <pc:cxnChg chg="add del mod">
          <ac:chgData name="Ilay" userId="731d4b63-89d5-4068-820a-13f570ec6d45" providerId="ADAL" clId="{A4D637D9-2A10-42DF-8BAE-E4EF6B405365}" dt="2023-06-30T09:29:23.431" v="892"/>
          <ac:cxnSpMkLst>
            <pc:docMk/>
            <pc:sldMk cId="857002204" sldId="316"/>
            <ac:cxnSpMk id="2707" creationId="{53C0B3EF-80CC-618D-A554-96C0D4D05432}"/>
          </ac:cxnSpMkLst>
        </pc:cxnChg>
        <pc:cxnChg chg="add del mod">
          <ac:chgData name="Ilay" userId="731d4b63-89d5-4068-820a-13f570ec6d45" providerId="ADAL" clId="{A4D637D9-2A10-42DF-8BAE-E4EF6B405365}" dt="2023-06-30T09:29:23.431" v="892"/>
          <ac:cxnSpMkLst>
            <pc:docMk/>
            <pc:sldMk cId="857002204" sldId="316"/>
            <ac:cxnSpMk id="2709" creationId="{AD39A4FF-086E-A0A8-5ADD-574DB6A570A5}"/>
          </ac:cxnSpMkLst>
        </pc:cxnChg>
        <pc:cxnChg chg="add del mod">
          <ac:chgData name="Ilay" userId="731d4b63-89d5-4068-820a-13f570ec6d45" providerId="ADAL" clId="{A4D637D9-2A10-42DF-8BAE-E4EF6B405365}" dt="2023-06-30T10:53:01.246" v="1238" actId="478"/>
          <ac:cxnSpMkLst>
            <pc:docMk/>
            <pc:sldMk cId="857002204" sldId="316"/>
            <ac:cxnSpMk id="2716" creationId="{87EC4A8B-1882-D90F-1872-0950E153E9E9}"/>
          </ac:cxnSpMkLst>
        </pc:cxnChg>
        <pc:cxnChg chg="add del mod">
          <ac:chgData name="Ilay" userId="731d4b63-89d5-4068-820a-13f570ec6d45" providerId="ADAL" clId="{A4D637D9-2A10-42DF-8BAE-E4EF6B405365}" dt="2023-06-30T10:53:01.246" v="1238" actId="478"/>
          <ac:cxnSpMkLst>
            <pc:docMk/>
            <pc:sldMk cId="857002204" sldId="316"/>
            <ac:cxnSpMk id="2718" creationId="{977C3E64-7D45-CE17-F4F5-35AB56632E1A}"/>
          </ac:cxnSpMkLst>
        </pc:cxnChg>
        <pc:cxnChg chg="del">
          <ac:chgData name="Ilay" userId="731d4b63-89d5-4068-820a-13f570ec6d45" providerId="ADAL" clId="{A4D637D9-2A10-42DF-8BAE-E4EF6B405365}" dt="2023-06-30T09:08:11.727" v="376" actId="478"/>
          <ac:cxnSpMkLst>
            <pc:docMk/>
            <pc:sldMk cId="857002204" sldId="316"/>
            <ac:cxnSpMk id="2789" creationId="{00000000-0000-0000-0000-000000000000}"/>
          </ac:cxnSpMkLst>
        </pc:cxnChg>
        <pc:cxnChg chg="del mod">
          <ac:chgData name="Ilay" userId="731d4b63-89d5-4068-820a-13f570ec6d45" providerId="ADAL" clId="{A4D637D9-2A10-42DF-8BAE-E4EF6B405365}" dt="2023-06-30T09:08:11.727" v="376" actId="478"/>
          <ac:cxnSpMkLst>
            <pc:docMk/>
            <pc:sldMk cId="857002204" sldId="316"/>
            <ac:cxnSpMk id="2791" creationId="{00000000-0000-0000-0000-000000000000}"/>
          </ac:cxnSpMkLst>
        </pc:cxnChg>
      </pc:sldChg>
      <pc:sldChg chg="modSp add del mod ord">
        <pc:chgData name="Ilay" userId="731d4b63-89d5-4068-820a-13f570ec6d45" providerId="ADAL" clId="{A4D637D9-2A10-42DF-8BAE-E4EF6B405365}" dt="2023-06-30T10:50:46.732" v="1231" actId="47"/>
        <pc:sldMkLst>
          <pc:docMk/>
          <pc:sldMk cId="818396514" sldId="317"/>
        </pc:sldMkLst>
        <pc:spChg chg="mod">
          <ac:chgData name="Ilay" userId="731d4b63-89d5-4068-820a-13f570ec6d45" providerId="ADAL" clId="{A4D637D9-2A10-42DF-8BAE-E4EF6B405365}" dt="2023-06-30T09:07:46.649" v="371" actId="20577"/>
          <ac:spMkLst>
            <pc:docMk/>
            <pc:sldMk cId="818396514" sldId="317"/>
            <ac:spMk id="2747" creationId="{00000000-0000-0000-0000-000000000000}"/>
          </ac:spMkLst>
        </pc:spChg>
      </pc:sldChg>
      <pc:sldChg chg="addSp delSp modSp add mod modNotesTx">
        <pc:chgData name="Ilay" userId="731d4b63-89d5-4068-820a-13f570ec6d45" providerId="ADAL" clId="{A4D637D9-2A10-42DF-8BAE-E4EF6B405365}" dt="2023-06-30T13:08:21.910" v="1344" actId="20577"/>
        <pc:sldMkLst>
          <pc:docMk/>
          <pc:sldMk cId="1508474012" sldId="318"/>
        </pc:sldMkLst>
        <pc:spChg chg="mod">
          <ac:chgData name="Ilay" userId="731d4b63-89d5-4068-820a-13f570ec6d45" providerId="ADAL" clId="{A4D637D9-2A10-42DF-8BAE-E4EF6B405365}" dt="2023-06-30T09:09:16.222" v="382"/>
          <ac:spMkLst>
            <pc:docMk/>
            <pc:sldMk cId="1508474012" sldId="318"/>
            <ac:spMk id="3" creationId="{82A9C6FD-20B7-79E0-17AC-87538F25F32A}"/>
          </ac:spMkLst>
        </pc:spChg>
        <pc:spChg chg="mod">
          <ac:chgData name="Ilay" userId="731d4b63-89d5-4068-820a-13f570ec6d45" providerId="ADAL" clId="{A4D637D9-2A10-42DF-8BAE-E4EF6B405365}" dt="2023-06-30T09:09:16.222" v="382"/>
          <ac:spMkLst>
            <pc:docMk/>
            <pc:sldMk cId="1508474012" sldId="318"/>
            <ac:spMk id="4" creationId="{C730CD5C-41E2-A604-1AB5-9277E94BE378}"/>
          </ac:spMkLst>
        </pc:spChg>
        <pc:spChg chg="mod">
          <ac:chgData name="Ilay" userId="731d4b63-89d5-4068-820a-13f570ec6d45" providerId="ADAL" clId="{A4D637D9-2A10-42DF-8BAE-E4EF6B405365}" dt="2023-06-30T09:09:16.222" v="382"/>
          <ac:spMkLst>
            <pc:docMk/>
            <pc:sldMk cId="1508474012" sldId="318"/>
            <ac:spMk id="6" creationId="{AC13C43A-F8B6-5FCC-E82C-2AD954196E60}"/>
          </ac:spMkLst>
        </pc:spChg>
        <pc:spChg chg="mod">
          <ac:chgData name="Ilay" userId="731d4b63-89d5-4068-820a-13f570ec6d45" providerId="ADAL" clId="{A4D637D9-2A10-42DF-8BAE-E4EF6B405365}" dt="2023-06-30T09:09:16.222" v="382"/>
          <ac:spMkLst>
            <pc:docMk/>
            <pc:sldMk cId="1508474012" sldId="318"/>
            <ac:spMk id="7" creationId="{E0330158-0DA5-966C-CAF1-9C51B1BE8B06}"/>
          </ac:spMkLst>
        </pc:spChg>
        <pc:spChg chg="add del mod">
          <ac:chgData name="Ilay" userId="731d4b63-89d5-4068-820a-13f570ec6d45" providerId="ADAL" clId="{A4D637D9-2A10-42DF-8BAE-E4EF6B405365}" dt="2023-06-30T10:52:34.982" v="1234" actId="478"/>
          <ac:spMkLst>
            <pc:docMk/>
            <pc:sldMk cId="1508474012" sldId="318"/>
            <ac:spMk id="9" creationId="{BABA9BD2-21FB-D7D0-0D19-5401992E8CC3}"/>
          </ac:spMkLst>
        </pc:spChg>
        <pc:spChg chg="add del mod">
          <ac:chgData name="Ilay" userId="731d4b63-89d5-4068-820a-13f570ec6d45" providerId="ADAL" clId="{A4D637D9-2A10-42DF-8BAE-E4EF6B405365}" dt="2023-06-30T10:52:31.694" v="1233" actId="478"/>
          <ac:spMkLst>
            <pc:docMk/>
            <pc:sldMk cId="1508474012" sldId="318"/>
            <ac:spMk id="11" creationId="{2F8588E1-6AAC-A25F-0AE0-83801E5E3686}"/>
          </ac:spMkLst>
        </pc:spChg>
        <pc:spChg chg="mod">
          <ac:chgData name="Ilay" userId="731d4b63-89d5-4068-820a-13f570ec6d45" providerId="ADAL" clId="{A4D637D9-2A10-42DF-8BAE-E4EF6B405365}" dt="2023-06-30T10:52:35.350" v="1235"/>
          <ac:spMkLst>
            <pc:docMk/>
            <pc:sldMk cId="1508474012" sldId="318"/>
            <ac:spMk id="13" creationId="{7050F1CC-968D-ADD8-EC6A-F4215DFD8D1A}"/>
          </ac:spMkLst>
        </pc:spChg>
        <pc:spChg chg="mod">
          <ac:chgData name="Ilay" userId="731d4b63-89d5-4068-820a-13f570ec6d45" providerId="ADAL" clId="{A4D637D9-2A10-42DF-8BAE-E4EF6B405365}" dt="2023-06-30T10:52:35.350" v="1235"/>
          <ac:spMkLst>
            <pc:docMk/>
            <pc:sldMk cId="1508474012" sldId="318"/>
            <ac:spMk id="14" creationId="{C665FA8F-F90F-4E8D-CEB4-F17165019023}"/>
          </ac:spMkLst>
        </pc:spChg>
        <pc:spChg chg="mod">
          <ac:chgData name="Ilay" userId="731d4b63-89d5-4068-820a-13f570ec6d45" providerId="ADAL" clId="{A4D637D9-2A10-42DF-8BAE-E4EF6B405365}" dt="2023-06-30T10:52:35.350" v="1235"/>
          <ac:spMkLst>
            <pc:docMk/>
            <pc:sldMk cId="1508474012" sldId="318"/>
            <ac:spMk id="16" creationId="{55806662-B511-909F-C06F-6D6AAAB6613C}"/>
          </ac:spMkLst>
        </pc:spChg>
        <pc:spChg chg="mod">
          <ac:chgData name="Ilay" userId="731d4b63-89d5-4068-820a-13f570ec6d45" providerId="ADAL" clId="{A4D637D9-2A10-42DF-8BAE-E4EF6B405365}" dt="2023-06-30T10:52:35.350" v="1235"/>
          <ac:spMkLst>
            <pc:docMk/>
            <pc:sldMk cId="1508474012" sldId="318"/>
            <ac:spMk id="17" creationId="{79D499F4-D2CC-0991-60C0-7EDB0ACB5D2B}"/>
          </ac:spMkLst>
        </pc:spChg>
        <pc:spChg chg="add mod">
          <ac:chgData name="Ilay" userId="731d4b63-89d5-4068-820a-13f570ec6d45" providerId="ADAL" clId="{A4D637D9-2A10-42DF-8BAE-E4EF6B405365}" dt="2023-06-30T10:52:35.350" v="1235"/>
          <ac:spMkLst>
            <pc:docMk/>
            <pc:sldMk cId="1508474012" sldId="318"/>
            <ac:spMk id="19" creationId="{132C62E1-8061-2500-BE6B-69A353943420}"/>
          </ac:spMkLst>
        </pc:spChg>
        <pc:spChg chg="mod">
          <ac:chgData name="Ilay" userId="731d4b63-89d5-4068-820a-13f570ec6d45" providerId="ADAL" clId="{A4D637D9-2A10-42DF-8BAE-E4EF6B405365}" dt="2023-06-30T13:08:21.910" v="1344" actId="20577"/>
          <ac:spMkLst>
            <pc:docMk/>
            <pc:sldMk cId="1508474012" sldId="318"/>
            <ac:spMk id="45" creationId="{12695878-11A9-757A-F3BF-3931A09DE3E3}"/>
          </ac:spMkLst>
        </pc:spChg>
        <pc:spChg chg="mod">
          <ac:chgData name="Ilay" userId="731d4b63-89d5-4068-820a-13f570ec6d45" providerId="ADAL" clId="{A4D637D9-2A10-42DF-8BAE-E4EF6B405365}" dt="2023-06-30T13:08:05.006" v="1331" actId="6549"/>
          <ac:spMkLst>
            <pc:docMk/>
            <pc:sldMk cId="1508474012" sldId="318"/>
            <ac:spMk id="1144" creationId="{00000000-0000-0000-0000-000000000000}"/>
          </ac:spMkLst>
        </pc:spChg>
        <pc:spChg chg="mod">
          <ac:chgData name="Ilay" userId="731d4b63-89d5-4068-820a-13f570ec6d45" providerId="ADAL" clId="{A4D637D9-2A10-42DF-8BAE-E4EF6B405365}" dt="2023-06-30T10:53:14.563" v="1241" actId="1076"/>
          <ac:spMkLst>
            <pc:docMk/>
            <pc:sldMk cId="1508474012" sldId="318"/>
            <ac:spMk id="1145" creationId="{00000000-0000-0000-0000-000000000000}"/>
          </ac:spMkLst>
        </pc:spChg>
        <pc:spChg chg="mod">
          <ac:chgData name="Ilay" userId="731d4b63-89d5-4068-820a-13f570ec6d45" providerId="ADAL" clId="{A4D637D9-2A10-42DF-8BAE-E4EF6B405365}" dt="2023-06-30T12:57:11.013" v="1317" actId="20577"/>
          <ac:spMkLst>
            <pc:docMk/>
            <pc:sldMk cId="1508474012" sldId="318"/>
            <ac:spMk id="1146" creationId="{00000000-0000-0000-0000-000000000000}"/>
          </ac:spMkLst>
        </pc:spChg>
        <pc:spChg chg="del">
          <ac:chgData name="Ilay" userId="731d4b63-89d5-4068-820a-13f570ec6d45" providerId="ADAL" clId="{A4D637D9-2A10-42DF-8BAE-E4EF6B405365}" dt="2023-06-30T09:09:15.617" v="381" actId="478"/>
          <ac:spMkLst>
            <pc:docMk/>
            <pc:sldMk cId="1508474012" sldId="318"/>
            <ac:spMk id="1181" creationId="{00000000-0000-0000-0000-000000000000}"/>
          </ac:spMkLst>
        </pc:spChg>
        <pc:grpChg chg="add del mod">
          <ac:chgData name="Ilay" userId="731d4b63-89d5-4068-820a-13f570ec6d45" providerId="ADAL" clId="{A4D637D9-2A10-42DF-8BAE-E4EF6B405365}" dt="2023-06-30T10:52:34.982" v="1234" actId="478"/>
          <ac:grpSpMkLst>
            <pc:docMk/>
            <pc:sldMk cId="1508474012" sldId="318"/>
            <ac:grpSpMk id="2" creationId="{D0CC1253-633B-7D09-95B7-25FE8F691D7E}"/>
          </ac:grpSpMkLst>
        </pc:grpChg>
        <pc:grpChg chg="add del mod">
          <ac:chgData name="Ilay" userId="731d4b63-89d5-4068-820a-13f570ec6d45" providerId="ADAL" clId="{A4D637D9-2A10-42DF-8BAE-E4EF6B405365}" dt="2023-06-30T10:52:34.982" v="1234" actId="478"/>
          <ac:grpSpMkLst>
            <pc:docMk/>
            <pc:sldMk cId="1508474012" sldId="318"/>
            <ac:grpSpMk id="5" creationId="{049D0FA4-D0DC-F31A-8AF1-7D185C22FCE1}"/>
          </ac:grpSpMkLst>
        </pc:grpChg>
        <pc:grpChg chg="add mod">
          <ac:chgData name="Ilay" userId="731d4b63-89d5-4068-820a-13f570ec6d45" providerId="ADAL" clId="{A4D637D9-2A10-42DF-8BAE-E4EF6B405365}" dt="2023-06-30T10:52:35.350" v="1235"/>
          <ac:grpSpMkLst>
            <pc:docMk/>
            <pc:sldMk cId="1508474012" sldId="318"/>
            <ac:grpSpMk id="12" creationId="{8142FF88-16F2-B2FC-28E4-D6D7C433DCDD}"/>
          </ac:grpSpMkLst>
        </pc:grpChg>
        <pc:grpChg chg="add mod">
          <ac:chgData name="Ilay" userId="731d4b63-89d5-4068-820a-13f570ec6d45" providerId="ADAL" clId="{A4D637D9-2A10-42DF-8BAE-E4EF6B405365}" dt="2023-06-30T10:52:35.350" v="1235"/>
          <ac:grpSpMkLst>
            <pc:docMk/>
            <pc:sldMk cId="1508474012" sldId="318"/>
            <ac:grpSpMk id="15" creationId="{40CDDD09-3C39-D44C-2B04-B3099B33102E}"/>
          </ac:grpSpMkLst>
        </pc:grpChg>
        <pc:grpChg chg="del">
          <ac:chgData name="Ilay" userId="731d4b63-89d5-4068-820a-13f570ec6d45" providerId="ADAL" clId="{A4D637D9-2A10-42DF-8BAE-E4EF6B405365}" dt="2023-06-30T09:09:15.617" v="381" actId="478"/>
          <ac:grpSpMkLst>
            <pc:docMk/>
            <pc:sldMk cId="1508474012" sldId="318"/>
            <ac:grpSpMk id="1174" creationId="{00000000-0000-0000-0000-000000000000}"/>
          </ac:grpSpMkLst>
        </pc:grpChg>
        <pc:grpChg chg="del">
          <ac:chgData name="Ilay" userId="731d4b63-89d5-4068-820a-13f570ec6d45" providerId="ADAL" clId="{A4D637D9-2A10-42DF-8BAE-E4EF6B405365}" dt="2023-06-30T09:09:15.617" v="381" actId="478"/>
          <ac:grpSpMkLst>
            <pc:docMk/>
            <pc:sldMk cId="1508474012" sldId="318"/>
            <ac:grpSpMk id="1177" creationId="{00000000-0000-0000-0000-000000000000}"/>
          </ac:grpSpMkLst>
        </pc:grpChg>
        <pc:cxnChg chg="add del mod">
          <ac:chgData name="Ilay" userId="731d4b63-89d5-4068-820a-13f570ec6d45" providerId="ADAL" clId="{A4D637D9-2A10-42DF-8BAE-E4EF6B405365}" dt="2023-06-30T10:52:34.982" v="1234" actId="478"/>
          <ac:cxnSpMkLst>
            <pc:docMk/>
            <pc:sldMk cId="1508474012" sldId="318"/>
            <ac:cxnSpMk id="8" creationId="{333AA8D1-B606-D846-BDAD-100F04661E3A}"/>
          </ac:cxnSpMkLst>
        </pc:cxnChg>
        <pc:cxnChg chg="add del mod">
          <ac:chgData name="Ilay" userId="731d4b63-89d5-4068-820a-13f570ec6d45" providerId="ADAL" clId="{A4D637D9-2A10-42DF-8BAE-E4EF6B405365}" dt="2023-06-30T10:52:34.982" v="1234" actId="478"/>
          <ac:cxnSpMkLst>
            <pc:docMk/>
            <pc:sldMk cId="1508474012" sldId="318"/>
            <ac:cxnSpMk id="10" creationId="{9525A2D5-C0F1-3D08-6F96-1620017D107C}"/>
          </ac:cxnSpMkLst>
        </pc:cxnChg>
        <pc:cxnChg chg="add mod">
          <ac:chgData name="Ilay" userId="731d4b63-89d5-4068-820a-13f570ec6d45" providerId="ADAL" clId="{A4D637D9-2A10-42DF-8BAE-E4EF6B405365}" dt="2023-06-30T10:52:35.350" v="1235"/>
          <ac:cxnSpMkLst>
            <pc:docMk/>
            <pc:sldMk cId="1508474012" sldId="318"/>
            <ac:cxnSpMk id="18" creationId="{F5BD6027-68A7-EE32-54FE-A48CAA698B16}"/>
          </ac:cxnSpMkLst>
        </pc:cxnChg>
        <pc:cxnChg chg="add mod">
          <ac:chgData name="Ilay" userId="731d4b63-89d5-4068-820a-13f570ec6d45" providerId="ADAL" clId="{A4D637D9-2A10-42DF-8BAE-E4EF6B405365}" dt="2023-06-30T10:52:35.350" v="1235"/>
          <ac:cxnSpMkLst>
            <pc:docMk/>
            <pc:sldMk cId="1508474012" sldId="318"/>
            <ac:cxnSpMk id="20" creationId="{1FB9E168-A37C-B708-9D6A-D7D8889C7F2C}"/>
          </ac:cxnSpMkLst>
        </pc:cxnChg>
        <pc:cxnChg chg="del">
          <ac:chgData name="Ilay" userId="731d4b63-89d5-4068-820a-13f570ec6d45" providerId="ADAL" clId="{A4D637D9-2A10-42DF-8BAE-E4EF6B405365}" dt="2023-06-30T09:09:15.617" v="381" actId="478"/>
          <ac:cxnSpMkLst>
            <pc:docMk/>
            <pc:sldMk cId="1508474012" sldId="318"/>
            <ac:cxnSpMk id="1180" creationId="{00000000-0000-0000-0000-000000000000}"/>
          </ac:cxnSpMkLst>
        </pc:cxnChg>
        <pc:cxnChg chg="del mod">
          <ac:chgData name="Ilay" userId="731d4b63-89d5-4068-820a-13f570ec6d45" providerId="ADAL" clId="{A4D637D9-2A10-42DF-8BAE-E4EF6B405365}" dt="2023-06-30T09:09:15.617" v="381" actId="478"/>
          <ac:cxnSpMkLst>
            <pc:docMk/>
            <pc:sldMk cId="1508474012" sldId="318"/>
            <ac:cxnSpMk id="1182" creationId="{00000000-0000-0000-0000-000000000000}"/>
          </ac:cxnSpMkLst>
        </pc:cxnChg>
      </pc:sldChg>
      <pc:sldChg chg="new del">
        <pc:chgData name="Ilay" userId="731d4b63-89d5-4068-820a-13f570ec6d45" providerId="ADAL" clId="{A4D637D9-2A10-42DF-8BAE-E4EF6B405365}" dt="2023-06-30T09:14:14.788" v="647" actId="680"/>
        <pc:sldMkLst>
          <pc:docMk/>
          <pc:sldMk cId="988197281" sldId="319"/>
        </pc:sldMkLst>
      </pc:sldChg>
      <pc:sldChg chg="modSp add mod ord">
        <pc:chgData name="Ilay" userId="731d4b63-89d5-4068-820a-13f570ec6d45" providerId="ADAL" clId="{A4D637D9-2A10-42DF-8BAE-E4EF6B405365}" dt="2023-06-30T13:08:56.372" v="1360" actId="20577"/>
        <pc:sldMkLst>
          <pc:docMk/>
          <pc:sldMk cId="1886331468" sldId="319"/>
        </pc:sldMkLst>
        <pc:spChg chg="mod">
          <ac:chgData name="Ilay" userId="731d4b63-89d5-4068-820a-13f570ec6d45" providerId="ADAL" clId="{A4D637D9-2A10-42DF-8BAE-E4EF6B405365}" dt="2023-06-30T13:08:56.372" v="1360" actId="20577"/>
          <ac:spMkLst>
            <pc:docMk/>
            <pc:sldMk cId="1886331468" sldId="319"/>
            <ac:spMk id="40" creationId="{C6E1DA9F-7B2E-F842-B08C-E7B02C708BA2}"/>
          </ac:spMkLst>
        </pc:spChg>
        <pc:spChg chg="mod">
          <ac:chgData name="Ilay" userId="731d4b63-89d5-4068-820a-13f570ec6d45" providerId="ADAL" clId="{A4D637D9-2A10-42DF-8BAE-E4EF6B405365}" dt="2023-06-30T09:18:36.379" v="661" actId="20577"/>
          <ac:spMkLst>
            <pc:docMk/>
            <pc:sldMk cId="1886331468" sldId="319"/>
            <ac:spMk id="2691" creationId="{9E7FB00B-4F7A-7C6B-BC76-A141A8814B23}"/>
          </ac:spMkLst>
        </pc:spChg>
        <pc:spChg chg="mod">
          <ac:chgData name="Ilay" userId="731d4b63-89d5-4068-820a-13f570ec6d45" providerId="ADAL" clId="{A4D637D9-2A10-42DF-8BAE-E4EF6B405365}" dt="2023-06-30T09:19:41.328" v="665" actId="14100"/>
          <ac:spMkLst>
            <pc:docMk/>
            <pc:sldMk cId="1886331468" sldId="319"/>
            <ac:spMk id="2693" creationId="{BB19F306-0DCD-7DDE-AD0E-744A6491EA6C}"/>
          </ac:spMkLst>
        </pc:spChg>
        <pc:spChg chg="mod">
          <ac:chgData name="Ilay" userId="731d4b63-89d5-4068-820a-13f570ec6d45" providerId="ADAL" clId="{A4D637D9-2A10-42DF-8BAE-E4EF6B405365}" dt="2023-06-30T09:18:28.440" v="659" actId="20577"/>
          <ac:spMkLst>
            <pc:docMk/>
            <pc:sldMk cId="1886331468" sldId="319"/>
            <ac:spMk id="2694" creationId="{F4024209-96BF-1D03-9F31-D550E61679DA}"/>
          </ac:spMkLst>
        </pc:spChg>
        <pc:spChg chg="mod">
          <ac:chgData name="Ilay" userId="731d4b63-89d5-4068-820a-13f570ec6d45" providerId="ADAL" clId="{A4D637D9-2A10-42DF-8BAE-E4EF6B405365}" dt="2023-06-30T09:19:51.816" v="666" actId="14100"/>
          <ac:spMkLst>
            <pc:docMk/>
            <pc:sldMk cId="1886331468" sldId="319"/>
            <ac:spMk id="2696" creationId="{63FB09CB-2135-5CF4-666D-90AF240D40F4}"/>
          </ac:spMkLst>
        </pc:spChg>
      </pc:sldChg>
      <pc:sldChg chg="addSp delSp modSp add mod modAnim modNotesTx">
        <pc:chgData name="Ilay" userId="731d4b63-89d5-4068-820a-13f570ec6d45" providerId="ADAL" clId="{A4D637D9-2A10-42DF-8BAE-E4EF6B405365}" dt="2023-06-30T13:09:54.244" v="1383" actId="20577"/>
        <pc:sldMkLst>
          <pc:docMk/>
          <pc:sldMk cId="4072367629" sldId="320"/>
        </pc:sldMkLst>
        <pc:spChg chg="mod">
          <ac:chgData name="Ilay" userId="731d4b63-89d5-4068-820a-13f570ec6d45" providerId="ADAL" clId="{A4D637D9-2A10-42DF-8BAE-E4EF6B405365}" dt="2023-06-30T12:39:21.214" v="1264"/>
          <ac:spMkLst>
            <pc:docMk/>
            <pc:sldMk cId="4072367629" sldId="320"/>
            <ac:spMk id="4" creationId="{50221F70-417D-3822-19E5-5EA8E39F0CAA}"/>
          </ac:spMkLst>
        </pc:spChg>
        <pc:spChg chg="mod">
          <ac:chgData name="Ilay" userId="731d4b63-89d5-4068-820a-13f570ec6d45" providerId="ADAL" clId="{A4D637D9-2A10-42DF-8BAE-E4EF6B405365}" dt="2023-06-30T12:39:21.214" v="1264"/>
          <ac:spMkLst>
            <pc:docMk/>
            <pc:sldMk cId="4072367629" sldId="320"/>
            <ac:spMk id="5" creationId="{0EB50EB6-F002-8640-5EB7-FC753BE25958}"/>
          </ac:spMkLst>
        </pc:spChg>
        <pc:spChg chg="mod">
          <ac:chgData name="Ilay" userId="731d4b63-89d5-4068-820a-13f570ec6d45" providerId="ADAL" clId="{A4D637D9-2A10-42DF-8BAE-E4EF6B405365}" dt="2023-06-30T12:39:21.214" v="1264"/>
          <ac:spMkLst>
            <pc:docMk/>
            <pc:sldMk cId="4072367629" sldId="320"/>
            <ac:spMk id="7" creationId="{E587FB51-F322-15FE-A568-946EAE9BCFD3}"/>
          </ac:spMkLst>
        </pc:spChg>
        <pc:spChg chg="mod">
          <ac:chgData name="Ilay" userId="731d4b63-89d5-4068-820a-13f570ec6d45" providerId="ADAL" clId="{A4D637D9-2A10-42DF-8BAE-E4EF6B405365}" dt="2023-06-30T12:39:21.214" v="1264"/>
          <ac:spMkLst>
            <pc:docMk/>
            <pc:sldMk cId="4072367629" sldId="320"/>
            <ac:spMk id="9" creationId="{2F139F82-C198-1B85-9964-6B21E566BC6C}"/>
          </ac:spMkLst>
        </pc:spChg>
        <pc:spChg chg="add mod">
          <ac:chgData name="Ilay" userId="731d4b63-89d5-4068-820a-13f570ec6d45" providerId="ADAL" clId="{A4D637D9-2A10-42DF-8BAE-E4EF6B405365}" dt="2023-06-30T12:39:21.214" v="1264"/>
          <ac:spMkLst>
            <pc:docMk/>
            <pc:sldMk cId="4072367629" sldId="320"/>
            <ac:spMk id="11" creationId="{DDEEA731-66D7-42B7-AABC-8FBE13692CF1}"/>
          </ac:spMkLst>
        </pc:spChg>
        <pc:spChg chg="mod">
          <ac:chgData name="Ilay" userId="731d4b63-89d5-4068-820a-13f570ec6d45" providerId="ADAL" clId="{A4D637D9-2A10-42DF-8BAE-E4EF6B405365}" dt="2023-06-30T13:09:54.244" v="1383" actId="20577"/>
          <ac:spMkLst>
            <pc:docMk/>
            <pc:sldMk cId="4072367629" sldId="320"/>
            <ac:spMk id="45" creationId="{12695878-11A9-757A-F3BF-3931A09DE3E3}"/>
          </ac:spMkLst>
        </pc:spChg>
        <pc:spChg chg="del">
          <ac:chgData name="Ilay" userId="731d4b63-89d5-4068-820a-13f570ec6d45" providerId="ADAL" clId="{A4D637D9-2A10-42DF-8BAE-E4EF6B405365}" dt="2023-06-30T12:39:20.824" v="1263" actId="478"/>
          <ac:spMkLst>
            <pc:docMk/>
            <pc:sldMk cId="4072367629" sldId="320"/>
            <ac:spMk id="1181" creationId="{00000000-0000-0000-0000-000000000000}"/>
          </ac:spMkLst>
        </pc:spChg>
        <pc:grpChg chg="add mod">
          <ac:chgData name="Ilay" userId="731d4b63-89d5-4068-820a-13f570ec6d45" providerId="ADAL" clId="{A4D637D9-2A10-42DF-8BAE-E4EF6B405365}" dt="2023-06-30T12:39:21.214" v="1264"/>
          <ac:grpSpMkLst>
            <pc:docMk/>
            <pc:sldMk cId="4072367629" sldId="320"/>
            <ac:grpSpMk id="3" creationId="{D8BBB1B6-3292-357A-E0FA-7266CAC28DE8}"/>
          </ac:grpSpMkLst>
        </pc:grpChg>
        <pc:grpChg chg="add mod">
          <ac:chgData name="Ilay" userId="731d4b63-89d5-4068-820a-13f570ec6d45" providerId="ADAL" clId="{A4D637D9-2A10-42DF-8BAE-E4EF6B405365}" dt="2023-06-30T12:39:21.214" v="1264"/>
          <ac:grpSpMkLst>
            <pc:docMk/>
            <pc:sldMk cId="4072367629" sldId="320"/>
            <ac:grpSpMk id="6" creationId="{DA230477-913D-78A0-841F-955AE695C272}"/>
          </ac:grpSpMkLst>
        </pc:grpChg>
        <pc:grpChg chg="del">
          <ac:chgData name="Ilay" userId="731d4b63-89d5-4068-820a-13f570ec6d45" providerId="ADAL" clId="{A4D637D9-2A10-42DF-8BAE-E4EF6B405365}" dt="2023-06-30T12:39:20.824" v="1263" actId="478"/>
          <ac:grpSpMkLst>
            <pc:docMk/>
            <pc:sldMk cId="4072367629" sldId="320"/>
            <ac:grpSpMk id="1174" creationId="{00000000-0000-0000-0000-000000000000}"/>
          </ac:grpSpMkLst>
        </pc:grpChg>
        <pc:grpChg chg="del">
          <ac:chgData name="Ilay" userId="731d4b63-89d5-4068-820a-13f570ec6d45" providerId="ADAL" clId="{A4D637D9-2A10-42DF-8BAE-E4EF6B405365}" dt="2023-06-30T12:39:20.824" v="1263" actId="478"/>
          <ac:grpSpMkLst>
            <pc:docMk/>
            <pc:sldMk cId="4072367629" sldId="320"/>
            <ac:grpSpMk id="1177" creationId="{00000000-0000-0000-0000-000000000000}"/>
          </ac:grpSpMkLst>
        </pc:grpChg>
        <pc:picChg chg="add mod ord">
          <ac:chgData name="Ilay" userId="731d4b63-89d5-4068-820a-13f570ec6d45" providerId="ADAL" clId="{A4D637D9-2A10-42DF-8BAE-E4EF6B405365}" dt="2023-06-30T09:45:55.096" v="1157" actId="167"/>
          <ac:picMkLst>
            <pc:docMk/>
            <pc:sldMk cId="4072367629" sldId="320"/>
            <ac:picMk id="2" creationId="{5F99DB41-F09B-840F-04DE-B22565BD9B44}"/>
          </ac:picMkLst>
        </pc:picChg>
        <pc:picChg chg="del">
          <ac:chgData name="Ilay" userId="731d4b63-89d5-4068-820a-13f570ec6d45" providerId="ADAL" clId="{A4D637D9-2A10-42DF-8BAE-E4EF6B405365}" dt="2023-06-30T09:45:44.844" v="1152" actId="478"/>
          <ac:picMkLst>
            <pc:docMk/>
            <pc:sldMk cId="4072367629" sldId="320"/>
            <ac:picMk id="9" creationId="{AD804EC7-AEEE-5405-6177-F14470FC4B16}"/>
          </ac:picMkLst>
        </pc:picChg>
        <pc:cxnChg chg="add mod">
          <ac:chgData name="Ilay" userId="731d4b63-89d5-4068-820a-13f570ec6d45" providerId="ADAL" clId="{A4D637D9-2A10-42DF-8BAE-E4EF6B405365}" dt="2023-06-30T12:39:21.214" v="1264"/>
          <ac:cxnSpMkLst>
            <pc:docMk/>
            <pc:sldMk cId="4072367629" sldId="320"/>
            <ac:cxnSpMk id="10" creationId="{13906710-C417-BEF9-947D-F84BBD7A6587}"/>
          </ac:cxnSpMkLst>
        </pc:cxnChg>
        <pc:cxnChg chg="add mod">
          <ac:chgData name="Ilay" userId="731d4b63-89d5-4068-820a-13f570ec6d45" providerId="ADAL" clId="{A4D637D9-2A10-42DF-8BAE-E4EF6B405365}" dt="2023-06-30T12:39:21.214" v="1264"/>
          <ac:cxnSpMkLst>
            <pc:docMk/>
            <pc:sldMk cId="4072367629" sldId="320"/>
            <ac:cxnSpMk id="12" creationId="{72392451-C4CA-0085-C915-C3CC6754150D}"/>
          </ac:cxnSpMkLst>
        </pc:cxnChg>
        <pc:cxnChg chg="del">
          <ac:chgData name="Ilay" userId="731d4b63-89d5-4068-820a-13f570ec6d45" providerId="ADAL" clId="{A4D637D9-2A10-42DF-8BAE-E4EF6B405365}" dt="2023-06-30T12:39:20.824" v="1263" actId="478"/>
          <ac:cxnSpMkLst>
            <pc:docMk/>
            <pc:sldMk cId="4072367629" sldId="320"/>
            <ac:cxnSpMk id="1180" creationId="{00000000-0000-0000-0000-000000000000}"/>
          </ac:cxnSpMkLst>
        </pc:cxnChg>
        <pc:cxnChg chg="del mod">
          <ac:chgData name="Ilay" userId="731d4b63-89d5-4068-820a-13f570ec6d45" providerId="ADAL" clId="{A4D637D9-2A10-42DF-8BAE-E4EF6B405365}" dt="2023-06-30T12:39:20.824" v="1263" actId="478"/>
          <ac:cxnSpMkLst>
            <pc:docMk/>
            <pc:sldMk cId="4072367629" sldId="320"/>
            <ac:cxnSpMk id="1182" creationId="{00000000-0000-0000-0000-000000000000}"/>
          </ac:cxnSpMkLst>
        </pc:cxnChg>
      </pc:sldChg>
      <pc:sldChg chg="addSp delSp modSp add mod">
        <pc:chgData name="Ilay" userId="731d4b63-89d5-4068-820a-13f570ec6d45" providerId="ADAL" clId="{A4D637D9-2A10-42DF-8BAE-E4EF6B405365}" dt="2023-06-30T13:09:45.576" v="1376" actId="20577"/>
        <pc:sldMkLst>
          <pc:docMk/>
          <pc:sldMk cId="1413163604" sldId="321"/>
        </pc:sldMkLst>
        <pc:spChg chg="del">
          <ac:chgData name="Ilay" userId="731d4b63-89d5-4068-820a-13f570ec6d45" providerId="ADAL" clId="{A4D637D9-2A10-42DF-8BAE-E4EF6B405365}" dt="2023-06-30T13:09:25.554" v="1365" actId="478"/>
          <ac:spMkLst>
            <pc:docMk/>
            <pc:sldMk cId="1413163604" sldId="321"/>
            <ac:spMk id="6" creationId="{2FD82CD8-20AB-DC72-51F2-3C65B07B693C}"/>
          </ac:spMkLst>
        </pc:spChg>
        <pc:spChg chg="del">
          <ac:chgData name="Ilay" userId="731d4b63-89d5-4068-820a-13f570ec6d45" providerId="ADAL" clId="{A4D637D9-2A10-42DF-8BAE-E4EF6B405365}" dt="2023-06-30T13:09:25.554" v="1365" actId="478"/>
          <ac:spMkLst>
            <pc:docMk/>
            <pc:sldMk cId="1413163604" sldId="321"/>
            <ac:spMk id="10" creationId="{56B46DAE-FADB-FFB3-B6D3-CFE3DBF515F4}"/>
          </ac:spMkLst>
        </pc:spChg>
        <pc:spChg chg="del">
          <ac:chgData name="Ilay" userId="731d4b63-89d5-4068-820a-13f570ec6d45" providerId="ADAL" clId="{A4D637D9-2A10-42DF-8BAE-E4EF6B405365}" dt="2023-06-30T13:09:25.554" v="1365" actId="478"/>
          <ac:spMkLst>
            <pc:docMk/>
            <pc:sldMk cId="1413163604" sldId="321"/>
            <ac:spMk id="12" creationId="{C725EAA8-F47F-16E8-31C2-03A100FA4DE7}"/>
          </ac:spMkLst>
        </pc:spChg>
        <pc:spChg chg="del">
          <ac:chgData name="Ilay" userId="731d4b63-89d5-4068-820a-13f570ec6d45" providerId="ADAL" clId="{A4D637D9-2A10-42DF-8BAE-E4EF6B405365}" dt="2023-06-30T13:09:25.554" v="1365" actId="478"/>
          <ac:spMkLst>
            <pc:docMk/>
            <pc:sldMk cId="1413163604" sldId="321"/>
            <ac:spMk id="13" creationId="{4A12DBEB-AC19-BC1E-B572-AE35DA2C1A83}"/>
          </ac:spMkLst>
        </pc:spChg>
        <pc:spChg chg="del">
          <ac:chgData name="Ilay" userId="731d4b63-89d5-4068-820a-13f570ec6d45" providerId="ADAL" clId="{A4D637D9-2A10-42DF-8BAE-E4EF6B405365}" dt="2023-06-30T13:09:25.554" v="1365" actId="478"/>
          <ac:spMkLst>
            <pc:docMk/>
            <pc:sldMk cId="1413163604" sldId="321"/>
            <ac:spMk id="14" creationId="{B8DC4D7D-FEEA-74E3-6419-53D940B8AB24}"/>
          </ac:spMkLst>
        </pc:spChg>
        <pc:spChg chg="del">
          <ac:chgData name="Ilay" userId="731d4b63-89d5-4068-820a-13f570ec6d45" providerId="ADAL" clId="{A4D637D9-2A10-42DF-8BAE-E4EF6B405365}" dt="2023-06-30T13:09:25.554" v="1365" actId="478"/>
          <ac:spMkLst>
            <pc:docMk/>
            <pc:sldMk cId="1413163604" sldId="321"/>
            <ac:spMk id="15" creationId="{BE416892-B30E-C97D-E65F-1DAF584A3D91}"/>
          </ac:spMkLst>
        </pc:spChg>
        <pc:spChg chg="del">
          <ac:chgData name="Ilay" userId="731d4b63-89d5-4068-820a-13f570ec6d45" providerId="ADAL" clId="{A4D637D9-2A10-42DF-8BAE-E4EF6B405365}" dt="2023-06-30T13:09:25.554" v="1365" actId="478"/>
          <ac:spMkLst>
            <pc:docMk/>
            <pc:sldMk cId="1413163604" sldId="321"/>
            <ac:spMk id="16" creationId="{9BA00DCE-DC3F-84EE-FAA5-C17BBA1C58AE}"/>
          </ac:spMkLst>
        </pc:spChg>
        <pc:spChg chg="del">
          <ac:chgData name="Ilay" userId="731d4b63-89d5-4068-820a-13f570ec6d45" providerId="ADAL" clId="{A4D637D9-2A10-42DF-8BAE-E4EF6B405365}" dt="2023-06-30T13:09:25.554" v="1365" actId="478"/>
          <ac:spMkLst>
            <pc:docMk/>
            <pc:sldMk cId="1413163604" sldId="321"/>
            <ac:spMk id="20" creationId="{3A90DEEA-0FEB-E911-AFD1-F387B0AFA06E}"/>
          </ac:spMkLst>
        </pc:spChg>
        <pc:spChg chg="del">
          <ac:chgData name="Ilay" userId="731d4b63-89d5-4068-820a-13f570ec6d45" providerId="ADAL" clId="{A4D637D9-2A10-42DF-8BAE-E4EF6B405365}" dt="2023-06-30T13:09:25.554" v="1365" actId="478"/>
          <ac:spMkLst>
            <pc:docMk/>
            <pc:sldMk cId="1413163604" sldId="321"/>
            <ac:spMk id="21" creationId="{3C65D881-59B8-2B5C-CA70-6A5BCB42EF46}"/>
          </ac:spMkLst>
        </pc:spChg>
        <pc:spChg chg="del">
          <ac:chgData name="Ilay" userId="731d4b63-89d5-4068-820a-13f570ec6d45" providerId="ADAL" clId="{A4D637D9-2A10-42DF-8BAE-E4EF6B405365}" dt="2023-06-30T13:09:25.554" v="1365" actId="478"/>
          <ac:spMkLst>
            <pc:docMk/>
            <pc:sldMk cId="1413163604" sldId="321"/>
            <ac:spMk id="22" creationId="{3CAAC355-AB12-A59C-5816-DC7B8EE5E09A}"/>
          </ac:spMkLst>
        </pc:spChg>
        <pc:spChg chg="del">
          <ac:chgData name="Ilay" userId="731d4b63-89d5-4068-820a-13f570ec6d45" providerId="ADAL" clId="{A4D637D9-2A10-42DF-8BAE-E4EF6B405365}" dt="2023-06-30T13:09:25.554" v="1365" actId="478"/>
          <ac:spMkLst>
            <pc:docMk/>
            <pc:sldMk cId="1413163604" sldId="321"/>
            <ac:spMk id="23" creationId="{31F9C6CB-9550-2282-C3C2-36D51CA0D271}"/>
          </ac:spMkLst>
        </pc:spChg>
        <pc:spChg chg="mod">
          <ac:chgData name="Ilay" userId="731d4b63-89d5-4068-820a-13f570ec6d45" providerId="ADAL" clId="{A4D637D9-2A10-42DF-8BAE-E4EF6B405365}" dt="2023-06-30T13:09:36.878" v="1371" actId="1076"/>
          <ac:spMkLst>
            <pc:docMk/>
            <pc:sldMk cId="1413163604" sldId="321"/>
            <ac:spMk id="28" creationId="{D391C322-A474-6686-E7BD-6B3010CE9169}"/>
          </ac:spMkLst>
        </pc:spChg>
        <pc:spChg chg="mod">
          <ac:chgData name="Ilay" userId="731d4b63-89d5-4068-820a-13f570ec6d45" providerId="ADAL" clId="{A4D637D9-2A10-42DF-8BAE-E4EF6B405365}" dt="2023-06-30T13:09:45.576" v="1376" actId="20577"/>
          <ac:spMkLst>
            <pc:docMk/>
            <pc:sldMk cId="1413163604" sldId="321"/>
            <ac:spMk id="40" creationId="{C6E1DA9F-7B2E-F842-B08C-E7B02C708BA2}"/>
          </ac:spMkLst>
        </pc:spChg>
        <pc:spChg chg="mod">
          <ac:chgData name="Ilay" userId="731d4b63-89d5-4068-820a-13f570ec6d45" providerId="ADAL" clId="{A4D637D9-2A10-42DF-8BAE-E4EF6B405365}" dt="2023-06-30T13:09:25.852" v="1366"/>
          <ac:spMkLst>
            <pc:docMk/>
            <pc:sldMk cId="1413163604" sldId="321"/>
            <ac:spMk id="58" creationId="{E7FCBAB1-BB75-7E22-DD1C-2EB2B349D1BE}"/>
          </ac:spMkLst>
        </pc:spChg>
        <pc:spChg chg="mod">
          <ac:chgData name="Ilay" userId="731d4b63-89d5-4068-820a-13f570ec6d45" providerId="ADAL" clId="{A4D637D9-2A10-42DF-8BAE-E4EF6B405365}" dt="2023-06-30T13:09:25.852" v="1366"/>
          <ac:spMkLst>
            <pc:docMk/>
            <pc:sldMk cId="1413163604" sldId="321"/>
            <ac:spMk id="59" creationId="{6F64741D-AFB3-AB5D-0E24-09B5A2FA587C}"/>
          </ac:spMkLst>
        </pc:spChg>
        <pc:spChg chg="mod">
          <ac:chgData name="Ilay" userId="731d4b63-89d5-4068-820a-13f570ec6d45" providerId="ADAL" clId="{A4D637D9-2A10-42DF-8BAE-E4EF6B405365}" dt="2023-06-30T13:09:25.852" v="1366"/>
          <ac:spMkLst>
            <pc:docMk/>
            <pc:sldMk cId="1413163604" sldId="321"/>
            <ac:spMk id="60" creationId="{B68900BB-1D55-0CAE-0943-9CDF99E057DF}"/>
          </ac:spMkLst>
        </pc:spChg>
        <pc:spChg chg="add del mod">
          <ac:chgData name="Ilay" userId="731d4b63-89d5-4068-820a-13f570ec6d45" providerId="ADAL" clId="{A4D637D9-2A10-42DF-8BAE-E4EF6B405365}" dt="2023-06-30T13:09:26.950" v="1367"/>
          <ac:spMkLst>
            <pc:docMk/>
            <pc:sldMk cId="1413163604" sldId="321"/>
            <ac:spMk id="61" creationId="{2C93794C-BDDE-5649-9AC4-13568B0F6845}"/>
          </ac:spMkLst>
        </pc:spChg>
        <pc:spChg chg="mod">
          <ac:chgData name="Ilay" userId="731d4b63-89d5-4068-820a-13f570ec6d45" providerId="ADAL" clId="{A4D637D9-2A10-42DF-8BAE-E4EF6B405365}" dt="2023-06-30T13:09:25.852" v="1366"/>
          <ac:spMkLst>
            <pc:docMk/>
            <pc:sldMk cId="1413163604" sldId="321"/>
            <ac:spMk id="2688" creationId="{EBE080A5-E508-4FF2-EEEB-DF2468E113E9}"/>
          </ac:spMkLst>
        </pc:spChg>
        <pc:spChg chg="mod">
          <ac:chgData name="Ilay" userId="731d4b63-89d5-4068-820a-13f570ec6d45" providerId="ADAL" clId="{A4D637D9-2A10-42DF-8BAE-E4EF6B405365}" dt="2023-06-30T13:09:25.852" v="1366"/>
          <ac:spMkLst>
            <pc:docMk/>
            <pc:sldMk cId="1413163604" sldId="321"/>
            <ac:spMk id="2689" creationId="{9C30CE95-0D65-1318-8B19-835F2AA47C8D}"/>
          </ac:spMkLst>
        </pc:spChg>
        <pc:spChg chg="add del mod">
          <ac:chgData name="Ilay" userId="731d4b63-89d5-4068-820a-13f570ec6d45" providerId="ADAL" clId="{A4D637D9-2A10-42DF-8BAE-E4EF6B405365}" dt="2023-06-30T13:09:26.950" v="1367"/>
          <ac:spMkLst>
            <pc:docMk/>
            <pc:sldMk cId="1413163604" sldId="321"/>
            <ac:spMk id="2698" creationId="{132BC853-B58C-155D-401F-EC5DBC1B377A}"/>
          </ac:spMkLst>
        </pc:spChg>
        <pc:spChg chg="add del mod">
          <ac:chgData name="Ilay" userId="731d4b63-89d5-4068-820a-13f570ec6d45" providerId="ADAL" clId="{A4D637D9-2A10-42DF-8BAE-E4EF6B405365}" dt="2023-06-30T13:09:26.950" v="1367"/>
          <ac:spMkLst>
            <pc:docMk/>
            <pc:sldMk cId="1413163604" sldId="321"/>
            <ac:spMk id="2699" creationId="{58028280-A8A5-8C38-9AB4-971555DFECF4}"/>
          </ac:spMkLst>
        </pc:spChg>
        <pc:spChg chg="add del mod">
          <ac:chgData name="Ilay" userId="731d4b63-89d5-4068-820a-13f570ec6d45" providerId="ADAL" clId="{A4D637D9-2A10-42DF-8BAE-E4EF6B405365}" dt="2023-06-30T13:09:26.950" v="1367"/>
          <ac:spMkLst>
            <pc:docMk/>
            <pc:sldMk cId="1413163604" sldId="321"/>
            <ac:spMk id="2700" creationId="{36CD1718-6315-886F-1162-0B8CBC213EBE}"/>
          </ac:spMkLst>
        </pc:spChg>
        <pc:spChg chg="add del mod">
          <ac:chgData name="Ilay" userId="731d4b63-89d5-4068-820a-13f570ec6d45" providerId="ADAL" clId="{A4D637D9-2A10-42DF-8BAE-E4EF6B405365}" dt="2023-06-30T13:09:26.950" v="1367"/>
          <ac:spMkLst>
            <pc:docMk/>
            <pc:sldMk cId="1413163604" sldId="321"/>
            <ac:spMk id="2701" creationId="{E46861B8-2492-0237-3A13-3EED9956BA78}"/>
          </ac:spMkLst>
        </pc:spChg>
        <pc:spChg chg="add del mod">
          <ac:chgData name="Ilay" userId="731d4b63-89d5-4068-820a-13f570ec6d45" providerId="ADAL" clId="{A4D637D9-2A10-42DF-8BAE-E4EF6B405365}" dt="2023-06-30T13:09:26.950" v="1367"/>
          <ac:spMkLst>
            <pc:docMk/>
            <pc:sldMk cId="1413163604" sldId="321"/>
            <ac:spMk id="2703" creationId="{6C1F1443-026F-48F8-2606-8E7F93FD6A5C}"/>
          </ac:spMkLst>
        </pc:spChg>
        <pc:spChg chg="add del mod">
          <ac:chgData name="Ilay" userId="731d4b63-89d5-4068-820a-13f570ec6d45" providerId="ADAL" clId="{A4D637D9-2A10-42DF-8BAE-E4EF6B405365}" dt="2023-06-30T13:09:26.950" v="1367"/>
          <ac:spMkLst>
            <pc:docMk/>
            <pc:sldMk cId="1413163604" sldId="321"/>
            <ac:spMk id="2712" creationId="{FF25C067-25EB-3E8A-1A54-3F8AA40AC6BD}"/>
          </ac:spMkLst>
        </pc:spChg>
        <pc:spChg chg="add del mod">
          <ac:chgData name="Ilay" userId="731d4b63-89d5-4068-820a-13f570ec6d45" providerId="ADAL" clId="{A4D637D9-2A10-42DF-8BAE-E4EF6B405365}" dt="2023-06-30T13:09:26.950" v="1367"/>
          <ac:spMkLst>
            <pc:docMk/>
            <pc:sldMk cId="1413163604" sldId="321"/>
            <ac:spMk id="2713" creationId="{02A4AB60-B448-A4A7-5372-AFF74CB58A4B}"/>
          </ac:spMkLst>
        </pc:spChg>
        <pc:spChg chg="add del mod">
          <ac:chgData name="Ilay" userId="731d4b63-89d5-4068-820a-13f570ec6d45" providerId="ADAL" clId="{A4D637D9-2A10-42DF-8BAE-E4EF6B405365}" dt="2023-06-30T13:09:26.950" v="1367"/>
          <ac:spMkLst>
            <pc:docMk/>
            <pc:sldMk cId="1413163604" sldId="321"/>
            <ac:spMk id="2717" creationId="{F54DF796-E54F-88F8-A293-C207F4BE9D2C}"/>
          </ac:spMkLst>
        </pc:spChg>
        <pc:spChg chg="add del mod">
          <ac:chgData name="Ilay" userId="731d4b63-89d5-4068-820a-13f570ec6d45" providerId="ADAL" clId="{A4D637D9-2A10-42DF-8BAE-E4EF6B405365}" dt="2023-06-30T13:09:26.950" v="1367"/>
          <ac:spMkLst>
            <pc:docMk/>
            <pc:sldMk cId="1413163604" sldId="321"/>
            <ac:spMk id="2718" creationId="{59EAB283-1F98-4CDE-5A4A-AE11FF50AD1F}"/>
          </ac:spMkLst>
        </pc:spChg>
        <pc:spChg chg="add del mod">
          <ac:chgData name="Ilay" userId="731d4b63-89d5-4068-820a-13f570ec6d45" providerId="ADAL" clId="{A4D637D9-2A10-42DF-8BAE-E4EF6B405365}" dt="2023-06-30T13:09:26.950" v="1367"/>
          <ac:spMkLst>
            <pc:docMk/>
            <pc:sldMk cId="1413163604" sldId="321"/>
            <ac:spMk id="2719" creationId="{029AF854-4D86-E43E-B250-A708D41AAAE1}"/>
          </ac:spMkLst>
        </pc:spChg>
        <pc:spChg chg="add del mod">
          <ac:chgData name="Ilay" userId="731d4b63-89d5-4068-820a-13f570ec6d45" providerId="ADAL" clId="{A4D637D9-2A10-42DF-8BAE-E4EF6B405365}" dt="2023-06-30T13:09:26.950" v="1367"/>
          <ac:spMkLst>
            <pc:docMk/>
            <pc:sldMk cId="1413163604" sldId="321"/>
            <ac:spMk id="2720" creationId="{6AE48B11-53AF-8303-F238-1180722D4934}"/>
          </ac:spMkLst>
        </pc:spChg>
        <pc:spChg chg="mod">
          <ac:chgData name="Ilay" userId="731d4b63-89d5-4068-820a-13f570ec6d45" providerId="ADAL" clId="{A4D637D9-2A10-42DF-8BAE-E4EF6B405365}" dt="2023-06-30T13:09:25.852" v="1366"/>
          <ac:spMkLst>
            <pc:docMk/>
            <pc:sldMk cId="1413163604" sldId="321"/>
            <ac:spMk id="2722" creationId="{A9303B28-2080-F5A7-DF6C-9C022BDBD7AE}"/>
          </ac:spMkLst>
        </pc:spChg>
        <pc:spChg chg="mod">
          <ac:chgData name="Ilay" userId="731d4b63-89d5-4068-820a-13f570ec6d45" providerId="ADAL" clId="{A4D637D9-2A10-42DF-8BAE-E4EF6B405365}" dt="2023-06-30T13:09:25.852" v="1366"/>
          <ac:spMkLst>
            <pc:docMk/>
            <pc:sldMk cId="1413163604" sldId="321"/>
            <ac:spMk id="2723" creationId="{ED182169-3555-B4DE-808A-EDF5DF0E1DF5}"/>
          </ac:spMkLst>
        </pc:spChg>
        <pc:spChg chg="add del mod">
          <ac:chgData name="Ilay" userId="731d4b63-89d5-4068-820a-13f570ec6d45" providerId="ADAL" clId="{A4D637D9-2A10-42DF-8BAE-E4EF6B405365}" dt="2023-06-30T13:09:26.950" v="1367"/>
          <ac:spMkLst>
            <pc:docMk/>
            <pc:sldMk cId="1413163604" sldId="321"/>
            <ac:spMk id="2724" creationId="{B988984E-5935-FE32-5565-99E53ECB7C78}"/>
          </ac:spMkLst>
        </pc:spChg>
        <pc:spChg chg="add del mod">
          <ac:chgData name="Ilay" userId="731d4b63-89d5-4068-820a-13f570ec6d45" providerId="ADAL" clId="{A4D637D9-2A10-42DF-8BAE-E4EF6B405365}" dt="2023-06-30T13:09:26.950" v="1367"/>
          <ac:spMkLst>
            <pc:docMk/>
            <pc:sldMk cId="1413163604" sldId="321"/>
            <ac:spMk id="2725" creationId="{1BC0C0DF-BB97-CE00-57D3-8DB29A0CD5A5}"/>
          </ac:spMkLst>
        </pc:spChg>
        <pc:spChg chg="mod">
          <ac:chgData name="Ilay" userId="731d4b63-89d5-4068-820a-13f570ec6d45" providerId="ADAL" clId="{A4D637D9-2A10-42DF-8BAE-E4EF6B405365}" dt="2023-06-30T13:09:25.852" v="1366"/>
          <ac:spMkLst>
            <pc:docMk/>
            <pc:sldMk cId="1413163604" sldId="321"/>
            <ac:spMk id="2727" creationId="{126FC142-9083-EDD2-6ED4-C5D14BFAD8E0}"/>
          </ac:spMkLst>
        </pc:spChg>
        <pc:spChg chg="mod">
          <ac:chgData name="Ilay" userId="731d4b63-89d5-4068-820a-13f570ec6d45" providerId="ADAL" clId="{A4D637D9-2A10-42DF-8BAE-E4EF6B405365}" dt="2023-06-30T13:09:25.852" v="1366"/>
          <ac:spMkLst>
            <pc:docMk/>
            <pc:sldMk cId="1413163604" sldId="321"/>
            <ac:spMk id="2728" creationId="{D5F259CD-5807-E567-1C37-7726F371C48A}"/>
          </ac:spMkLst>
        </pc:spChg>
        <pc:spChg chg="mod">
          <ac:chgData name="Ilay" userId="731d4b63-89d5-4068-820a-13f570ec6d45" providerId="ADAL" clId="{A4D637D9-2A10-42DF-8BAE-E4EF6B405365}" dt="2023-06-30T13:09:25.852" v="1366"/>
          <ac:spMkLst>
            <pc:docMk/>
            <pc:sldMk cId="1413163604" sldId="321"/>
            <ac:spMk id="2729" creationId="{2ADCFD9E-E0CD-51DC-3C9A-72BF3DA766D9}"/>
          </ac:spMkLst>
        </pc:spChg>
        <pc:spChg chg="add del mod">
          <ac:chgData name="Ilay" userId="731d4b63-89d5-4068-820a-13f570ec6d45" providerId="ADAL" clId="{A4D637D9-2A10-42DF-8BAE-E4EF6B405365}" dt="2023-06-30T13:09:26.950" v="1367"/>
          <ac:spMkLst>
            <pc:docMk/>
            <pc:sldMk cId="1413163604" sldId="321"/>
            <ac:spMk id="2730" creationId="{B5677C14-D893-E0EF-1CAF-A39ECB53D4A1}"/>
          </ac:spMkLst>
        </pc:spChg>
        <pc:spChg chg="mod">
          <ac:chgData name="Ilay" userId="731d4b63-89d5-4068-820a-13f570ec6d45" providerId="ADAL" clId="{A4D637D9-2A10-42DF-8BAE-E4EF6B405365}" dt="2023-06-30T13:09:25.852" v="1366"/>
          <ac:spMkLst>
            <pc:docMk/>
            <pc:sldMk cId="1413163604" sldId="321"/>
            <ac:spMk id="2732" creationId="{1CAE7A41-72F9-FAAE-4571-4D252A8D4B2C}"/>
          </ac:spMkLst>
        </pc:spChg>
        <pc:spChg chg="mod">
          <ac:chgData name="Ilay" userId="731d4b63-89d5-4068-820a-13f570ec6d45" providerId="ADAL" clId="{A4D637D9-2A10-42DF-8BAE-E4EF6B405365}" dt="2023-06-30T13:09:25.852" v="1366"/>
          <ac:spMkLst>
            <pc:docMk/>
            <pc:sldMk cId="1413163604" sldId="321"/>
            <ac:spMk id="2733" creationId="{7CDDA0B0-A7C7-9F68-FD4A-A143DA1C1038}"/>
          </ac:spMkLst>
        </pc:spChg>
        <pc:spChg chg="add del mod">
          <ac:chgData name="Ilay" userId="731d4b63-89d5-4068-820a-13f570ec6d45" providerId="ADAL" clId="{A4D637D9-2A10-42DF-8BAE-E4EF6B405365}" dt="2023-06-30T13:09:26.950" v="1367"/>
          <ac:spMkLst>
            <pc:docMk/>
            <pc:sldMk cId="1413163604" sldId="321"/>
            <ac:spMk id="2734" creationId="{EC6C3EF2-F07B-7E7C-755A-8B32EF2674B1}"/>
          </ac:spMkLst>
        </pc:spChg>
        <pc:spChg chg="add del mod">
          <ac:chgData name="Ilay" userId="731d4b63-89d5-4068-820a-13f570ec6d45" providerId="ADAL" clId="{A4D637D9-2A10-42DF-8BAE-E4EF6B405365}" dt="2023-06-30T13:09:26.950" v="1367"/>
          <ac:spMkLst>
            <pc:docMk/>
            <pc:sldMk cId="1413163604" sldId="321"/>
            <ac:spMk id="2735" creationId="{293D1012-15C9-C71F-ADCD-ABEA50570402}"/>
          </ac:spMkLst>
        </pc:spChg>
        <pc:spChg chg="add del mod">
          <ac:chgData name="Ilay" userId="731d4b63-89d5-4068-820a-13f570ec6d45" providerId="ADAL" clId="{A4D637D9-2A10-42DF-8BAE-E4EF6B405365}" dt="2023-06-30T13:09:26.950" v="1367"/>
          <ac:spMkLst>
            <pc:docMk/>
            <pc:sldMk cId="1413163604" sldId="321"/>
            <ac:spMk id="2736" creationId="{68D7489C-D9D8-FF9E-5E9E-8326C348CDF5}"/>
          </ac:spMkLst>
        </pc:spChg>
        <pc:spChg chg="add del mod">
          <ac:chgData name="Ilay" userId="731d4b63-89d5-4068-820a-13f570ec6d45" providerId="ADAL" clId="{A4D637D9-2A10-42DF-8BAE-E4EF6B405365}" dt="2023-06-30T13:09:26.950" v="1367"/>
          <ac:spMkLst>
            <pc:docMk/>
            <pc:sldMk cId="1413163604" sldId="321"/>
            <ac:spMk id="2737" creationId="{F7ABDB99-CB00-6B8D-5D34-337737E24066}"/>
          </ac:spMkLst>
        </pc:spChg>
        <pc:spChg chg="add del mod">
          <ac:chgData name="Ilay" userId="731d4b63-89d5-4068-820a-13f570ec6d45" providerId="ADAL" clId="{A4D637D9-2A10-42DF-8BAE-E4EF6B405365}" dt="2023-06-30T13:09:26.950" v="1367"/>
          <ac:spMkLst>
            <pc:docMk/>
            <pc:sldMk cId="1413163604" sldId="321"/>
            <ac:spMk id="2738" creationId="{551CE73F-17C9-D5C1-A990-85E3B4F6F41F}"/>
          </ac:spMkLst>
        </pc:spChg>
        <pc:spChg chg="add del mod">
          <ac:chgData name="Ilay" userId="731d4b63-89d5-4068-820a-13f570ec6d45" providerId="ADAL" clId="{A4D637D9-2A10-42DF-8BAE-E4EF6B405365}" dt="2023-06-30T13:09:26.950" v="1367"/>
          <ac:spMkLst>
            <pc:docMk/>
            <pc:sldMk cId="1413163604" sldId="321"/>
            <ac:spMk id="2739" creationId="{B98C0531-F570-CC72-E7D7-3E08B1273D3C}"/>
          </ac:spMkLst>
        </pc:spChg>
        <pc:spChg chg="add del mod">
          <ac:chgData name="Ilay" userId="731d4b63-89d5-4068-820a-13f570ec6d45" providerId="ADAL" clId="{A4D637D9-2A10-42DF-8BAE-E4EF6B405365}" dt="2023-06-30T13:09:26.950" v="1367"/>
          <ac:spMkLst>
            <pc:docMk/>
            <pc:sldMk cId="1413163604" sldId="321"/>
            <ac:spMk id="2740" creationId="{24DD8D68-16CC-FEF3-E068-804CA0E8FD61}"/>
          </ac:spMkLst>
        </pc:spChg>
        <pc:spChg chg="add del mod">
          <ac:chgData name="Ilay" userId="731d4b63-89d5-4068-820a-13f570ec6d45" providerId="ADAL" clId="{A4D637D9-2A10-42DF-8BAE-E4EF6B405365}" dt="2023-06-30T13:09:26.950" v="1367"/>
          <ac:spMkLst>
            <pc:docMk/>
            <pc:sldMk cId="1413163604" sldId="321"/>
            <ac:spMk id="2744" creationId="{0D523C1A-9211-3A28-E767-8993BBA57BFF}"/>
          </ac:spMkLst>
        </pc:spChg>
        <pc:spChg chg="add del mod">
          <ac:chgData name="Ilay" userId="731d4b63-89d5-4068-820a-13f570ec6d45" providerId="ADAL" clId="{A4D637D9-2A10-42DF-8BAE-E4EF6B405365}" dt="2023-06-30T13:09:26.950" v="1367"/>
          <ac:spMkLst>
            <pc:docMk/>
            <pc:sldMk cId="1413163604" sldId="321"/>
            <ac:spMk id="2745" creationId="{FD21DC4C-FF06-B905-77BB-23F2DBD35ADF}"/>
          </ac:spMkLst>
        </pc:spChg>
        <pc:spChg chg="add del mod">
          <ac:chgData name="Ilay" userId="731d4b63-89d5-4068-820a-13f570ec6d45" providerId="ADAL" clId="{A4D637D9-2A10-42DF-8BAE-E4EF6B405365}" dt="2023-06-30T13:09:26.950" v="1367"/>
          <ac:spMkLst>
            <pc:docMk/>
            <pc:sldMk cId="1413163604" sldId="321"/>
            <ac:spMk id="2746" creationId="{74CF810D-77AE-FA3D-3758-05D46C18ECAC}"/>
          </ac:spMkLst>
        </pc:spChg>
        <pc:spChg chg="add del mod">
          <ac:chgData name="Ilay" userId="731d4b63-89d5-4068-820a-13f570ec6d45" providerId="ADAL" clId="{A4D637D9-2A10-42DF-8BAE-E4EF6B405365}" dt="2023-06-30T13:09:26.950" v="1367"/>
          <ac:spMkLst>
            <pc:docMk/>
            <pc:sldMk cId="1413163604" sldId="321"/>
            <ac:spMk id="2748" creationId="{AFDC62D6-1315-3D7E-E2C4-01B6B8CE7224}"/>
          </ac:spMkLst>
        </pc:spChg>
        <pc:spChg chg="del">
          <ac:chgData name="Ilay" userId="731d4b63-89d5-4068-820a-13f570ec6d45" providerId="ADAL" clId="{A4D637D9-2A10-42DF-8BAE-E4EF6B405365}" dt="2023-06-30T13:09:25.554" v="1365" actId="478"/>
          <ac:spMkLst>
            <pc:docMk/>
            <pc:sldMk cId="1413163604" sldId="321"/>
            <ac:spMk id="2760"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64"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66"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67"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68"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69"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70"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74"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75"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76" creationId="{00000000-0000-0000-0000-000000000000}"/>
          </ac:spMkLst>
        </pc:spChg>
        <pc:spChg chg="del">
          <ac:chgData name="Ilay" userId="731d4b63-89d5-4068-820a-13f570ec6d45" providerId="ADAL" clId="{A4D637D9-2A10-42DF-8BAE-E4EF6B405365}" dt="2023-06-30T13:09:25.554" v="1365" actId="478"/>
          <ac:spMkLst>
            <pc:docMk/>
            <pc:sldMk cId="1413163604" sldId="321"/>
            <ac:spMk id="2777" creationId="{00000000-0000-0000-0000-000000000000}"/>
          </ac:spMkLst>
        </pc:spChg>
        <pc:spChg chg="mod">
          <ac:chgData name="Ilay" userId="731d4b63-89d5-4068-820a-13f570ec6d45" providerId="ADAL" clId="{A4D637D9-2A10-42DF-8BAE-E4EF6B405365}" dt="2023-06-30T13:09:25.852" v="1366"/>
          <ac:spMkLst>
            <pc:docMk/>
            <pc:sldMk cId="1413163604" sldId="321"/>
            <ac:spMk id="2783" creationId="{87A209DF-3922-B284-2ECF-8EA0D31D6EEA}"/>
          </ac:spMkLst>
        </pc:spChg>
        <pc:spChg chg="mod">
          <ac:chgData name="Ilay" userId="731d4b63-89d5-4068-820a-13f570ec6d45" providerId="ADAL" clId="{A4D637D9-2A10-42DF-8BAE-E4EF6B405365}" dt="2023-06-30T13:09:25.852" v="1366"/>
          <ac:spMkLst>
            <pc:docMk/>
            <pc:sldMk cId="1413163604" sldId="321"/>
            <ac:spMk id="2784" creationId="{3357DCC9-F676-13D8-E96D-0ACA24693315}"/>
          </ac:spMkLst>
        </pc:spChg>
        <pc:spChg chg="add del mod">
          <ac:chgData name="Ilay" userId="731d4b63-89d5-4068-820a-13f570ec6d45" providerId="ADAL" clId="{A4D637D9-2A10-42DF-8BAE-E4EF6B405365}" dt="2023-06-30T13:09:26.950" v="1367"/>
          <ac:spMkLst>
            <pc:docMk/>
            <pc:sldMk cId="1413163604" sldId="321"/>
            <ac:spMk id="2785" creationId="{F2FFF24D-64FD-A5C2-0993-A5D48234AC15}"/>
          </ac:spMkLst>
        </pc:spChg>
        <pc:spChg chg="add del mod">
          <ac:chgData name="Ilay" userId="731d4b63-89d5-4068-820a-13f570ec6d45" providerId="ADAL" clId="{A4D637D9-2A10-42DF-8BAE-E4EF6B405365}" dt="2023-06-30T13:09:26.950" v="1367"/>
          <ac:spMkLst>
            <pc:docMk/>
            <pc:sldMk cId="1413163604" sldId="321"/>
            <ac:spMk id="2786" creationId="{B84E2345-730F-B7C0-DCC7-ABD931CD8E31}"/>
          </ac:spMkLst>
        </pc:spChg>
        <pc:spChg chg="mod">
          <ac:chgData name="Ilay" userId="731d4b63-89d5-4068-820a-13f570ec6d45" providerId="ADAL" clId="{A4D637D9-2A10-42DF-8BAE-E4EF6B405365}" dt="2023-06-30T13:09:25.852" v="1366"/>
          <ac:spMkLst>
            <pc:docMk/>
            <pc:sldMk cId="1413163604" sldId="321"/>
            <ac:spMk id="2789" creationId="{76039C1B-D675-BD2E-256E-A2F613358501}"/>
          </ac:spMkLst>
        </pc:spChg>
        <pc:spChg chg="mod">
          <ac:chgData name="Ilay" userId="731d4b63-89d5-4068-820a-13f570ec6d45" providerId="ADAL" clId="{A4D637D9-2A10-42DF-8BAE-E4EF6B405365}" dt="2023-06-30T13:09:25.852" v="1366"/>
          <ac:spMkLst>
            <pc:docMk/>
            <pc:sldMk cId="1413163604" sldId="321"/>
            <ac:spMk id="2791" creationId="{458B1568-F151-FE34-BEA7-5D0C403F404D}"/>
          </ac:spMkLst>
        </pc:spChg>
        <pc:spChg chg="mod">
          <ac:chgData name="Ilay" userId="731d4b63-89d5-4068-820a-13f570ec6d45" providerId="ADAL" clId="{A4D637D9-2A10-42DF-8BAE-E4EF6B405365}" dt="2023-06-30T13:09:25.852" v="1366"/>
          <ac:spMkLst>
            <pc:docMk/>
            <pc:sldMk cId="1413163604" sldId="321"/>
            <ac:spMk id="2792" creationId="{CD633AD8-59BD-9870-4F5E-63113139B937}"/>
          </ac:spMkLst>
        </pc:spChg>
        <pc:spChg chg="mod">
          <ac:chgData name="Ilay" userId="731d4b63-89d5-4068-820a-13f570ec6d45" providerId="ADAL" clId="{A4D637D9-2A10-42DF-8BAE-E4EF6B405365}" dt="2023-06-30T13:09:25.852" v="1366"/>
          <ac:spMkLst>
            <pc:docMk/>
            <pc:sldMk cId="1413163604" sldId="321"/>
            <ac:spMk id="2793" creationId="{47F66847-3925-7D19-F70B-FE7299480886}"/>
          </ac:spMkLst>
        </pc:spChg>
        <pc:spChg chg="mod">
          <ac:chgData name="Ilay" userId="731d4b63-89d5-4068-820a-13f570ec6d45" providerId="ADAL" clId="{A4D637D9-2A10-42DF-8BAE-E4EF6B405365}" dt="2023-06-30T13:09:25.852" v="1366"/>
          <ac:spMkLst>
            <pc:docMk/>
            <pc:sldMk cId="1413163604" sldId="321"/>
            <ac:spMk id="2794" creationId="{57FABF60-81B0-7353-0DBC-B34E8E8401D3}"/>
          </ac:spMkLst>
        </pc:spChg>
        <pc:spChg chg="mod">
          <ac:chgData name="Ilay" userId="731d4b63-89d5-4068-820a-13f570ec6d45" providerId="ADAL" clId="{A4D637D9-2A10-42DF-8BAE-E4EF6B405365}" dt="2023-06-30T13:09:25.852" v="1366"/>
          <ac:spMkLst>
            <pc:docMk/>
            <pc:sldMk cId="1413163604" sldId="321"/>
            <ac:spMk id="2795" creationId="{CD8913D1-B2E1-0350-19B2-5A170710246A}"/>
          </ac:spMkLst>
        </pc:spChg>
        <pc:spChg chg="mod">
          <ac:chgData name="Ilay" userId="731d4b63-89d5-4068-820a-13f570ec6d45" providerId="ADAL" clId="{A4D637D9-2A10-42DF-8BAE-E4EF6B405365}" dt="2023-06-30T13:09:25.852" v="1366"/>
          <ac:spMkLst>
            <pc:docMk/>
            <pc:sldMk cId="1413163604" sldId="321"/>
            <ac:spMk id="2796" creationId="{B8EE73A9-08CF-156A-E2BC-20D97E2E5598}"/>
          </ac:spMkLst>
        </pc:spChg>
        <pc:spChg chg="mod">
          <ac:chgData name="Ilay" userId="731d4b63-89d5-4068-820a-13f570ec6d45" providerId="ADAL" clId="{A4D637D9-2A10-42DF-8BAE-E4EF6B405365}" dt="2023-06-30T13:09:25.852" v="1366"/>
          <ac:spMkLst>
            <pc:docMk/>
            <pc:sldMk cId="1413163604" sldId="321"/>
            <ac:spMk id="2797" creationId="{CBED590B-0FC4-A306-D0AC-C8B0A33110AA}"/>
          </ac:spMkLst>
        </pc:spChg>
        <pc:spChg chg="mod">
          <ac:chgData name="Ilay" userId="731d4b63-89d5-4068-820a-13f570ec6d45" providerId="ADAL" clId="{A4D637D9-2A10-42DF-8BAE-E4EF6B405365}" dt="2023-06-30T13:09:25.852" v="1366"/>
          <ac:spMkLst>
            <pc:docMk/>
            <pc:sldMk cId="1413163604" sldId="321"/>
            <ac:spMk id="2798" creationId="{1D16CB90-63F4-1DBB-BD8D-554223A7053D}"/>
          </ac:spMkLst>
        </pc:spChg>
        <pc:spChg chg="mod">
          <ac:chgData name="Ilay" userId="731d4b63-89d5-4068-820a-13f570ec6d45" providerId="ADAL" clId="{A4D637D9-2A10-42DF-8BAE-E4EF6B405365}" dt="2023-06-30T13:09:25.852" v="1366"/>
          <ac:spMkLst>
            <pc:docMk/>
            <pc:sldMk cId="1413163604" sldId="321"/>
            <ac:spMk id="2802" creationId="{ABD11F99-91CB-353E-4D94-1190692F3FE1}"/>
          </ac:spMkLst>
        </pc:spChg>
        <pc:spChg chg="mod">
          <ac:chgData name="Ilay" userId="731d4b63-89d5-4068-820a-13f570ec6d45" providerId="ADAL" clId="{A4D637D9-2A10-42DF-8BAE-E4EF6B405365}" dt="2023-06-30T13:09:25.852" v="1366"/>
          <ac:spMkLst>
            <pc:docMk/>
            <pc:sldMk cId="1413163604" sldId="321"/>
            <ac:spMk id="2803" creationId="{CE2D3085-0071-76DE-7261-819B087BA3ED}"/>
          </ac:spMkLst>
        </pc:spChg>
        <pc:spChg chg="mod">
          <ac:chgData name="Ilay" userId="731d4b63-89d5-4068-820a-13f570ec6d45" providerId="ADAL" clId="{A4D637D9-2A10-42DF-8BAE-E4EF6B405365}" dt="2023-06-30T13:09:25.852" v="1366"/>
          <ac:spMkLst>
            <pc:docMk/>
            <pc:sldMk cId="1413163604" sldId="321"/>
            <ac:spMk id="2804" creationId="{70839540-2102-97AF-5083-C33DDD1BBDE4}"/>
          </ac:spMkLst>
        </pc:spChg>
        <pc:spChg chg="mod">
          <ac:chgData name="Ilay" userId="731d4b63-89d5-4068-820a-13f570ec6d45" providerId="ADAL" clId="{A4D637D9-2A10-42DF-8BAE-E4EF6B405365}" dt="2023-06-30T13:09:25.852" v="1366"/>
          <ac:spMkLst>
            <pc:docMk/>
            <pc:sldMk cId="1413163604" sldId="321"/>
            <ac:spMk id="2805" creationId="{EB0EF4BA-9D3C-23EB-C424-2DE081A7BCEB}"/>
          </ac:spMkLst>
        </pc:spChg>
        <pc:spChg chg="mod">
          <ac:chgData name="Ilay" userId="731d4b63-89d5-4068-820a-13f570ec6d45" providerId="ADAL" clId="{A4D637D9-2A10-42DF-8BAE-E4EF6B405365}" dt="2023-06-30T13:09:25.852" v="1366"/>
          <ac:spMkLst>
            <pc:docMk/>
            <pc:sldMk cId="1413163604" sldId="321"/>
            <ac:spMk id="2807" creationId="{5FA982B7-73E1-4098-98C7-CA53202E6F8E}"/>
          </ac:spMkLst>
        </pc:spChg>
        <pc:spChg chg="mod">
          <ac:chgData name="Ilay" userId="731d4b63-89d5-4068-820a-13f570ec6d45" providerId="ADAL" clId="{A4D637D9-2A10-42DF-8BAE-E4EF6B405365}" dt="2023-06-30T13:09:25.852" v="1366"/>
          <ac:spMkLst>
            <pc:docMk/>
            <pc:sldMk cId="1413163604" sldId="321"/>
            <ac:spMk id="2808" creationId="{71C9526C-0441-E02B-EBB6-E89A46B23F3D}"/>
          </ac:spMkLst>
        </pc:spChg>
        <pc:spChg chg="mod">
          <ac:chgData name="Ilay" userId="731d4b63-89d5-4068-820a-13f570ec6d45" providerId="ADAL" clId="{A4D637D9-2A10-42DF-8BAE-E4EF6B405365}" dt="2023-06-30T13:09:25.852" v="1366"/>
          <ac:spMkLst>
            <pc:docMk/>
            <pc:sldMk cId="1413163604" sldId="321"/>
            <ac:spMk id="2809" creationId="{9B80997D-0731-C5F4-62E2-09A4202A50A7}"/>
          </ac:spMkLst>
        </pc:spChg>
        <pc:spChg chg="mod">
          <ac:chgData name="Ilay" userId="731d4b63-89d5-4068-820a-13f570ec6d45" providerId="ADAL" clId="{A4D637D9-2A10-42DF-8BAE-E4EF6B405365}" dt="2023-06-30T13:09:25.852" v="1366"/>
          <ac:spMkLst>
            <pc:docMk/>
            <pc:sldMk cId="1413163604" sldId="321"/>
            <ac:spMk id="2810" creationId="{C2AE482F-D628-6BBD-97C3-D36EC76A62FD}"/>
          </ac:spMkLst>
        </pc:spChg>
        <pc:spChg chg="mod">
          <ac:chgData name="Ilay" userId="731d4b63-89d5-4068-820a-13f570ec6d45" providerId="ADAL" clId="{A4D637D9-2A10-42DF-8BAE-E4EF6B405365}" dt="2023-06-30T13:09:25.852" v="1366"/>
          <ac:spMkLst>
            <pc:docMk/>
            <pc:sldMk cId="1413163604" sldId="321"/>
            <ac:spMk id="2811" creationId="{3AAD1155-E5E9-A95A-5A3C-BAAEDBCD47A9}"/>
          </ac:spMkLst>
        </pc:spChg>
        <pc:spChg chg="mod">
          <ac:chgData name="Ilay" userId="731d4b63-89d5-4068-820a-13f570ec6d45" providerId="ADAL" clId="{A4D637D9-2A10-42DF-8BAE-E4EF6B405365}" dt="2023-06-30T13:09:25.852" v="1366"/>
          <ac:spMkLst>
            <pc:docMk/>
            <pc:sldMk cId="1413163604" sldId="321"/>
            <ac:spMk id="2812" creationId="{62405B32-3119-F68D-6260-7D69B7295BAE}"/>
          </ac:spMkLst>
        </pc:spChg>
        <pc:spChg chg="mod">
          <ac:chgData name="Ilay" userId="731d4b63-89d5-4068-820a-13f570ec6d45" providerId="ADAL" clId="{A4D637D9-2A10-42DF-8BAE-E4EF6B405365}" dt="2023-06-30T13:09:25.852" v="1366"/>
          <ac:spMkLst>
            <pc:docMk/>
            <pc:sldMk cId="1413163604" sldId="321"/>
            <ac:spMk id="2813" creationId="{44F2E990-3028-7ADE-C5BB-BFA201AD061A}"/>
          </ac:spMkLst>
        </pc:spChg>
        <pc:spChg chg="mod">
          <ac:chgData name="Ilay" userId="731d4b63-89d5-4068-820a-13f570ec6d45" providerId="ADAL" clId="{A4D637D9-2A10-42DF-8BAE-E4EF6B405365}" dt="2023-06-30T13:09:25.852" v="1366"/>
          <ac:spMkLst>
            <pc:docMk/>
            <pc:sldMk cId="1413163604" sldId="321"/>
            <ac:spMk id="2814" creationId="{7C642D9A-6015-4E28-34D5-8598710F2C33}"/>
          </ac:spMkLst>
        </pc:spChg>
        <pc:grpChg chg="del">
          <ac:chgData name="Ilay" userId="731d4b63-89d5-4068-820a-13f570ec6d45" providerId="ADAL" clId="{A4D637D9-2A10-42DF-8BAE-E4EF6B405365}" dt="2023-06-30T13:09:25.554" v="1365" actId="478"/>
          <ac:grpSpMkLst>
            <pc:docMk/>
            <pc:sldMk cId="1413163604" sldId="321"/>
            <ac:grpSpMk id="2" creationId="{D1BE19F2-21BC-5002-7B32-6D05ECD6A65E}"/>
          </ac:grpSpMkLst>
        </pc:grpChg>
        <pc:grpChg chg="del">
          <ac:chgData name="Ilay" userId="731d4b63-89d5-4068-820a-13f570ec6d45" providerId="ADAL" clId="{A4D637D9-2A10-42DF-8BAE-E4EF6B405365}" dt="2023-06-30T13:09:25.554" v="1365" actId="478"/>
          <ac:grpSpMkLst>
            <pc:docMk/>
            <pc:sldMk cId="1413163604" sldId="321"/>
            <ac:grpSpMk id="7" creationId="{73BFBE0B-2282-B686-6ED7-76152F3ABF34}"/>
          </ac:grpSpMkLst>
        </pc:grpChg>
        <pc:grpChg chg="del">
          <ac:chgData name="Ilay" userId="731d4b63-89d5-4068-820a-13f570ec6d45" providerId="ADAL" clId="{A4D637D9-2A10-42DF-8BAE-E4EF6B405365}" dt="2023-06-30T13:09:25.554" v="1365" actId="478"/>
          <ac:grpSpMkLst>
            <pc:docMk/>
            <pc:sldMk cId="1413163604" sldId="321"/>
            <ac:grpSpMk id="24" creationId="{7EB729FD-6587-F847-7AAD-17E7FB0E8440}"/>
          </ac:grpSpMkLst>
        </pc:grpChg>
        <pc:grpChg chg="add del mod">
          <ac:chgData name="Ilay" userId="731d4b63-89d5-4068-820a-13f570ec6d45" providerId="ADAL" clId="{A4D637D9-2A10-42DF-8BAE-E4EF6B405365}" dt="2023-06-30T13:09:38.016" v="1373" actId="1076"/>
          <ac:grpSpMkLst>
            <pc:docMk/>
            <pc:sldMk cId="1413163604" sldId="321"/>
            <ac:grpSpMk id="29" creationId="{22CFD495-C821-75EF-4DE5-A8349A55FBF6}"/>
          </ac:grpSpMkLst>
        </pc:grpChg>
        <pc:grpChg chg="add del mod">
          <ac:chgData name="Ilay" userId="731d4b63-89d5-4068-820a-13f570ec6d45" providerId="ADAL" clId="{A4D637D9-2A10-42DF-8BAE-E4EF6B405365}" dt="2023-06-30T13:09:26.950" v="1367"/>
          <ac:grpSpMkLst>
            <pc:docMk/>
            <pc:sldMk cId="1413163604" sldId="321"/>
            <ac:grpSpMk id="57" creationId="{B7A08181-3B98-529B-B945-29B022BE5CEB}"/>
          </ac:grpSpMkLst>
        </pc:grpChg>
        <pc:grpChg chg="add del mod">
          <ac:chgData name="Ilay" userId="731d4b63-89d5-4068-820a-13f570ec6d45" providerId="ADAL" clId="{A4D637D9-2A10-42DF-8BAE-E4EF6B405365}" dt="2023-06-30T13:09:26.950" v="1367"/>
          <ac:grpSpMkLst>
            <pc:docMk/>
            <pc:sldMk cId="1413163604" sldId="321"/>
            <ac:grpSpMk id="62" creationId="{0E2E3623-CAA7-39AF-E92A-071961807829}"/>
          </ac:grpSpMkLst>
        </pc:grpChg>
        <pc:grpChg chg="add del mod">
          <ac:chgData name="Ilay" userId="731d4b63-89d5-4068-820a-13f570ec6d45" providerId="ADAL" clId="{A4D637D9-2A10-42DF-8BAE-E4EF6B405365}" dt="2023-06-30T13:09:26.950" v="1367"/>
          <ac:grpSpMkLst>
            <pc:docMk/>
            <pc:sldMk cId="1413163604" sldId="321"/>
            <ac:grpSpMk id="2721" creationId="{390D8659-5D6C-2449-B4D8-41B4FA9EA708}"/>
          </ac:grpSpMkLst>
        </pc:grpChg>
        <pc:grpChg chg="add del mod">
          <ac:chgData name="Ilay" userId="731d4b63-89d5-4068-820a-13f570ec6d45" providerId="ADAL" clId="{A4D637D9-2A10-42DF-8BAE-E4EF6B405365}" dt="2023-06-30T13:09:26.950" v="1367"/>
          <ac:grpSpMkLst>
            <pc:docMk/>
            <pc:sldMk cId="1413163604" sldId="321"/>
            <ac:grpSpMk id="2726" creationId="{06D88835-8125-1091-3147-ABC295D4C0C3}"/>
          </ac:grpSpMkLst>
        </pc:grpChg>
        <pc:grpChg chg="add del mod">
          <ac:chgData name="Ilay" userId="731d4b63-89d5-4068-820a-13f570ec6d45" providerId="ADAL" clId="{A4D637D9-2A10-42DF-8BAE-E4EF6B405365}" dt="2023-06-30T13:09:26.950" v="1367"/>
          <ac:grpSpMkLst>
            <pc:docMk/>
            <pc:sldMk cId="1413163604" sldId="321"/>
            <ac:grpSpMk id="2731" creationId="{1C5A632B-FE44-9A3F-7572-47D4FD8B1CF8}"/>
          </ac:grpSpMkLst>
        </pc:grpChg>
        <pc:grpChg chg="add del mod">
          <ac:chgData name="Ilay" userId="731d4b63-89d5-4068-820a-13f570ec6d45" providerId="ADAL" clId="{A4D637D9-2A10-42DF-8BAE-E4EF6B405365}" dt="2023-06-30T13:09:26.950" v="1367"/>
          <ac:grpSpMkLst>
            <pc:docMk/>
            <pc:sldMk cId="1413163604" sldId="321"/>
            <ac:grpSpMk id="2755" creationId="{B8BC673E-EB6C-435A-773C-31C6950245FA}"/>
          </ac:grpSpMkLst>
        </pc:grpChg>
        <pc:grpChg chg="del">
          <ac:chgData name="Ilay" userId="731d4b63-89d5-4068-820a-13f570ec6d45" providerId="ADAL" clId="{A4D637D9-2A10-42DF-8BAE-E4EF6B405365}" dt="2023-06-30T13:09:25.554" v="1365" actId="478"/>
          <ac:grpSpMkLst>
            <pc:docMk/>
            <pc:sldMk cId="1413163604" sldId="321"/>
            <ac:grpSpMk id="2756" creationId="{00000000-0000-0000-0000-000000000000}"/>
          </ac:grpSpMkLst>
        </pc:grpChg>
        <pc:grpChg chg="del">
          <ac:chgData name="Ilay" userId="731d4b63-89d5-4068-820a-13f570ec6d45" providerId="ADAL" clId="{A4D637D9-2A10-42DF-8BAE-E4EF6B405365}" dt="2023-06-30T13:09:25.554" v="1365" actId="478"/>
          <ac:grpSpMkLst>
            <pc:docMk/>
            <pc:sldMk cId="1413163604" sldId="321"/>
            <ac:grpSpMk id="2761" creationId="{00000000-0000-0000-0000-000000000000}"/>
          </ac:grpSpMkLst>
        </pc:grpChg>
        <pc:grpChg chg="del">
          <ac:chgData name="Ilay" userId="731d4b63-89d5-4068-820a-13f570ec6d45" providerId="ADAL" clId="{A4D637D9-2A10-42DF-8BAE-E4EF6B405365}" dt="2023-06-30T13:09:25.554" v="1365" actId="478"/>
          <ac:grpSpMkLst>
            <pc:docMk/>
            <pc:sldMk cId="1413163604" sldId="321"/>
            <ac:grpSpMk id="2778" creationId="{00000000-0000-0000-0000-000000000000}"/>
          </ac:grpSpMkLst>
        </pc:grpChg>
        <pc:grpChg chg="add del mod">
          <ac:chgData name="Ilay" userId="731d4b63-89d5-4068-820a-13f570ec6d45" providerId="ADAL" clId="{A4D637D9-2A10-42DF-8BAE-E4EF6B405365}" dt="2023-06-30T13:09:26.950" v="1367"/>
          <ac:grpSpMkLst>
            <pc:docMk/>
            <pc:sldMk cId="1413163604" sldId="321"/>
            <ac:grpSpMk id="2787" creationId="{B05EF3AC-6BCD-9343-217A-95E0CCDEB791}"/>
          </ac:grpSpMkLst>
        </pc:grpChg>
        <pc:grpChg chg="mod">
          <ac:chgData name="Ilay" userId="731d4b63-89d5-4068-820a-13f570ec6d45" providerId="ADAL" clId="{A4D637D9-2A10-42DF-8BAE-E4EF6B405365}" dt="2023-06-30T13:09:25.852" v="1366"/>
          <ac:grpSpMkLst>
            <pc:docMk/>
            <pc:sldMk cId="1413163604" sldId="321"/>
            <ac:grpSpMk id="2788" creationId="{E099E14B-1013-D716-DBD7-973B973D31BC}"/>
          </ac:grpSpMkLst>
        </pc:grpChg>
        <pc:grpChg chg="mod">
          <ac:chgData name="Ilay" userId="731d4b63-89d5-4068-820a-13f570ec6d45" providerId="ADAL" clId="{A4D637D9-2A10-42DF-8BAE-E4EF6B405365}" dt="2023-06-30T13:09:25.852" v="1366"/>
          <ac:grpSpMkLst>
            <pc:docMk/>
            <pc:sldMk cId="1413163604" sldId="321"/>
            <ac:grpSpMk id="2790" creationId="{19154148-11ED-B72C-3628-9A1CACF8611F}"/>
          </ac:grpSpMkLst>
        </pc:grpChg>
        <pc:grpChg chg="mod">
          <ac:chgData name="Ilay" userId="731d4b63-89d5-4068-820a-13f570ec6d45" providerId="ADAL" clId="{A4D637D9-2A10-42DF-8BAE-E4EF6B405365}" dt="2023-06-30T13:09:25.852" v="1366"/>
          <ac:grpSpMkLst>
            <pc:docMk/>
            <pc:sldMk cId="1413163604" sldId="321"/>
            <ac:grpSpMk id="2806" creationId="{12FF96EE-D3A6-E4E1-7FFB-0AC2A6B11AEA}"/>
          </ac:grpSpMkLst>
        </pc:grpChg>
        <pc:cxnChg chg="del">
          <ac:chgData name="Ilay" userId="731d4b63-89d5-4068-820a-13f570ec6d45" providerId="ADAL" clId="{A4D637D9-2A10-42DF-8BAE-E4EF6B405365}" dt="2023-06-30T13:09:25.554" v="1365" actId="478"/>
          <ac:cxnSpMkLst>
            <pc:docMk/>
            <pc:sldMk cId="1413163604" sldId="321"/>
            <ac:cxnSpMk id="17" creationId="{33BE5F8A-5A0A-AE72-CEFA-804011CCE6D1}"/>
          </ac:cxnSpMkLst>
        </pc:cxnChg>
        <pc:cxnChg chg="del">
          <ac:chgData name="Ilay" userId="731d4b63-89d5-4068-820a-13f570ec6d45" providerId="ADAL" clId="{A4D637D9-2A10-42DF-8BAE-E4EF6B405365}" dt="2023-06-30T13:09:25.554" v="1365" actId="478"/>
          <ac:cxnSpMkLst>
            <pc:docMk/>
            <pc:sldMk cId="1413163604" sldId="321"/>
            <ac:cxnSpMk id="18" creationId="{43C07594-C58B-BA72-6D0D-957CC1707E91}"/>
          </ac:cxnSpMkLst>
        </pc:cxnChg>
        <pc:cxnChg chg="del">
          <ac:chgData name="Ilay" userId="731d4b63-89d5-4068-820a-13f570ec6d45" providerId="ADAL" clId="{A4D637D9-2A10-42DF-8BAE-E4EF6B405365}" dt="2023-06-30T13:09:25.554" v="1365" actId="478"/>
          <ac:cxnSpMkLst>
            <pc:docMk/>
            <pc:sldMk cId="1413163604" sldId="321"/>
            <ac:cxnSpMk id="19" creationId="{1031018A-30F7-21DB-C3EE-177747E7B404}"/>
          </ac:cxnSpMkLst>
        </pc:cxnChg>
        <pc:cxnChg chg="add del mod">
          <ac:chgData name="Ilay" userId="731d4b63-89d5-4068-820a-13f570ec6d45" providerId="ADAL" clId="{A4D637D9-2A10-42DF-8BAE-E4EF6B405365}" dt="2023-06-30T13:09:26.950" v="1367"/>
          <ac:cxnSpMkLst>
            <pc:docMk/>
            <pc:sldMk cId="1413163604" sldId="321"/>
            <ac:cxnSpMk id="2714" creationId="{135980C2-A4D4-DD40-E32F-58A5A0290FC6}"/>
          </ac:cxnSpMkLst>
        </pc:cxnChg>
        <pc:cxnChg chg="add del mod">
          <ac:chgData name="Ilay" userId="731d4b63-89d5-4068-820a-13f570ec6d45" providerId="ADAL" clId="{A4D637D9-2A10-42DF-8BAE-E4EF6B405365}" dt="2023-06-30T13:09:26.950" v="1367"/>
          <ac:cxnSpMkLst>
            <pc:docMk/>
            <pc:sldMk cId="1413163604" sldId="321"/>
            <ac:cxnSpMk id="2715" creationId="{D0F07DA5-F7B5-6632-16FC-71C9A9FBCA17}"/>
          </ac:cxnSpMkLst>
        </pc:cxnChg>
        <pc:cxnChg chg="add del mod">
          <ac:chgData name="Ilay" userId="731d4b63-89d5-4068-820a-13f570ec6d45" providerId="ADAL" clId="{A4D637D9-2A10-42DF-8BAE-E4EF6B405365}" dt="2023-06-30T13:09:26.950" v="1367"/>
          <ac:cxnSpMkLst>
            <pc:docMk/>
            <pc:sldMk cId="1413163604" sldId="321"/>
            <ac:cxnSpMk id="2716" creationId="{AB95858E-F779-E1A7-9DC8-46FCF7566D5D}"/>
          </ac:cxnSpMkLst>
        </pc:cxnChg>
        <pc:cxnChg chg="add del mod">
          <ac:chgData name="Ilay" userId="731d4b63-89d5-4068-820a-13f570ec6d45" providerId="ADAL" clId="{A4D637D9-2A10-42DF-8BAE-E4EF6B405365}" dt="2023-06-30T13:09:26.950" v="1367"/>
          <ac:cxnSpMkLst>
            <pc:docMk/>
            <pc:sldMk cId="1413163604" sldId="321"/>
            <ac:cxnSpMk id="2741" creationId="{FFAAF6BD-8275-9FF3-8B7F-D0E3CB82CAD5}"/>
          </ac:cxnSpMkLst>
        </pc:cxnChg>
        <pc:cxnChg chg="add del mod">
          <ac:chgData name="Ilay" userId="731d4b63-89d5-4068-820a-13f570ec6d45" providerId="ADAL" clId="{A4D637D9-2A10-42DF-8BAE-E4EF6B405365}" dt="2023-06-30T13:09:26.950" v="1367"/>
          <ac:cxnSpMkLst>
            <pc:docMk/>
            <pc:sldMk cId="1413163604" sldId="321"/>
            <ac:cxnSpMk id="2742" creationId="{F3040795-96DE-A1A1-3FBD-34E3315F8068}"/>
          </ac:cxnSpMkLst>
        </pc:cxnChg>
        <pc:cxnChg chg="add del mod">
          <ac:chgData name="Ilay" userId="731d4b63-89d5-4068-820a-13f570ec6d45" providerId="ADAL" clId="{A4D637D9-2A10-42DF-8BAE-E4EF6B405365}" dt="2023-06-30T13:09:26.950" v="1367"/>
          <ac:cxnSpMkLst>
            <pc:docMk/>
            <pc:sldMk cId="1413163604" sldId="321"/>
            <ac:cxnSpMk id="2743" creationId="{2721BEA3-729F-4E11-F11D-807E2F154237}"/>
          </ac:cxnSpMkLst>
        </pc:cxnChg>
        <pc:cxnChg chg="del">
          <ac:chgData name="Ilay" userId="731d4b63-89d5-4068-820a-13f570ec6d45" providerId="ADAL" clId="{A4D637D9-2A10-42DF-8BAE-E4EF6B405365}" dt="2023-06-30T13:09:25.554" v="1365" actId="478"/>
          <ac:cxnSpMkLst>
            <pc:docMk/>
            <pc:sldMk cId="1413163604" sldId="321"/>
            <ac:cxnSpMk id="2771" creationId="{00000000-0000-0000-0000-000000000000}"/>
          </ac:cxnSpMkLst>
        </pc:cxnChg>
        <pc:cxnChg chg="del">
          <ac:chgData name="Ilay" userId="731d4b63-89d5-4068-820a-13f570ec6d45" providerId="ADAL" clId="{A4D637D9-2A10-42DF-8BAE-E4EF6B405365}" dt="2023-06-30T13:09:25.554" v="1365" actId="478"/>
          <ac:cxnSpMkLst>
            <pc:docMk/>
            <pc:sldMk cId="1413163604" sldId="321"/>
            <ac:cxnSpMk id="2772" creationId="{00000000-0000-0000-0000-000000000000}"/>
          </ac:cxnSpMkLst>
        </pc:cxnChg>
        <pc:cxnChg chg="del">
          <ac:chgData name="Ilay" userId="731d4b63-89d5-4068-820a-13f570ec6d45" providerId="ADAL" clId="{A4D637D9-2A10-42DF-8BAE-E4EF6B405365}" dt="2023-06-30T13:09:25.554" v="1365" actId="478"/>
          <ac:cxnSpMkLst>
            <pc:docMk/>
            <pc:sldMk cId="1413163604" sldId="321"/>
            <ac:cxnSpMk id="2773" creationId="{00000000-0000-0000-0000-000000000000}"/>
          </ac:cxnSpMkLst>
        </pc:cxnChg>
        <pc:cxnChg chg="mod">
          <ac:chgData name="Ilay" userId="731d4b63-89d5-4068-820a-13f570ec6d45" providerId="ADAL" clId="{A4D637D9-2A10-42DF-8BAE-E4EF6B405365}" dt="2023-06-30T13:09:25.852" v="1366"/>
          <ac:cxnSpMkLst>
            <pc:docMk/>
            <pc:sldMk cId="1413163604" sldId="321"/>
            <ac:cxnSpMk id="2799" creationId="{6B7CD8DE-E3E8-285E-7CF6-ADD12A36BF35}"/>
          </ac:cxnSpMkLst>
        </pc:cxnChg>
        <pc:cxnChg chg="mod">
          <ac:chgData name="Ilay" userId="731d4b63-89d5-4068-820a-13f570ec6d45" providerId="ADAL" clId="{A4D637D9-2A10-42DF-8BAE-E4EF6B405365}" dt="2023-06-30T13:09:25.852" v="1366"/>
          <ac:cxnSpMkLst>
            <pc:docMk/>
            <pc:sldMk cId="1413163604" sldId="321"/>
            <ac:cxnSpMk id="2800" creationId="{698D365E-3B3A-AC85-4081-05FD9A2C7E9D}"/>
          </ac:cxnSpMkLst>
        </pc:cxnChg>
        <pc:cxnChg chg="mod">
          <ac:chgData name="Ilay" userId="731d4b63-89d5-4068-820a-13f570ec6d45" providerId="ADAL" clId="{A4D637D9-2A10-42DF-8BAE-E4EF6B405365}" dt="2023-06-30T13:09:25.852" v="1366"/>
          <ac:cxnSpMkLst>
            <pc:docMk/>
            <pc:sldMk cId="1413163604" sldId="321"/>
            <ac:cxnSpMk id="2801" creationId="{89EE0C62-9AD5-08E7-BD74-18EA2EA23D4C}"/>
          </ac:cxnSpMkLst>
        </pc:cxnChg>
      </pc:sldChg>
      <pc:sldChg chg="modSp add mod">
        <pc:chgData name="Ilay" userId="731d4b63-89d5-4068-820a-13f570ec6d45" providerId="ADAL" clId="{A4D637D9-2A10-42DF-8BAE-E4EF6B405365}" dt="2023-06-30T13:08:47.123" v="1354" actId="20577"/>
        <pc:sldMkLst>
          <pc:docMk/>
          <pc:sldMk cId="2443905656" sldId="322"/>
        </pc:sldMkLst>
        <pc:spChg chg="mod">
          <ac:chgData name="Ilay" userId="731d4b63-89d5-4068-820a-13f570ec6d45" providerId="ADAL" clId="{A4D637D9-2A10-42DF-8BAE-E4EF6B405365}" dt="2023-06-30T13:08:47.123" v="1354" actId="20577"/>
          <ac:spMkLst>
            <pc:docMk/>
            <pc:sldMk cId="2443905656" sldId="322"/>
            <ac:spMk id="40" creationId="{C6E1DA9F-7B2E-F842-B08C-E7B02C708BA2}"/>
          </ac:spMkLst>
        </pc:spChg>
      </pc:sldChg>
      <pc:sldChg chg="addSp delSp modSp add mod">
        <pc:chgData name="Ilay" userId="731d4b63-89d5-4068-820a-13f570ec6d45" providerId="ADAL" clId="{A4D637D9-2A10-42DF-8BAE-E4EF6B405365}" dt="2023-06-30T13:08:42.385" v="1351" actId="20577"/>
        <pc:sldMkLst>
          <pc:docMk/>
          <pc:sldMk cId="168254430" sldId="323"/>
        </pc:sldMkLst>
        <pc:spChg chg="add del mod">
          <ac:chgData name="Ilay" userId="731d4b63-89d5-4068-820a-13f570ec6d45" providerId="ADAL" clId="{A4D637D9-2A10-42DF-8BAE-E4EF6B405365}" dt="2023-06-30T12:56:39.902" v="1305" actId="478"/>
          <ac:spMkLst>
            <pc:docMk/>
            <pc:sldMk cId="168254430" sldId="323"/>
            <ac:spMk id="3" creationId="{B4603B5C-2AC4-2EAF-8194-0D4B75E148B2}"/>
          </ac:spMkLst>
        </pc:spChg>
        <pc:spChg chg="add del mod">
          <ac:chgData name="Ilay" userId="731d4b63-89d5-4068-820a-13f570ec6d45" providerId="ADAL" clId="{A4D637D9-2A10-42DF-8BAE-E4EF6B405365}" dt="2023-06-30T12:56:44.304" v="1308" actId="478"/>
          <ac:spMkLst>
            <pc:docMk/>
            <pc:sldMk cId="168254430" sldId="323"/>
            <ac:spMk id="5" creationId="{6C66CBAF-6DAA-2FC5-2EB3-A6E1FA5BF5AD}"/>
          </ac:spMkLst>
        </pc:spChg>
        <pc:spChg chg="add mod">
          <ac:chgData name="Ilay" userId="731d4b63-89d5-4068-820a-13f570ec6d45" providerId="ADAL" clId="{A4D637D9-2A10-42DF-8BAE-E4EF6B405365}" dt="2023-06-30T12:57:04.122" v="1315" actId="1076"/>
          <ac:spMkLst>
            <pc:docMk/>
            <pc:sldMk cId="168254430" sldId="323"/>
            <ac:spMk id="6" creationId="{96BA3AC9-0156-9616-FF36-2D05B32532F4}"/>
          </ac:spMkLst>
        </pc:spChg>
        <pc:spChg chg="add mod">
          <ac:chgData name="Ilay" userId="731d4b63-89d5-4068-820a-13f570ec6d45" providerId="ADAL" clId="{A4D637D9-2A10-42DF-8BAE-E4EF6B405365}" dt="2023-06-30T12:58:11.769" v="1330" actId="14100"/>
          <ac:spMkLst>
            <pc:docMk/>
            <pc:sldMk cId="168254430" sldId="323"/>
            <ac:spMk id="7" creationId="{AF144486-6C82-492B-B23C-613E46067BE4}"/>
          </ac:spMkLst>
        </pc:spChg>
        <pc:spChg chg="add del mod">
          <ac:chgData name="Ilay" userId="731d4b63-89d5-4068-820a-13f570ec6d45" providerId="ADAL" clId="{A4D637D9-2A10-42DF-8BAE-E4EF6B405365}" dt="2023-06-30T13:08:31.338" v="1346"/>
          <ac:spMkLst>
            <pc:docMk/>
            <pc:sldMk cId="168254430" sldId="323"/>
            <ac:spMk id="8" creationId="{29F6F8BC-A04C-781C-31FB-C6D9CA446510}"/>
          </ac:spMkLst>
        </pc:spChg>
        <pc:spChg chg="add del mod">
          <ac:chgData name="Ilay" userId="731d4b63-89d5-4068-820a-13f570ec6d45" providerId="ADAL" clId="{A4D637D9-2A10-42DF-8BAE-E4EF6B405365}" dt="2023-06-30T13:08:34.667" v="1348"/>
          <ac:spMkLst>
            <pc:docMk/>
            <pc:sldMk cId="168254430" sldId="323"/>
            <ac:spMk id="9" creationId="{2D6914E6-FCB1-1AE1-83CE-6395F005C104}"/>
          </ac:spMkLst>
        </pc:spChg>
        <pc:spChg chg="mod">
          <ac:chgData name="Ilay" userId="731d4b63-89d5-4068-820a-13f570ec6d45" providerId="ADAL" clId="{A4D637D9-2A10-42DF-8BAE-E4EF6B405365}" dt="2023-06-30T13:08:42.385" v="1351" actId="20577"/>
          <ac:spMkLst>
            <pc:docMk/>
            <pc:sldMk cId="168254430" sldId="323"/>
            <ac:spMk id="45" creationId="{12695878-11A9-757A-F3BF-3931A09DE3E3}"/>
          </ac:spMkLst>
        </pc:spChg>
        <pc:spChg chg="del">
          <ac:chgData name="Ilay" userId="731d4b63-89d5-4068-820a-13f570ec6d45" providerId="ADAL" clId="{A4D637D9-2A10-42DF-8BAE-E4EF6B405365}" dt="2023-06-30T12:56:43.002" v="1307" actId="478"/>
          <ac:spMkLst>
            <pc:docMk/>
            <pc:sldMk cId="168254430" sldId="323"/>
            <ac:spMk id="1143" creationId="{00000000-0000-0000-0000-000000000000}"/>
          </ac:spMkLst>
        </pc:spChg>
        <pc:spChg chg="del">
          <ac:chgData name="Ilay" userId="731d4b63-89d5-4068-820a-13f570ec6d45" providerId="ADAL" clId="{A4D637D9-2A10-42DF-8BAE-E4EF6B405365}" dt="2023-06-30T12:56:42.211" v="1306" actId="478"/>
          <ac:spMkLst>
            <pc:docMk/>
            <pc:sldMk cId="168254430" sldId="323"/>
            <ac:spMk id="1144" creationId="{00000000-0000-0000-0000-000000000000}"/>
          </ac:spMkLst>
        </pc:spChg>
        <pc:spChg chg="del mod">
          <ac:chgData name="Ilay" userId="731d4b63-89d5-4068-820a-13f570ec6d45" providerId="ADAL" clId="{A4D637D9-2A10-42DF-8BAE-E4EF6B405365}" dt="2023-06-30T12:56:46.897" v="1310" actId="478"/>
          <ac:spMkLst>
            <pc:docMk/>
            <pc:sldMk cId="168254430" sldId="323"/>
            <ac:spMk id="1145" creationId="{00000000-0000-0000-0000-000000000000}"/>
          </ac:spMkLst>
        </pc:spChg>
        <pc:spChg chg="del">
          <ac:chgData name="Ilay" userId="731d4b63-89d5-4068-820a-13f570ec6d45" providerId="ADAL" clId="{A4D637D9-2A10-42DF-8BAE-E4EF6B405365}" dt="2023-06-30T12:56:36.177" v="1304" actId="478"/>
          <ac:spMkLst>
            <pc:docMk/>
            <pc:sldMk cId="168254430" sldId="323"/>
            <ac:spMk id="1146" creationId="{00000000-0000-0000-0000-000000000000}"/>
          </ac:spMkLst>
        </pc:spChg>
      </pc:sldChg>
      <pc:sldMasterChg chg="delSldLayout">
        <pc:chgData name="Ilay" userId="731d4b63-89d5-4068-820a-13f570ec6d45" providerId="ADAL" clId="{A4D637D9-2A10-42DF-8BAE-E4EF6B405365}" dt="2023-06-30T12:57:17.149" v="1318" actId="2696"/>
        <pc:sldMasterMkLst>
          <pc:docMk/>
          <pc:sldMasterMk cId="0" sldId="2147483679"/>
        </pc:sldMasterMkLst>
        <pc:sldLayoutChg chg="del">
          <pc:chgData name="Ilay" userId="731d4b63-89d5-4068-820a-13f570ec6d45" providerId="ADAL" clId="{A4D637D9-2A10-42DF-8BAE-E4EF6B405365}" dt="2023-06-30T10:50:38.595" v="1230" actId="47"/>
          <pc:sldLayoutMkLst>
            <pc:docMk/>
            <pc:sldMasterMk cId="0" sldId="2147483679"/>
            <pc:sldLayoutMk cId="0" sldId="2147483650"/>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52"/>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54"/>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56"/>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57"/>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62"/>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63"/>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65"/>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67"/>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68"/>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69"/>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70"/>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71"/>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72"/>
          </pc:sldLayoutMkLst>
        </pc:sldLayoutChg>
        <pc:sldLayoutChg chg="del">
          <pc:chgData name="Ilay" userId="731d4b63-89d5-4068-820a-13f570ec6d45" providerId="ADAL" clId="{A4D637D9-2A10-42DF-8BAE-E4EF6B405365}" dt="2023-06-30T10:50:46.732" v="1231" actId="47"/>
          <pc:sldLayoutMkLst>
            <pc:docMk/>
            <pc:sldMasterMk cId="0" sldId="2147483679"/>
            <pc:sldLayoutMk cId="0" sldId="2147483673"/>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74"/>
          </pc:sldLayoutMkLst>
        </pc:sldLayoutChg>
        <pc:sldLayoutChg chg="del">
          <pc:chgData name="Ilay" userId="731d4b63-89d5-4068-820a-13f570ec6d45" providerId="ADAL" clId="{A4D637D9-2A10-42DF-8BAE-E4EF6B405365}" dt="2023-06-30T10:50:38.595" v="1230" actId="47"/>
          <pc:sldLayoutMkLst>
            <pc:docMk/>
            <pc:sldMasterMk cId="0" sldId="2147483679"/>
            <pc:sldLayoutMk cId="0" sldId="2147483675"/>
          </pc:sldLayoutMkLst>
        </pc:sldLayoutChg>
        <pc:sldLayoutChg chg="del">
          <pc:chgData name="Ilay" userId="731d4b63-89d5-4068-820a-13f570ec6d45" providerId="ADAL" clId="{A4D637D9-2A10-42DF-8BAE-E4EF6B405365}" dt="2023-06-30T12:57:17.149" v="1318" actId="2696"/>
          <pc:sldLayoutMkLst>
            <pc:docMk/>
            <pc:sldMasterMk cId="0" sldId="2147483679"/>
            <pc:sldLayoutMk cId="1186447334" sldId="2147483680"/>
          </pc:sldLayoutMkLst>
        </pc:sldLayoutChg>
      </pc:sldMasterChg>
      <pc:sldMasterChg chg="del delSldLayout">
        <pc:chgData name="Ilay" userId="731d4b63-89d5-4068-820a-13f570ec6d45" providerId="ADAL" clId="{A4D637D9-2A10-42DF-8BAE-E4EF6B405365}" dt="2023-06-30T10:50:38.595" v="1230" actId="47"/>
        <pc:sldMasterMkLst>
          <pc:docMk/>
          <pc:sldMasterMk cId="0" sldId="2147483680"/>
        </pc:sldMasterMkLst>
        <pc:sldLayoutChg chg="del">
          <pc:chgData name="Ilay" userId="731d4b63-89d5-4068-820a-13f570ec6d45" providerId="ADAL" clId="{A4D637D9-2A10-42DF-8BAE-E4EF6B405365}" dt="2023-06-30T10:50:38.595" v="1230" actId="47"/>
          <pc:sldLayoutMkLst>
            <pc:docMk/>
            <pc:sldMasterMk cId="0" sldId="2147483680"/>
            <pc:sldLayoutMk cId="0" sldId="2147483677"/>
          </pc:sldLayoutMkLst>
        </pc:sldLayoutChg>
        <pc:sldLayoutChg chg="del">
          <pc:chgData name="Ilay" userId="731d4b63-89d5-4068-820a-13f570ec6d45" providerId="ADAL" clId="{A4D637D9-2A10-42DF-8BAE-E4EF6B405365}" dt="2023-06-30T10:50:38.595" v="1230" actId="47"/>
          <pc:sldLayoutMkLst>
            <pc:docMk/>
            <pc:sldMasterMk cId="0" sldId="2147483680"/>
            <pc:sldLayoutMk cId="0" sldId="2147483678"/>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43.593"/>
    </inkml:context>
    <inkml:brush xml:id="br0">
      <inkml:brushProperty name="width" value="0.05" units="cm"/>
      <inkml:brushProperty name="height" value="0.05" units="cm"/>
      <inkml:brushProperty name="color" value="#2A2747"/>
    </inkml:brush>
  </inkml:definitions>
  <inkml:trace contextRef="#ctx0" brushRef="#br0">1335 203 24575,'0'-3'0,"-1"0"0,1 1 0,-1-1 0,0 0 0,0 1 0,0-1 0,0 1 0,0-1 0,-1 1 0,1-1 0,-1 1 0,1 0 0,-1 0 0,0-1 0,0 1 0,0 1 0,0-1 0,0 0 0,0 0 0,-1 1 0,1-1 0,-1 1 0,1 0 0,-5-2 0,-1-1 0,-16-9 0,-1 1 0,1 2 0,-2 0 0,-40-9 0,-111-15 0,143 29 0,-421-36 0,3 42 0,522 13 0,190 32 0,-153-25 0,-43-11 0,1-3 0,84-1 0,-154-6 0,-14 0 0,0 1 0,-18 3 0,31-3 0,1 0 0,0 0 0,-1 0 0,1 1 0,0 0 0,0 0 0,0 0 0,0 0 0,1 1 0,-1 0 0,1 0 0,-1 0 0,1 0 0,-5 7 0,8-9 0,0 0 0,0 1 0,0-1 0,0 0 0,0 1 0,1-1 0,-1 1 0,1 0 0,-1-1 0,1 1 0,-1-1 0,1 1 0,0 0 0,0-1 0,0 1 0,0 0 0,0-1 0,0 1 0,0 0 0,1-1 0,-1 1 0,1 0 0,-1-1 0,1 1 0,0-1 0,-1 1 0,1-1 0,0 1 0,0-1 0,0 0 0,0 1 0,0-1 0,0 0 0,0 0 0,1 0 0,-1 0 0,3 2 0,3 2 0,0 0 0,1-1 0,-1 0 0,1 0 0,0-1 0,9 3 0,19 4 0,-1-2 0,54 6 0,83-2 0,-30-2 0,-48 0 0,134 32 0,-314-62 0,-107-10 0,-95 5 0,274 24 0,34 1 0,-12 0 0,556 3 0,-537-4 0,-25-1 0,-7 1 0,-47-8 0,39 8 0,-403-50 0,403 49 0,15 0 0,27 1 0,-6-1 0,-23 2 0,28-2 0,-1-1 0,0-1 0,1-2 0,46-16 0,-68 16 0,-16 1 0,-30-1 0,0 3 0,-43 0 0,50 2 0,-415-2 0,426 3 0,40 1 0,168-1 0,-184 0 0,0 0 0,0 0 0,-1 0 0,1-1 0,0 1 0,0 0 0,0-1 0,0 1 0,-1-1 0,1 0 0,0 0 0,2-1 0,-4 2 0,1-1 0,-1 1 0,0 0 0,0-1 0,1 1 0,-1 0 0,0-1 0,0 1 0,0-1 0,0 1 0,1-1 0,-1 1 0,0 0 0,0-1 0,0 1 0,0-1 0,0 1 0,0-1 0,0 1 0,0 0 0,0-1 0,0 1 0,-1-1 0,1 1 0,0-1 0,0 1 0,0 0 0,0-1 0,-1 1 0,1-1 0,0 1 0,-4-5 0,0 1 0,0-1 0,0 1 0,0 1 0,-8-7 0,3 4 0,0-5 0,14 8 0,27 10 0,-29-6 0,490 103 0,-415-91 0,-29-2 0,-47-8 0,-11-1 0,-19 1 0,-16-3 0,0-3 0,-56-10 0,-90-27 0,-39-5 0,203 41 0,-4 0 0,59 2 0,341 6-1365,-312-3-5461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49.445"/>
    </inkml:context>
    <inkml:brush xml:id="br0">
      <inkml:brushProperty name="width" value="0.05" units="cm"/>
      <inkml:brushProperty name="height" value="0.05" units="cm"/>
      <inkml:brushProperty name="color" value="#2A2747"/>
    </inkml:brush>
  </inkml:definitions>
  <inkml:trace contextRef="#ctx0" brushRef="#br0">1913 21 24575,'0'0'0,"0"0"0,0 0 0,-1-1 0,1 1 0,0 0 0,0 0 0,0 0 0,-1-1 0,1 1 0,0 0 0,0 0 0,0 0 0,0-1 0,0 1 0,0 0 0,-1 0 0,1-1 0,0 1 0,0 0 0,0 0 0,0-1 0,0 1 0,0 0 0,0 0 0,0-1 0,0 1 0,0 0 0,0 0 0,0-1 0,0 1 0,0 0 0,0 0 0,1-1 0,-1 1 0,0 0 0,0 0 0,0-1 0,11-4 0,18 1 0,-26 4 0,168-2 0,-131 2 0,-33 0 0,0 1 0,-1 0 0,1 1 0,0-1 0,0 1 0,-1 0 0,0 1 0,1 0 0,-1 0 0,11 7 0,-15-9 0,-1 0 0,1 0 0,-1 0 0,1 0 0,-1 0 0,0 1 0,0-1 0,1 0 0,-1 0 0,0 1 0,0-1 0,-1 1 0,1-1 0,0 1 0,0 0 0,-1-1 0,1 1 0,-1-1 0,1 1 0,-1 0 0,0 0 0,1-1 0,-1 1 0,0 0 0,0 0 0,0-1 0,-1 1 0,1 0 0,0-1 0,-1 1 0,1 0 0,-1-1 0,1 1 0,-1 0 0,0-1 0,0 1 0,1-1 0,-1 1 0,0-1 0,-1 0 0,1 1 0,0-1 0,0 0 0,0 0 0,-1 0 0,-1 2 0,-2 1 0,0-1 0,0 1 0,0-1 0,0 0 0,0-1 0,-1 1 0,1-1 0,-1 0 0,-10 2 0,-55 5 0,53-8 0,-66 5 0,37-4 0,-1 2 0,1 2 0,-88 24 0,130-29 0,-1 1 0,0 0 0,1 0 0,0 1 0,-1 0 0,-6 4 0,12-6 0,0-1 0,-1 0 0,1 1 0,0-1 0,-1 0 0,1 1 0,0-1 0,-1 1 0,1-1 0,0 0 0,0 1 0,0-1 0,-1 1 0,1-1 0,0 1 0,0-1 0,0 1 0,0-1 0,0 1 0,0-1 0,0 1 0,0-1 0,0 1 0,0-1 0,0 0 0,0 1 0,0-1 0,0 1 0,1-1 0,-1 1 0,1 1 0,1 0 0,-1-1 0,1 1 0,-1-1 0,1 1 0,0-1 0,0 0 0,-1 0 0,1 0 0,0 0 0,3 1 0,23 9 0,0-2 0,0 0 0,1-2 0,30 3 0,-41-7 0,187 24 0,292 2 0,-699-31 0,-1365 0-2400,2896 2 2400,-1296 0 0,100-4 0,-124 2 176,-14-1 264,-23 0 703,-592-7-523,506 11-599,75-2-21,-13 0 0,-61 5 0,103 0 0,13 1 0,5-1 0,1-1 0,-1-1 0,1 0 0,0 0 0,11 1 0,174 21 0,101 3 0,1200 33-2139,-1260-54 2018,-578-6 121,-153-1-1006,-208 0-3366,-337-1 3715,590 1 550,132-2-320,247 2 372,-145-7 1197,276 3 141,3 2 3029,64 3-2165,-115-3-2147,-16-1 0,1-1 0,10 2 0,1 1 0,0 0 0,0 1 0,-1-1 0,1 1 0,12 0 0,1-1 0,143-17 0,-1-7 0,-2-7 0,175-60 0,-322 89 0,1-1 0,-1 1 0,1-2 0,-1 0 0,0 0 0,24-17 0,-37 23 0,1 0 0,-1-1 0,1 1 0,-1 0 0,0 0 0,1-1 0,-1 1 0,0-1 0,0 1 0,1 0 0,-1-1 0,0 1 0,0-1 0,0 1 0,1-1 0,-1 1 0,0 0 0,0-1 0,0 1 0,0-1 0,0 1 0,0-1 0,0 1 0,0-1 0,0 1 0,0-1 0,0 1 0,0-1 0,0 1 0,0-1 0,-1 1 0,1 0 0,0-1 0,0 1 0,0-1 0,-1 1 0,1-1 0,0 1 0,-1 0 0,1-1 0,0 1 0,-1 0 0,1-1 0,0 1 0,-1 0 0,1 0 0,-1-1 0,1 1 0,0 0 0,-1 0 0,1 0 0,-1-1 0,1 1 0,-1 0 0,1 0 0,-1 0 0,-33-10 0,27 9 0,12 0 0,296 2 0,-267-5 0,-27 2 0,-15 1 0,-346-7 0,232 8 0,94 0 0,24 0 0,7 0 0,44-1 0,213 3 0,296-3 0,-552 1 0,-1 0 0,0 0 0,1 0 0,-1 0 0,1-1 0,-1 1 0,0-1 0,0 0 0,5-1 0,-11 0 0,0 1 0,1 0 0,-1 0 0,0 0 0,0 0 0,0 0 0,0 1 0,0-1 0,0 1 0,-4-1 0,-585-36 0,494 34 0,92 3 0,-292-2 0,224 9 0,63-3 0,17 0 0,25 3 0,0-2 0,1-2 0,60 0 0,-39-2 0,37 1 0,115 9 0,-205-11 0,0 0 0,0 0 0,0 0 0,1 0 0,-1 0 0,0 0 0,0 0 0,1 0 0,-1 0 0,0 0 0,0 0 0,0 0 0,1 0 0,-1 0 0,0 0 0,0 0 0,1 0 0,-1 0 0,0 0 0,0 0 0,0 1 0,1-1 0,-1 0 0,0 0 0,0 0 0,0 0 0,0 1 0,0-1 0,1 0 0,-1 0 0,0 0 0,0 0 0,0 1 0,0-1 0,0 0 0,0 0 0,0 0 0,0 1 0,0-1 0,0 0 0,1 0 0,-1 1 0,0-1 0,0 0 0,0 0 0,-1 1 0,1-1 0,0 0 0,0 0 0,0 0 0,0 1 0,0-1 0,0 0 0,0 0 0,0 0 0,0 1 0,0-1 0,-1 0 0,1 0 0,-16 17 0,-6 3 0,21-19 0,1 0 0,-1 0 0,0 0 0,1-1 0,-1 1 0,0 0 0,1 0 0,-1 0 0,1 0 0,0 0 0,-1 0 0,1 0 0,0 0 0,0 0 0,-1 0 0,1 0 0,0 0 0,0 0 0,0 2 0,1-1 0,0 0 0,0 0 0,0-1 0,1 1 0,-1 0 0,0-1 0,1 1 0,-1-1 0,1 0 0,-1 1 0,1-1 0,0 0 0,-1 0 0,1 0 0,3 1 0,35 13 0,5-6 0,1-1 0,0-2 0,1-3 0,46-1 0,-60-2 0,-16 1 0,-12 0 0,-1-1 0,1 0 0,-1 0 0,1 0 0,0 0 0,-1-1 0,1 1 0,-1-1 0,0 0 0,1-1 0,6-2 0,-10 4 0,-1 0 0,0 0 0,0 0 0,0-1 0,1 1 0,-1 0 0,0 0 0,0 0 0,0 0 0,0 0 0,0-1 0,1 1 0,-1 0 0,0 0 0,0 0 0,0 0 0,0-1 0,0 1 0,0 0 0,0 0 0,1 0 0,-1-1 0,0 1 0,0 0 0,0 0 0,0 0 0,0-1 0,0 1 0,0 0 0,0 0 0,0-1 0,0 1 0,0 0 0,-1 0 0,1 0 0,0-1 0,0 1 0,0 0 0,0 0 0,0 0 0,0-1 0,0 1 0,0 0 0,-1 0 0,1 0 0,0 0 0,0 0 0,0-1 0,0 1 0,-1 0 0,1 0 0,0 0 0,0 0 0,0 0 0,-1 0 0,-6-3 0,0 0 0,0 1 0,0-1 0,0 2 0,0-1 0,-1 1 0,-13 0 0,6 0 0,-198-11 0,701 14 0,-596-1 0,-1 5 0,-142 25 0,244-29 0,0-1 0,0 1 0,1 0 0,-13 6 0,18-8 0,1 0 0,0 0 0,0 0 0,-1 0 0,1 0 0,0 0 0,0 1 0,-1-1 0,1 0 0,0 0 0,0 0 0,0 0 0,-1 1 0,1-1 0,0 0 0,0 0 0,0 0 0,0 1 0,0-1 0,-1 0 0,1 0 0,0 1 0,0-1 0,0 0 0,0 0 0,0 1 0,0-1 0,0 0 0,0 0 0,0 1 0,0-1 0,0 0 0,0 0 0,0 1 0,0-1 0,0 0 0,0 0 0,0 1 0,0-1 0,0 0 0,1 0 0,-1 0 0,0 1 0,0-1 0,0 0 0,0 0 0,0 1 0,1-1 0,-1 0 0,0 0 0,0 0 0,0 0 0,1 1 0,-1-1 0,0 0 0,0 0 0,1 0 0,-1 0 0,0 0 0,0 0 0,1 0 0,-1 0 0,9 3 0,-1 0 0,0-1 0,1 0 0,0-1 0,-1 0 0,1 0 0,11-1 0,-1 1 0,213 2 0,-602-5 0,226 2 0,236 2 0,-40 0 0,-1-1 0,1-3 0,77-13 0,-128 15 0,-1 0 0,0 0 0,0 0 0,0 0 0,0 0 0,0 0 0,1 0 0,-1 0 0,0 0 0,0 0 0,0 0 0,0 0 0,0 0 0,1 0 0,-1 0 0,0 0 0,0 0 0,0-1 0,0 1 0,0 0 0,0 0 0,1 0 0,-1 0 0,0 0 0,0 0 0,0 0 0,0 0 0,0-1 0,0 1 0,0 0 0,0 0 0,0 0 0,1 0 0,-1 0 0,0-1 0,0 1 0,0 0 0,0 0 0,0 0 0,0 0 0,0 0 0,0-1 0,0 1 0,0 0 0,0 0 0,0 0 0,0 0 0,0 0 0,0-1 0,-1 1 0,1 0 0,0 0 0,0 0 0,0 0 0,0 0 0,0-1 0,0 1 0,0 0 0,0 0 0,0 0 0,-1 0 0,-13-10 0,-21-5 0,11 7 0,-1 1 0,0 2 0,0 0 0,0 1 0,-27 1 0,98 15 0,94 6 0,223 1 0,-128-12 0,-457-6 0,-365 21 0,584-22 0,1 0 0,0 0 0,0 0 0,0 0 0,0 0 0,-1 1 0,1-1 0,0 0 0,0 1 0,0 0 0,0 0 0,0 0 0,-3 1 0,33 3 0,169-2 0,-27-2 0,-174-1 0,0 1 0,-1-1 0,1 1 0,0-1 0,0 1 0,-1 0 0,1 1 0,0-1 0,-4 3 0,7-4 0,0 0 0,1 1 0,-1-1 0,0 0 0,0 1 0,0-1 0,1 1 0,-1 0 0,0-1 0,1 1 0,-1-1 0,0 1 0,1 0 0,-1-1 0,1 1 0,-1 0 0,1 0 0,-1 0 0,1-1 0,-1 1 0,1 0 0,0 0 0,0 0 0,-1 0 0,1 0 0,0 0 0,0 0 0,0-1 0,0 1 0,0 0 0,0 0 0,0 0 0,0 0 0,1 0 0,-1 0 0,0 0 0,0 0 0,1-1 0,-1 1 0,1 0 0,-1 0 0,1 0 0,-1-1 0,1 1 0,-1 0 0,2 0 0,3 5 0,1-1 0,0 0 0,0 0 0,0-1 0,1 0 0,-1 0 0,1 0 0,0-1 0,0 0 0,0-1 0,15 4 0,9 1 0,46 4 0,-76-11 0,189 9 0,-163-11 0,-27 2 0,0 0 0,0 0 0,0 0 0,0 0 0,1 0 0,-1 0 0,0 0 0,0 0 0,0 0 0,0 0 0,0 0 0,0 0 0,1 0 0,-1 0 0,0 0 0,0 0 0,0 0 0,0 0 0,0 0 0,1 0 0,-1 0 0,0 0 0,0 0 0,0 0 0,0 0 0,0 0 0,0 0 0,1 0 0,-1-1 0,0 1 0,0 0 0,0 0 0,0 0 0,0 0 0,0 0 0,0 0 0,0 0 0,0-1 0,0 1 0,0 0 0,0 0 0,1 0 0,-1 0 0,0 0 0,0-1 0,0 1 0,0 0 0,0 0 0,0 0 0,0 0 0,0 0 0,0 0 0,0-1 0,0 1 0,-1 0 0,1 0 0,0 0 0,0 0 0,0-1 0,-5-1 0,0 0 0,-1 0 0,1 1 0,-1-1 0,1 1 0,-8-1 0,-142-14 0,-190 4 0,338 12 0,-11 0 0,36 1 0,87 0 0,510-4 0,-537-3 0,-61 1 0,-24-2 0,-29-3 0,-78-4 0,-208 1 0,225 12 0,-100-1 0,223 2 0,197-3 0,-182-4 0,-38 1 0,-10-1 0,-4 2 0,0-1 0,0 2 0,0 0 0,-1 0 0,1 1 0,-1 0 0,-17-1 0,10 1 0,-454-39 0,877 42 0,1-30 0,-386 26 0,-45 8 0,2 1 0,0 2 0,-23 9 0,45-15 0,0-1 0,0 1 0,1 0 0,-1 0 0,1 0 0,-1 0 0,1 0 0,-1 0 0,1 1 0,0-1 0,-1 0 0,0 3 0,1-4 0,1 1 0,0-1 0,0 1 0,0-1 0,0 1 0,-1 0 0,1-1 0,0 1 0,0-1 0,0 1 0,0-1 0,0 1 0,0-1 0,1 1 0,-1-1 0,0 1 0,0-1 0,0 1 0,0-1 0,1 1 0,-1-1 0,0 1 0,0-1 0,1 1 0,-1-1 0,0 0 0,1 1 0,2 2 0,0-1 0,0 0 0,0 0 0,1 0 0,-1-1 0,0 1 0,1-1 0,-1 1 0,1-1 0,4 0 0,38 7 0,93 3 0,-123-10 0,-153-4-1365,102 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55.403"/>
    </inkml:context>
    <inkml:brush xml:id="br0">
      <inkml:brushProperty name="width" value="0.05" units="cm"/>
      <inkml:brushProperty name="height" value="0.05" units="cm"/>
      <inkml:brushProperty name="color" value="#2A2747"/>
    </inkml:brush>
  </inkml:definitions>
  <inkml:trace contextRef="#ctx0" brushRef="#br0">670 511 24575,'-30'2'0,"0"1"0,0 2 0,0 0 0,1 2 0,-34 13 0,32-11 0,-6 1 0,15-4 0,-33 13 0,46-12 0,14-3 0,19 0 0,20-5 0,-33 0 0,-1 0 0,0 1 0,0 0 0,0 1 0,0 0 0,13 4 0,-17 2 0,11-4 0,-1 0 0,1-2 0,0 0 0,19-2 0,2 1 0,315 1 0,-481-3 0,-2 0 0,-140 14 0,263-11 0,-33 5 0,37-5 0,1-1 0,0 1 0,0-1 0,0 1 0,0 0 0,0 0 0,0 0 0,0 0 0,1 0 0,-1 0 0,0 0 0,1 1 0,-4 1 0,5-2 0,0-1 0,0 1 0,0-1 0,0 1 0,0-1 0,0 1 0,0-1 0,0 0 0,0 1 0,0-1 0,0 1 0,1-1 0,-1 1 0,0-1 0,0 0 0,0 1 0,0-1 0,1 0 0,-1 1 0,0-1 0,0 1 0,1-1 0,-1 0 0,0 1 0,1-1 0,-1 0 0,0 0 0,1 1 0,-1-1 0,0 0 0,1 0 0,-1 0 0,1 1 0,-1-1 0,1 0 0,-1 0 0,0 0 0,1 0 0,-1 0 0,1 0 0,23 7 0,-4-5 0,0 0 0,1-2 0,-1 0 0,1-1 0,-1-1 0,0-1 0,0-1 0,21-6 0,-39 9 0,-1 1 0,1-1 0,0 1 0,0-1 0,-1 1 0,1-1 0,0 0 0,-1 0 0,1 0 0,-1 0 0,3-2 0,-4 2 0,0 1 0,1 0 0,-1-1 0,0 1 0,0 0 0,0-1 0,0 1 0,0 0 0,0-1 0,0 1 0,0 0 0,0-1 0,0 1 0,0 0 0,0 0 0,-1-1 0,1 1 0,0 0 0,0-1 0,0 1 0,0 0 0,0-1 0,-1 1 0,1 0 0,0 0 0,0-1 0,0 1 0,-1 0 0,1 0 0,0 0 0,0-1 0,-1 1 0,1 0 0,0 0 0,0 0 0,-1 0 0,0-1 0,-5-2 0,-1 1 0,1-1 0,-1 1 0,-12-2 0,-158-16 0,211 5 0,-21 10 0,-2 1 0,-1 0 0,0 0 0,0-1 0,9-6 0,-18 11 0,-1-1 0,1 1 0,0-1 0,-1 1 0,1-1 0,-1 1 0,1-1 0,-1 1 0,1-1 0,-1 1 0,1-1 0,-1 1 0,1-1 0,-1 0 0,0 1 0,1-1 0,-1 0 0,0 1 0,0-1 0,0 0 0,1 0 0,-1 1 0,0-1 0,0 0 0,0 0 0,0 1 0,0-1 0,0 0 0,0 0 0,-1 1 0,1-1 0,0 0 0,0 1 0,0-1 0,-1 0 0,1 1 0,0-1 0,-1 0 0,1 1 0,-1-1 0,1 0 0,-1 1 0,1-1 0,-1 1 0,1-1 0,-2 0 0,-1-2 0,-1 1 0,0 0 0,0 0 0,1 0 0,-1 0 0,0 0 0,-7-1 0,-22-4 0,0 2 0,-1 1 0,1 2 0,-37 2 0,39 1 0,43 2 0,55 2 0,330 3 0,-489-9 0,16-1 0,0 3 0,-83 12 0,125-4 0,33-9 0,1 0 0,0 0 0,0 0 0,0 0 0,-1 0 0,1 0 0,0 0 0,0 0 0,0 1 0,-1-1 0,1 0 0,0 0 0,0 0 0,0 0 0,-1 0 0,1 1 0,0-1 0,0 0 0,0 0 0,0 0 0,0 1 0,-1-1 0,1 0 0,0 0 0,0 0 0,0 1 0,0-1 0,0 0 0,0 0 0,0 0 0,0 1 0,0-1 0,0 0 0,0 0 0,0 1 0,0-1 0,0 0 0,0 0 0,0 1 0,0-1 0,0 0 0,0 0 0,0 0 0,1 1 0,-1-1 0,0 0 0,0 0 0,0 0 0,0 1 0,0-1 0,0 0 0,1 0 0,-1 0 0,0 0 0,0 0 0,0 1 0,1-1 0,-1 0 0,0 0 0,0 0 0,0 0 0,1 0 0,-1 0 0,0 0 0,0 0 0,1 0 0,-1 0 0,0 0 0,1 0 0,14 5 0,0-1 0,1-1 0,0-1 0,29 1 0,-27-1 0,206 6 0,-49-3 0,-163-5 0,-1 0 0,0 1 0,0 1 0,0 0 0,0 1 0,20 7 0,-30-10 0,0 0 0,-1 0 0,1 0 0,-1 1 0,1-1 0,-1 0 0,1 0 0,0 1 0,-1-1 0,1 0 0,-1 1 0,1-1 0,-1 1 0,0-1 0,1 1 0,-1-1 0,1 1 0,-1-1 0,0 1 0,0-1 0,1 1 0,-1-1 0,0 1 0,0-1 0,1 1 0,-1 0 0,0-1 0,0 1 0,0 0 0,0-1 0,0 1 0,0-1 0,0 1 0,0 0 0,0-1 0,0 1 0,0-1 0,-1 2 0,-17 19 0,17-20 0,-18 14 0,-1 0 0,-32 18 0,33-23 0,1 2 0,0 0 0,-21 20 0,39-32 0,-1 0 0,1 0 0,-1 1 0,1-1 0,-1 0 0,1 1 0,0-1 0,-1 0 0,1 1 0,-1-1 0,1 0 0,0 1 0,0-1 0,-1 1 0,1-1 0,0 1 0,0-1 0,-1 1 0,1-1 0,0 1 0,0-1 0,0 1 0,0-1 0,0 1 0,0-1 0,0 1 0,0-1 0,0 1 0,0-1 0,0 1 0,0-1 0,0 1 0,0-1 0,0 1 0,1-1 0,-1 1 0,0-1 0,0 1 0,0-1 0,1 0 0,-1 1 0,0-1 0,1 1 0,-1-1 0,1 1 0,23 7 0,-8-6 0,0-1 0,0 0 0,0-1 0,0 0 0,0-2 0,0 0 0,29-7 0,-24 3 0,1-1 0,-1-1 0,-1 0 0,1-2 0,20-13 0,-35 20 0,-1-1 0,0 0 0,1 0 0,-2-1 0,1 1 0,-1-1 0,1 0 0,-1 0 0,0-1 0,-1 1 0,0-1 0,4-7 0,-6 10 0,0 0 0,0 0 0,0 0 0,-1 0 0,1-1 0,-1 1 0,0 0 0,0 0 0,0 0 0,0-1 0,0 1 0,-1 0 0,1 0 0,-1 0 0,0 0 0,0 0 0,0 0 0,0 0 0,-1 0 0,1 0 0,-1 0 0,0 1 0,0-1 0,0 1 0,-3-4 0,-2-1 0,-1 1 0,1 0 0,-1 1 0,0-1 0,0 2 0,-1-1 0,1 1 0,-16-5 0,-9-1 0,-37-6 0,9 2 0,2-3 0,-85-38 0,119 40 0,25 15 0,0 0 0,-1-1 0,1 1 0,0-1 0,0 1 0,0 0 0,0-1 0,-1 1 0,1-1 0,0 1 0,0-1 0,0 1 0,0-1 0,0 1 0,0-1 0,0 1 0,0-1 0,0 1 0,0 0 0,0-1 0,1 1 0,-1-1 0,0 1 0,0-1 0,0 1 0,1 0 0,-1-1 0,0 1 0,0-1 0,1 1 0,-1 0 0,0-1 0,1 1 0,-1 0 0,0-1 0,1 1 0,-1 0 0,1 0 0,-1-1 0,0 1 0,1 0 0,-1 0 0,1 0 0,-1 0 0,1 0 0,-1-1 0,1 1 0,-1 0 0,1 0 0,0 0 0,0 0 0,0 0 0,0 0 0,0-1 0,0 1 0,0 0 0,0-1 0,-1 1 0,1-1 0,0 1 0,0-1 0,0 0 0,-1 1 0,1-1 0,0 0 0,0 1 0,-1-1 0,1 0 0,-1 0 0,1 0 0,-1 1 0,1-1 0,-1 0 0,1-1 0,-4 1 0,1 0 0,-1 0 0,1 0 0,-1 0 0,0 1 0,0-1 0,1 1 0,-1 0 0,0 0 0,-5 0 0,-213-1 0,211-2 0,12-2 0,21-6 0,-20 10 0,-1 1 0,0-1 0,0 1 0,0-1 0,0 1 0,1 0 0,-1 0 0,0 0 0,0 0 0,4 1 0,-5 0 0,-1-1 0,1 0 0,-1 1 0,1-1 0,-1 0 0,1 1 0,-1-1 0,1 0 0,-1 1 0,1-1 0,-1 1 0,0-1 0,1 1 0,-1-1 0,0 1 0,1-1 0,-1 1 0,0-1 0,0 1 0,1 0 0,-1-1 0,0 1 0,0-1 0,0 1 0,0-1 0,0 1 0,0 0 0,0-1 0,0 1 0,0 0 0,0-1 0,0 1 0,0-1 0,-1 1 0,1-1 0,0 1 0,0 0 0,-1-1 0,0 2 0,-5 13 0,-2 0 0,-16 25 0,17-30 0,0 1 0,1 0 0,0 0 0,1 0 0,0 1 0,1 0 0,-4 14 0,8-25 0,-1 0 0,1 0 0,0 0 0,0 1 0,0-1 0,0 0 0,0 0 0,0 1 0,0-1 0,0 0 0,0 0 0,0 0 0,1 1 0,-1-1 0,0 0 0,1 0 0,-1 0 0,1 0 0,-1 0 0,1 0 0,0 0 0,0 0 0,-1 0 0,1 0 0,2 2 0,-2-3 0,1 1 0,0 0 0,0-1 0,-1 1 0,1-1 0,0 0 0,0 0 0,0 1 0,0-1 0,0 0 0,-1-1 0,1 1 0,0 0 0,0 0 0,2-2 0,4 0 0,1-1 0,-1 0 0,1-1 0,-1 0 0,13-9 0,-15 10 0,-1-1 0,-1 0 0,1 0 0,0 0 0,-1-1 0,0 1 0,0-1 0,0 0 0,3-7 0,-6 12 0,-1-1 0,0 1 0,0 0 0,0-1 0,0 1 0,0 0 0,1-1 0,-1 1 0,0 0 0,0-1 0,0 1 0,0 0 0,0-1 0,0 1 0,0 0 0,0-1 0,0 1 0,0-1 0,0 1 0,0 0 0,-1-1 0,1 1 0,0 0 0,0-1 0,0 1 0,0 0 0,-1 0 0,1-1 0,0 1 0,0 0 0,0-1 0,-1 1 0,1 0 0,0 0 0,0-1 0,-1 1 0,1 0 0,0 0 0,-1 0 0,1 0 0,0-1 0,-1 1 0,1 0 0,0 0 0,-1 0 0,1 0 0,0 0 0,-1 0 0,1 0 0,-1 0 0,1 0 0,0 0 0,-1 0 0,1 0 0,0 0 0,-1 0 0,1 0 0,-1 1 0,-25 6 0,-9 9 0,-43 27 0,33-18 0,11-10 0,33-15 0,1 0 0,0 0 0,0 1 0,-1-1 0,1 0 0,0 0 0,-1 0 0,1 0 0,0 1 0,-1-1 0,1 0 0,-1 0 0,1 0 0,0 0 0,-1 0 0,1 0 0,0 0 0,-1 0 0,1 0 0,0 0 0,-1 0 0,1 0 0,-1-1 0,1 1 0,0 0 0,-1 0 0,1 0 0,0 0 0,0-1 0,-1 1 0,1 0 0,0 0 0,-1 0 0,1-1 0,0 1 0,0 0 0,-1-1 0,1 1 0,0 0 0,0-1 0,0 1 0,-1 0 0,1-1 0,0 1 0,0 0 0,0-1 0,0 1 0,0-1 0,7-19 0,-5 16 0,100-206 0,-94 188 0,-8 22 0,0 0 0,0-1 0,0 1 0,0 0 0,0 0 0,0 0 0,0 0 0,0 0 0,0 0 0,-1 0 0,1 0 0,0 0 0,0-1 0,0 1 0,0 0 0,0 0 0,0 0 0,-1 0 0,1 0 0,0 0 0,0 0 0,0 0 0,0 0 0,0 0 0,-1 0 0,1 0 0,0 0 0,0 0 0,0 0 0,0 0 0,0 0 0,-1 0 0,1 0 0,0 0 0,0 0 0,0 0 0,0 1 0,0-1 0,0 0 0,-1 0 0,1 0 0,0 0 0,0 0 0,0 0 0,0 0 0,0 0 0,0 1 0,0-1 0,0 0 0,0 0 0,0 0 0,0 0 0,-1 0 0,1 0 0,0 1 0,0-1 0,0 0 0,0 0 0,0 0 0,0 0 0,-28 37 0,-30 55 0,-77 168 0,125-239 0,2-1 0,0 1 0,-6 29 0,14-39 0,4-11 0,8-14 0,-2-1 0,-1 0 0,-1-1 0,-1 0 0,0 0 0,-1-1 0,-1 1 0,0-2 0,3-20 0,-9 38 0,1 0 0,0 0 0,0 0 0,0 0 0,0 1 0,0-1 0,-1 0 0,1 0 0,0 0 0,0 0 0,0 0 0,0 0 0,-1 1 0,1-1 0,0 0 0,0 0 0,0 0 0,-1 0 0,1 0 0,0 0 0,0 0 0,0 0 0,-1 0 0,1 0 0,0 0 0,0 0 0,-1 0 0,1 0 0,0 0 0,0 0 0,0 0 0,-1-1 0,1 1 0,0 0 0,0 0 0,0 0 0,0 0 0,-1 0 0,1 0 0,0 0 0,0-1 0,0 1 0,0 0 0,0 0 0,-1 0 0,1 0 0,0-1 0,0 1 0,0 0 0,0 0 0,0 0 0,0-1 0,0 1 0,0 0 0,0 0 0,0 0 0,0-1 0,0 1 0,0 0 0,-14 18 0,1 1 0,2 0 0,0 0 0,0 2 0,-12 36 0,11-27 0,2-7 0,-1 1 0,1 0 0,1 1 0,-8 39 0,18-61 0,5-11 0,91-181 0,-44 78 0,-25 57 0,10-19 0,33-91 0,-60 123 0,-11 41 0,0 0 0,0 0 0,0-1 0,0 1 0,0 0 0,0 0 0,0-1 0,0 1 0,0 0 0,0 0 0,0-1 0,0 1 0,0 0 0,0 0 0,0-1 0,0 1 0,0 0 0,0 0 0,-1-1 0,1 1 0,0 0 0,0 0 0,0-1 0,0 1 0,0 0 0,-1 0 0,1 0 0,0 0 0,0-1 0,-1 1 0,1 0 0,0 0 0,0 0 0,0 0 0,-1 0 0,1 0 0,0 0 0,0-1 0,-1 1 0,1 0 0,0 0 0,0 0 0,-1 0 0,1 0 0,0 0 0,0 0 0,-1 0 0,1 1 0,0-1 0,-1 0 0,1 0 0,0 0 0,0 0 0,0 0 0,-1 0 0,1 0 0,0 0 0,-1 1 0,-9 6 0,0 0 0,0 0 0,0 1 0,1 1 0,1 0 0,-1 0 0,1 0 0,-7 13 0,-14 13 0,28-34 0,1 0 0,0-1 0,-1 1 0,0 0 0,1-1 0,-1 1 0,1 0 0,-1-1 0,0 1 0,1-1 0,-1 1 0,0-1 0,0 1 0,1-1 0,-1 0 0,0 1 0,0-1 0,0 0 0,1 1 0,-1-1 0,0 0 0,0 0 0,-1 0 0,1 0 0,0-1 0,1 0 0,-1 1 0,1-1 0,0 0 0,-1 1 0,1-1 0,-1 0 0,1 0 0,0 1 0,0-1 0,-1 0 0,1 0 0,0 1 0,0-1 0,0 0 0,0 0 0,0 0 0,0 1 0,0-2 0,7-55 0,64-271 0,-67 300 0,-5 20 0,-5 12 0,-7 18 0,0 0 0,-13 35 0,18-38 0,-1 1 0,-1-1 0,-1-1 0,-19 28 0,15-35 0,15-12 0,0 1 0,-1 0 0,1 0 0,0 0 0,0 0 0,-1 0 0,1 0 0,0 0 0,0-1 0,-1 1 0,1 0 0,0 0 0,0 0 0,0 0 0,-1-1 0,1 1 0,0 0 0,0 0 0,0-1 0,0 1 0,0 0 0,-1 0 0,1-1 0,0 1 0,0 0 0,0 0 0,0-1 0,0 1 0,0 0 0,0 0 0,0-1 0,0 1 0,0-1 0,0-3 0,0 0 0,0 1 0,1-1 0,-1 0 0,1 0 0,2-6 0,3-8-97,1 2-1,0-1 1,1 1-1,1 0 1,1 1-1,0 0 1,1 1-1,0 0 1,1 0-1,1 1 1,0 1-1,1 0 0,25-16 1,-16 15-6729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00.701"/>
    </inkml:context>
    <inkml:brush xml:id="br0">
      <inkml:brushProperty name="width" value="0.05" units="cm"/>
      <inkml:brushProperty name="height" value="0.05" units="cm"/>
      <inkml:brushProperty name="color" value="#2A2747"/>
    </inkml:brush>
  </inkml:definitions>
  <inkml:trace contextRef="#ctx0" brushRef="#br0">625 193 24575,'0'1'0,"0"1"0,1 0 0,-1-1 0,0 1 0,1-1 0,-1 1 0,1-1 0,0 1 0,-1-1 0,1 1 0,0-1 0,0 1 0,0-1 0,0 0 0,0 0 0,0 1 0,0-1 0,0 0 0,1 0 0,-1 0 0,0 0 0,1 0 0,-1-1 0,0 1 0,1 0 0,-1-1 0,1 1 0,0-1 0,-1 1 0,4 0 0,5 1 0,1-1 0,0 0 0,18 0 0,-15-1 0,325 0 0,-140-2 0,-193 2 0,32 3 0,-37-3 0,0 0 0,1 0 0,-1 1 0,0-1 0,0 0 0,0 1 0,0-1 0,0 1 0,0-1 0,0 1 0,0 0 0,0-1 0,0 1 0,0 0 0,0 0 0,0 0 0,0-1 0,-1 1 0,1 0 0,0 0 0,-1 0 0,1 0 0,0 0 0,-1 1 0,0-1 0,1 2 0,-1-3 0,0 1 0,0-1 0,0 1 0,0-1 0,0 1 0,0-1 0,0 0 0,0 1 0,0-1 0,0 1 0,-1-1 0,1 1 0,0-1 0,0 0 0,0 1 0,-1-1 0,1 1 0,0-1 0,-1 0 0,1 1 0,0-1 0,-1 0 0,1 1 0,0-1 0,-1 0 0,1 0 0,-1 1 0,1-1 0,-1 0 0,1 0 0,0 0 0,-1 0 0,0 1 0,-16 3 0,0 0 0,-1-1 0,0 0 0,-25 0 0,39-3 0,-677 9 0,251-10 0,425 1 0,-19 0 0,0 1 0,-26 5 0,80 1 0,446 1 0,-285-10 0,-12 3 0,-7 2 0,211-24 0,-361 19 0,-13 1 0,0 0 0,0 0 0,0-1 0,-1 0 0,1 0 0,0-1 0,13-6 0,-23 9 0,1 0 0,0 0 0,0 0 0,0 0 0,-1 0 0,1 0 0,0 0 0,0 0 0,0 0 0,-1 0 0,1 0 0,0 0 0,0 0 0,0 0 0,-1-1 0,1 1 0,0 0 0,0 0 0,0 0 0,0 0 0,-1 0 0,1-1 0,0 1 0,0 0 0,0 0 0,0 0 0,0 0 0,0-1 0,0 1 0,0 0 0,-1 0 0,1 0 0,0-1 0,0 1 0,0 0 0,0 0 0,0 0 0,0-1 0,0 1 0,0 0 0,0 0 0,0-1 0,0 1 0,0 0 0,1 0 0,-1 0 0,0-1 0,0 1 0,0 0 0,0 0 0,0 0 0,0 0 0,0-1 0,1 1 0,-1 0 0,0 0 0,0 0 0,0 0 0,0 0 0,0-1 0,1 1 0,-1 0 0,0 0 0,0 0 0,0 0 0,1 0 0,-1 0 0,-23-5 0,-173-3 0,-5-1 0,19-20 0,115 15 0,0 4 0,-105-3 0,150 14 0,20 1 0,6-1 0,37 4 0,-1-2 0,36 2 0,109-7 0,-164 1 0,0-2 0,0 0 0,0-1 0,0-1 0,0-1 0,-1-1 0,-1-1 0,1-1 0,-1 0 0,20-14 0,-34 20 0,0-1 0,0 0 0,0 0 0,-1 0 0,7-8 0,-10 11 0,-1 1 0,1-1 0,-1 0 0,0 1 0,1-1 0,-1 0 0,0 0 0,1 0 0,-1 0 0,0 1 0,0-1 0,0 0 0,0 0 0,0 0 0,0 0 0,0 0 0,0 1 0,0-1 0,0 0 0,0 0 0,-1 0 0,1 0 0,0 1 0,0-1 0,-1 0 0,1 0 0,-1 1 0,1-1 0,-1 0 0,1 0 0,-1 1 0,1-1 0,-1 1 0,0-1 0,1 0 0,-1 1 0,0-1 0,1 1 0,-1 0 0,0-1 0,0 1 0,1 0 0,-1-1 0,0 1 0,0 0 0,0 0 0,-1-1 0,-10-3 0,-1 0 0,1 0 0,-1 1 0,0 1 0,-20-1 0,-72 1 0,59 3 0,-423-28 0,438 26 0,31 1 0,0 0 0,0 0 0,0 0 0,0 0 0,0 0 0,0 0 0,0 0 0,0 0 0,0 0 0,0 1 0,0-1 0,0 0 0,0 0 0,0 0 0,0 0 0,0 0 0,0 0 0,0 0 0,0 0 0,0 0 0,0 1 0,0-1 0,0 0 0,0 0 0,0 0 0,0 0 0,0 0 0,0 0 0,0 0 0,0 0 0,0 0 0,0 0 0,0 1 0,0-1 0,0 0 0,0 0 0,0 0 0,-1 0 0,1 0 0,0 0 0,0 0 0,0 0 0,56 13 0,321 21 0,6-29 0,-351-5 0,-285-1 0,191 4 0,1 3 0,-68 16 0,99-11 0,30-11 0,-1 0 0,1 0 0,0 0 0,0 0 0,0 1 0,0-1 0,-1 0 0,1 0 0,0 1 0,0-1 0,0 0 0,0 0 0,0 1 0,0-1 0,0 0 0,0 0 0,0 1 0,0-1 0,-1 0 0,1 0 0,0 1 0,1-1 0,-1 0 0,0 0 0,0 1 0,0-1 0,0 0 0,0 1 0,0-1 0,0 0 0,0 0 0,0 0 0,0 1 0,1-1 0,-1 0 0,0 0 0,0 1 0,0-1 0,0 0 0,1 0 0,-1 0 0,0 0 0,0 1 0,1-1 0,-1 0 0,0 0 0,1 0 0,6 4 0,0-1 0,1 0 0,-1 0 0,15 2 0,260 40 0,-263-42 0,-19-3 0,0 0 0,0 0 0,0 0 0,0 0 0,0 0 0,0 0 0,-1 0 0,1 1 0,0-1 0,0 0 0,0 0 0,0 0 0,0 0 0,0 0 0,0 0 0,0 0 0,0 0 0,0 0 0,0 0 0,0 0 0,0 0 0,0 0 0,0 0 0,0 0 0,0 0 0,0 0 0,0 0 0,0 1 0,0-1 0,0 0 0,0 0 0,0 0 0,0 0 0,-37 1 0,-550-5 0,1426 4 0,-867 0 0,-36-1 0,0 3 0,1 2 0,-94 19 0,119-15 0,12-2 0,1 0 0,0 1 0,-28 13 0,51-19 0,-1 0 0,1 0 0,0 0 0,-1 1 0,1-1 0,0 1 0,0-1 0,0 1 0,0 0 0,1 0 0,-1 0 0,0 0 0,1 0 0,-1 0 0,-1 4 0,3-5 0,-1-1 0,1 1 0,0 0 0,0-1 0,0 1 0,0 0 0,0 0 0,0-1 0,0 1 0,1 0 0,-1-1 0,0 1 0,0 0 0,0-1 0,1 1 0,-1 0 0,0-1 0,1 1 0,-1 0 0,0-1 0,2 2 0,-1-1 0,1 1 0,0-1 0,0 1 0,0-1 0,0 0 0,0 0 0,0 0 0,0 0 0,4 1 0,16 5 0,1-1 0,-1-2 0,42 4 0,76-4 0,-99-4 0,7 1 0,-13 1 0,0-2 0,1-1 0,-1-2 0,47-9 0,-64 4 0,-18 8 0,1 0 0,-1 0 0,0 0 0,0 0 0,0 0 0,0 0 0,0 0 0,1-1 0,-1 1 0,0 0 0,0 0 0,0 0 0,0 0 0,0 0 0,0-1 0,0 1 0,0 0 0,0 0 0,0 0 0,0-1 0,1 1 0,-1 0 0,0 0 0,0 0 0,0 0 0,0-1 0,0 1 0,0 0 0,-1 0 0,1 0 0,0 0 0,0-1 0,0 1 0,0 0 0,0 0 0,0 0 0,0 0 0,0-1 0,0 1 0,0 0 0,-1 0 0,1 0 0,-2-2 0,-1 1 0,1 0 0,-1 0 0,0 0 0,1 0 0,-1 0 0,0 0 0,1 1 0,-6-1 0,-121-8 0,-141 8 0,136 3 0,93-3 0,27 0 0,1 0 0,-1 1 0,1 1 0,-1 0 0,1 1 0,0 0 0,-14 4 0,24-3 0,10-1 0,51 8 0,1-4 0,90 0 0,-84-4 0,523 2 0,-395-5 0,-304 1 0,-297 13 0,270-4 0,-147-8 0,121-3 0,80 0 0,-89 4 0,148 4 0,24-6 0,1 0 0,0 0 0,0 1 0,0-1 0,0 0 0,0 0 0,0 0 0,0 1 0,0-1 0,-1 0 0,1 0 0,0 1 0,0-1 0,0 0 0,0 0 0,0 0 0,0 1 0,0-1 0,0 0 0,0 0 0,0 1 0,1-1 0,-1 0 0,0 0 0,0 0 0,0 1 0,0-1 0,0 0 0,0 0 0,0 0 0,1 1 0,-1-1 0,0 0 0,0 0 0,0 0 0,0 0 0,1 1 0,-1-1 0,0 0 0,0 0 0,0 0 0,1 0 0,-1 0 0,0 0 0,0 0 0,0 0 0,1 1 0,5 1 0,-1 1 0,1-1 0,0 0 0,0 0 0,0-1 0,7 1 0,110 8 0,189-8 0,-156-4 0,9 4 0,154-5 0,-295 1 0,0-2 0,0 0 0,0-2 0,34-12 0,-56 18 0,-1 0 0,0-1 0,0 1 0,0 0 0,0-1 0,0 1 0,0-1 0,0 1 0,0-1 0,0 1 0,0-1 0,0 0 0,0 0 0,0 1 0,-1-1 0,1 0 0,0 0 0,1-2 0,-3 3 0,1-1 0,0 1 0,-1-1 0,1 1 0,0-1 0,-1 1 0,1-1 0,-1 1 0,1 0 0,-1-1 0,1 1 0,-1 0 0,1-1 0,-1 1 0,0 0 0,1 0 0,-1-1 0,1 1 0,-1 0 0,0 0 0,1 0 0,-1 0 0,0 0 0,-50-6 0,-279 6 0,148 1 0,153-2 0,-1-3 0,1 0 0,-45-13 0,-13-3 0,13 10 0,49 8 0,1-1 0,-1-1 0,1-2 0,0 0 0,-35-14 0,58 20 0,0-1 0,0 1 0,0 0 0,0 0 0,0-1 0,0 1 0,1-1 0,-1 1 0,0-1 0,0 1 0,0-1 0,1 1 0,-1-1 0,0 0 0,0 1 0,1-1 0,-1 0 0,1 0 0,-1 0 0,1 1 0,-1-1 0,1 0 0,-1 0 0,1 0 0,0 0 0,-1 0 0,1-1 0,1 1 0,-1 0 0,1 0 0,0 0 0,0 0 0,0 0 0,0 1 0,0-1 0,0 0 0,0 0 0,0 1 0,0-1 0,0 1 0,1-1 0,-1 1 0,0 0 0,0-1 0,2 1 0,60-10 0,341 7 67,-205 6-1499,-181-3-5394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07.543"/>
    </inkml:context>
    <inkml:brush xml:id="br0">
      <inkml:brushProperty name="width" value="0.05" units="cm"/>
      <inkml:brushProperty name="height" value="0.05" units="cm"/>
      <inkml:brushProperty name="color" value="#2A2747"/>
    </inkml:brush>
  </inkml:definitions>
  <inkml:trace contextRef="#ctx0" brushRef="#br0">489 279 24575,'2'2'0,"0"0"0,1 0 0,-1-1 0,1 1 0,-1-1 0,1 0 0,-1 0 0,1 0 0,0 0 0,0 0 0,0-1 0,4 1 0,39 1 0,-26-2 0,501 1 0,-515-1 0,0 0 0,0-1 0,0 1 0,1-1 0,-1-1 0,0 0 0,-1 1 0,1-2 0,0 1 0,7-5 0,-12 7 0,-1 0 0,0 0 0,0 0 0,0 0 0,0 0 0,1 0 0,-1-1 0,0 1 0,0 0 0,0 0 0,0 0 0,0 0 0,1 0 0,-1 0 0,0-1 0,0 1 0,0 0 0,0 0 0,0 0 0,0 0 0,0-1 0,0 1 0,0 0 0,0 0 0,1 0 0,-1 0 0,0-1 0,0 1 0,0 0 0,0 0 0,0 0 0,0-1 0,0 1 0,-1 0 0,1 0 0,0 0 0,0-1 0,0 1 0,0 0 0,0 0 0,0 0 0,0 0 0,0-1 0,0 1 0,0 0 0,-1 0 0,1 0 0,0 0 0,0 0 0,-13-5 0,-16 4 0,-216 32 0,-1 1 0,55-24 0,-24 1 0,186-5 0,0 1 0,0 1 0,1 2 0,0 1 0,-38 17 0,53-22 0,-12 4 0,22-5 0,14-1 0,54-5 0,-1-3 0,96-21 0,-136 23 0,414-50 0,-337 45 0,-96 8 0,0 0 0,0 0 0,0-1 0,0 1 0,9-6 0,-13 7 0,0 0 0,-1 0 0,1 0 0,-1 0 0,1-1 0,-1 1 0,1 0 0,-1 0 0,1-1 0,-1 1 0,1-1 0,-1 1 0,1 0 0,-1-1 0,1 1 0,-1-1 0,0 1 0,1-1 0,-1 1 0,0-1 0,1 1 0,-1-1 0,0 1 0,0-1 0,0 1 0,1-1 0,-1 0 0,0 1 0,0-1 0,0 1 0,0-1 0,0 0 0,0 1 0,0-1 0,0 1 0,0-1 0,0 0 0,-1 1 0,1-1 0,0 1 0,0-1 0,-1 1 0,1-1 0,0 1 0,0-1 0,-1 1 0,1-1 0,-1 1 0,1-1 0,0 1 0,-1-1 0,1 1 0,-1 0 0,1-1 0,-1 1 0,1 0 0,-1-1 0,1 1 0,-1 0 0,1 0 0,-1 0 0,0-1 0,0 1 0,-9-4 0,0 1 0,1 0 0,-1 0 0,0 1 0,-1 0 0,1 1 0,-17 0 0,-13-3 0,-67-10 0,-50-7 0,-169 0 0,313 21 0,4-1 0,-1 1 0,1 0 0,-1 0 0,0 1 0,1 1 0,-1-1 0,1 1 0,0 1 0,0 0 0,0 0 0,-11 6 0,19-9 0,0 1 0,1-1 0,-1 1 0,0-1 0,0 1 0,1-1 0,-1 1 0,0 0 0,1-1 0,-1 1 0,1 0 0,-1 0 0,1-1 0,-1 1 0,1 0 0,-1 0 0,1 0 0,0 0 0,-1-1 0,1 1 0,0 0 0,0 0 0,0 0 0,0 0 0,0 0 0,0 0 0,0 0 0,0 0 0,0 0 0,0 0 0,0 0 0,1 1 0,0 0 0,0-1 0,0 1 0,1 0 0,-1-1 0,1 1 0,-1 0 0,1-1 0,-1 0 0,1 1 0,0-1 0,0 0 0,0 0 0,0 0 0,0 0 0,2 1 0,13 4 0,0-1 0,0-1 0,0 0 0,30 1 0,78 0 0,-90-5 0,353 0 0,-219-2 0,-205-13 0,-557-135 0,567 145 0,3 0 0,0 1 0,1 1 0,-1 1 0,0 0 0,0 2 0,-37 4 0,60-4 0,0 0 0,-1 0 0,1 0 0,-1 0 0,1 0 0,-1 0 0,1 0 0,-1 0 0,1 1 0,0-1 0,-1 0 0,1 0 0,-1 0 0,1 0 0,0 1 0,-1-1 0,1 0 0,-1 0 0,1 1 0,0-1 0,-1 0 0,1 1 0,0-1 0,0 0 0,-1 1 0,1-1 0,0 1 0,0-1 0,0 0 0,-1 1 0,1-1 0,0 1 0,0-1 0,0 1 0,0-1 0,0 0 0,0 1 0,0-1 0,0 1 0,0-1 0,0 1 0,0-1 0,0 1 0,0-1 0,0 1 0,0-1 0,0 0 0,1 1 0,-1-1 0,0 1 0,0-1 0,1 0 0,-1 1 0,0-1 0,0 0 0,1 1 0,-1-1 0,0 0 0,1 1 0,23 18 0,-9-11 0,0-1 0,1-1 0,0-1 0,0 0 0,33 5 0,89 3 0,-108-11 0,616 8 0,-574-11 0,-64 1 0,42-3 0,-49 3 0,0 0 0,0 0 0,0 0 0,0 0 0,0 0 0,0-1 0,0 1 0,0 0 0,0 0 0,0-1 0,0 1 0,-1-1 0,1 1 0,0-1 0,0 1 0,0-1 0,0 0 0,-1 1 0,1-1 0,0 0 0,-1 0 0,1 1 0,0-1 0,-1 0 0,1 0 0,-1 0 0,1 0 0,-1 0 0,0 0 0,1 0 0,-1 0 0,0 0 0,0 0 0,0 0 0,0 0 0,0 0 0,0 0 0,0-1 0,-1 0 0,0 0 0,-1 0 0,1-1 0,-1 1 0,0 0 0,1 1 0,-1-1 0,0 0 0,0 0 0,0 1 0,-1-1 0,1 1 0,0 0 0,0 0 0,-1 0 0,1 0 0,-1 0 0,1 0 0,-1 0 0,-3 0 0,-4-2 0,-112-41 0,-3 6 0,-158-29 0,262 64 0,1 1 0,-1 1 0,0 1 0,-32 3 0,40-1 0,1 0 0,-1 1 0,1 0 0,0 1 0,0 0 0,1 1 0,-1 0 0,-16 11 0,27-15 0,0-1 0,0 1 0,0 0 0,0-1 0,0 1 0,0 0 0,1 0 0,-1-1 0,0 1 0,0 0 0,1 0 0,-1 0 0,0 0 0,1 0 0,-1 0 0,1 0 0,-1 1 0,1-1 0,0-1 0,0 1 0,0-1 0,1 1 0,-1-1 0,0 1 0,0 0 0,0-1 0,1 1 0,-1-1 0,0 1 0,0-1 0,1 0 0,-1 1 0,0-1 0,1 1 0,-1-1 0,1 0 0,-1 1 0,0-1 0,1 0 0,-1 1 0,1-1 0,0 1 0,5 1 0,0 0 0,0 1 0,0-2 0,0 1 0,7 0 0,73 8 0,0-4 0,113-6 0,-98-1 0,162-1 0,-293 6 0,1 1 0,0 1 0,-37 13 0,-30 12 0,-155 29 0,246-59 0,-36 6 0,0-3 0,-44 0 0,52-3 0,22 0 0,-1 0 0,1 1 0,-1 0 0,1 1 0,-21 8 0,26-8 0,-1 0 0,1 0 0,0 0 0,0 1 0,0 0 0,1 0 0,-1 0 0,1 1 0,0 0 0,-8 9 0,12-13 0,1 0 0,-1-1 0,1 1 0,-1-1 0,1 1 0,0 0 0,-1-1 0,1 1 0,0 0 0,-1-1 0,1 1 0,0 0 0,0 0 0,0-1 0,-1 1 0,1 0 0,0 0 0,0-1 0,0 1 0,0 0 0,0 0 0,1 0 0,-1-1 0,0 1 0,0 0 0,0 0 0,1-1 0,-1 1 0,0 0 0,1-1 0,-1 1 0,1 0 0,-1-1 0,0 1 0,1-1 0,0 1 0,-1-1 0,1 1 0,-1-1 0,1 1 0,0-1 0,-1 1 0,1-1 0,1 1 0,3 1 0,0 0 0,0-1 0,0 1 0,0-1 0,8 1 0,83 6 0,173-7 0,-147-4 0,-65 1 0,-25 1 0,1 0 0,42 6 0,-62-1 0,-12-1 0,-22 2 0,-202-1 0,23-2 0,61 18 0,10 0 0,125-19 0,1-1 0,0 0 0,-1 1 0,1 0 0,0 0 0,-1 0 0,1 0 0,0 1 0,0-1 0,-6 4 0,9-5 0,0 1 0,0-1 0,0 0 0,-1 0 0,1 0 0,0 0 0,0 1 0,0-1 0,0 0 0,-1 0 0,1 1 0,0-1 0,0 0 0,0 0 0,0 0 0,0 1 0,0-1 0,0 0 0,0 0 0,0 1 0,0-1 0,0 0 0,0 0 0,0 1 0,0-1 0,0 0 0,0 0 0,0 1 0,0-1 0,0 0 0,0 0 0,0 1 0,0-1 0,0 0 0,1 0 0,-1 1 0,0-1 0,0 0 0,0 0 0,0 0 0,0 1 0,1-1 0,-1 0 0,0 0 0,27 8 0,82 0 0,155-7 0,-131-4 0,-56 4 0,72-2 0,-126-1 0,-1 0 0,0-2 0,0 0 0,32-12 0,-47 13 0,1-1 0,-1 0 0,0 0 0,0-1 0,9-8 0,-14 12 0,-1 0 0,1-1 0,-1 1 0,0-1 0,1 1 0,-1-1 0,0 0 0,0 1 0,0-1 0,0 0 0,0 0 0,0-3 0,-1 5 0,0-1 0,0 0 0,0 0 0,0 0 0,0 0 0,0 0 0,0 0 0,-1 1 0,1-1 0,0 0 0,-1 0 0,1 0 0,0 0 0,-1 1 0,1-1 0,-1 0 0,1 1 0,-1-1 0,0 0 0,1 1 0,-1-1 0,0 0 0,1 1 0,-1-1 0,0 1 0,0 0 0,1-1 0,-1 1 0,-1-1 0,-6-2 0,0 0 0,-1 0 0,1 0 0,-1 1 0,1 1 0,-1-1 0,-9 1 0,-70 1 0,36 1 0,-251-20 0,-6 1 0,273 21 0,36-3 0,0 0 0,-1 0 0,1 0 0,0 0 0,0 0 0,0 0 0,0 0 0,0 0 0,-1 0 0,1 0 0,0 0 0,0 0 0,0 0 0,0 0 0,0 0 0,-1 0 0,1 0 0,0 0 0,0 0 0,0 0 0,0 1 0,0-1 0,-1 0 0,1 0 0,0 0 0,0 0 0,0 0 0,0 0 0,0 0 0,0 0 0,0 0 0,0 1 0,-1-1 0,1 0 0,0 0 0,0 0 0,0 0 0,0 0 0,0 1 0,0-1 0,0 0 0,0 0 0,0 0 0,0 0 0,0 0 0,0 1 0,0-1 0,0 0 0,0 0 0,0 0 0,0 0 0,0 1 0,20 3 0,89 5 0,151-6 0,-141-5 0,59 1 0,-269 6 0,-98 17 0,96-10 0,70-9 0,-26 2 0,0 3 0,-71 20 0,114-26 0,0 0 0,0 0 0,1 1 0,-1-1 0,-8 7 0,14-9 0,-1 1 0,1-1 0,-1 0 0,1 0 0,-1 1 0,1-1 0,0 1 0,-1-1 0,1 0 0,0 1 0,-1-1 0,1 1 0,0-1 0,-1 1 0,1-1 0,0 1 0,0-1 0,0 1 0,-1-1 0,1 1 0,0-1 0,0 1 0,0 0 0,0-1 0,0 1 0,0-1 0,0 1 0,0-1 0,0 1 0,0-1 0,1 1 0,-1 0 0,0-1 0,0 1 0,0-1 0,1 1 0,-1-1 0,0 1 0,1-1 0,-1 0 0,0 1 0,1-1 0,-1 1 0,0-1 0,1 0 0,-1 1 0,1-1 0,-1 0 0,1 1 0,27 11 0,0-5 0,0-1 0,0-2 0,0-1 0,1-1 0,30-2 0,-18 1 0,487-2 0,-464 0 0,-58 1 0,21-1 0,-26 1 0,-1 0 0,1 0 0,0 0 0,0 0 0,0 0 0,0 0 0,0 0 0,-1-1 0,1 1 0,0 0 0,0-1 0,0 1 0,-1 0 0,1-1 0,0 1 0,0-1 0,-1 1 0,1-1 0,0 0 0,0 0 0,-1 0 0,-1 0 0,0 0 0,0 1 0,1-1 0,-1 1 0,0-1 0,0 1 0,0-1 0,0 1 0,1-1 0,-1 1 0,0 0 0,0-1 0,0 1 0,0 0 0,0 0 0,0 0 0,0 0 0,0 0 0,0 0 0,-1 0 0,-320-6 0,201 7 0,-223 0 0,477-4 0,189-29 0,-290 27 0,63-19 0,-82 20 0,1-1 0,-1-1 0,0 0 0,-1-1 0,1-1 0,-1 0 0,12-10 0,-23 17 0,1 0 0,-1 0 0,1 0 0,-1 0 0,0-1 0,0 1 0,1-1 0,-1 1 0,0-1 0,0 1 0,0-1 0,-1 1 0,1-1 0,0 0 0,-1 0 0,1 1 0,-1-1 0,1 0 0,-1-3 0,0 4 0,0 0 0,-1 0 0,1 0 0,-1-1 0,0 1 0,1 0 0,-1 0 0,0 0 0,1 0 0,-1 0 0,0 0 0,0 0 0,0 0 0,0 1 0,0-1 0,0 0 0,0 0 0,0 1 0,0-1 0,-1 1 0,0-1 0,-10-3 0,1 0 0,-1 1 0,0 1 0,-19-2 0,-66-3 0,-112 8 0,110 1 0,66-2 0,-12-1 0,0 2 0,0 2 0,0 2 0,-50 13 0,91-17 0,0 1 0,0 0 0,0-1 0,1 2 0,-1-1 0,0 0 0,1 1 0,0-1 0,0 1 0,-5 5 0,7-7 0,0 0 0,1 0 0,-1 0 0,1 0 0,-1-1 0,1 1 0,-1 0 0,1 0 0,0 0 0,-1 0 0,1 0 0,0 0 0,0 0 0,0 0 0,0 0 0,0 0 0,0 0 0,0 0 0,0 1 0,0 0 0,1-1 0,0 1 0,0-1 0,0 1 0,0-1 0,0 0 0,0 0 0,0 1 0,0-1 0,0 0 0,1 0 0,-1 0 0,0 0 0,1-1 0,-1 1 0,1 0 0,-1-1 0,4 2 0,25 7 0,1-1 0,0-2 0,1-1 0,-1-1 0,51-1 0,-31-1 0,645 6 0,-690-8 0,4 0 0,1-1 0,-1 0 0,0 0 0,15-5 0,-25 6 0,0 0 0,0 0 0,0 0 0,0 0 0,-1 0 0,1 0 0,0 0 0,0 0 0,0 0 0,0 0 0,0 0 0,-1 0 0,1 0 0,0 0 0,0 0 0,0 0 0,0 0 0,0 0 0,0 0 0,0 0 0,-1 0 0,1 0 0,0 0 0,0 0 0,0 0 0,0-1 0,0 1 0,0 0 0,0 0 0,0 0 0,0 0 0,0 0 0,0 0 0,-1 0 0,1-1 0,0 1 0,0 0 0,0 0 0,0 0 0,0 0 0,0 0 0,0 0 0,0-1 0,0 1 0,0 0 0,0 0 0,0 0 0,0 0 0,0 0 0,1-1 0,-1 1 0,0 0 0,0 0 0,0 0 0,0 0 0,0 0 0,0 0 0,0 0 0,0 0 0,0-1 0,-17-2 0,-244-5 0,122 7 0,-34-4 0,-235-2 0,400 7 0,-21 0 0,-41 6 0,63-5 0,0 0 0,1 1 0,-1 0 0,0 0 0,1 0 0,-1 1 0,1 0 0,0 0 0,0 0 0,0 1 0,-8 7 0,13-10 0,-1 0 0,1 0 0,0 0 0,-1 0 0,1 1 0,0-1 0,0 1 0,0-1 0,0 0 0,0 1 0,0 0 0,0-1 0,1 1 0,-1-1 0,0 1 0,1 0 0,0 0 0,-1-1 0,1 1 0,0 0 0,0 0 0,0-1 0,0 1 0,0 0 0,0 0 0,0-1 0,1 1 0,-1 0 0,1 0 0,-1-1 0,2 3 0,0-2 0,0 1 0,0-1 0,0 0 0,1 0 0,-1 0 0,1 0 0,-1 0 0,1 0 0,0-1 0,0 1 0,0-1 0,-1 0 0,1 0 0,1 0 0,-1 0 0,5 0 0,71 9 0,0-4 0,120-5 0,-143-2 0,-39 0 0,134-5 0,-129 4 0,0-1 0,-1-1 0,0 0 0,35-14 0,-56 18 0,1 0 0,0 0 0,0-1 0,0 1 0,-1 0 0,1-1 0,0 1 0,0-1 0,-1 1 0,1-1 0,0 1 0,-1-1 0,1 1 0,-1-1 0,1 1 0,0-1 0,-1 0 0,1-1 0,-9-5 0,-30 1 0,-287 2 0,67 5 0,347 1 0,0-5 0,0-3 0,0-4 0,-1-4 0,0-4 0,117-40 0,-200 56 0,55-22 0,-58 23 0,1 0 0,-1 0 0,1-1 0,-1 1 0,0-1 0,1 1 0,-1-1 0,0 0 0,0 0 0,0 0 0,0 0 0,-1 0 0,1 0 0,-1-1 0,1 1 0,-1 0 0,0-1 0,1 0 0,0-2 0,-3 4 0,1 0 0,0 0 0,0 0 0,-1 0 0,1 0 0,-1 0 0,1 0 0,-1 0 0,1 0 0,-1 0 0,1 1 0,-1-1 0,0 0 0,0 0 0,1 1 0,-1-1 0,0 0 0,0 1 0,0-1 0,0 1 0,1-1 0,-1 1 0,0-1 0,0 1 0,0-1 0,0 1 0,0 0 0,0 0 0,0 0 0,-2-1 0,-40-4 0,34 4 0,-18-2-1365,4-2-5461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17.230"/>
    </inkml:context>
    <inkml:brush xml:id="br0">
      <inkml:brushProperty name="width" value="0.35" units="cm"/>
      <inkml:brushProperty name="height" value="0.35" units="cm"/>
      <inkml:brushProperty name="color" value="#2A2747"/>
    </inkml:brush>
  </inkml:definitions>
  <inkml:trace contextRef="#ctx0" brushRef="#br0">120 1 24575,'0'1'0,"0"0"0,1-1 0,-1 1 0,1 0 0,-1 0 0,1-1 0,-1 1 0,1 0 0,0-1 0,-1 1 0,1-1 0,0 1 0,-1-1 0,1 1 0,0-1 0,0 1 0,-1-1 0,1 0 0,0 1 0,0-1 0,0 0 0,0 0 0,0 1 0,-1-1 0,1 0 0,0 0 0,0 0 0,0 0 0,0 0 0,1-1 0,34 0 0,-32 0 0,95-7 0,180 6 0,-195 12 0,48 1 0,-57-10 0,128-3 0,-113-7 0,84-3 0,1947 13 0,-2028 4 0,0 5 0,100 23 0,-152-26 0,370 59 0,-404-62 0,-17 1 0,-26 4 0,29-8 0,-30 10 0,-1 2 0,2 2 0,-55 30 0,14-7 0,35-17 0,-1-3 0,-1-1 0,0-2 0,-1-2 0,0-3 0,-1-1 0,-49 3 0,-302-9 0,241-6 0,127 5 0,1 1 0,-1 1 0,1 1 0,-31 11 0,24-7 0,-62 9 0,-144-7 0,98-6 0,18 2 0,1-6 0,-223-26 0,235 13 0,0 5 0,-123 8 0,81 1 0,-34-4 0,-206 4 0,58 18 0,334-19 0,-88 7 0,84-7 0,-1 1 0,1-1 0,-1 1 0,1 0 0,-1 0 0,1 1 0,0 0 0,0 0 0,0 1 0,-9 7 0,14-11 0,1 0 0,0 0 0,0 0 0,0 0 0,0 0 0,-1 1 0,1-1 0,0 0 0,0 0 0,0 0 0,0 0 0,0 1 0,0-1 0,-1 0 0,1 0 0,0 0 0,0 1 0,0-1 0,0 0 0,0 0 0,0 0 0,0 1 0,0-1 0,0 0 0,0 0 0,0 1 0,0-1 0,0 0 0,0 0 0,0 0 0,0 1 0,0-1 0,0 0 0,1 0 0,-1 0 0,0 1 0,0-1 0,0 0 0,0 0 0,11 5 0,16-1 0,-26-4 0,204 2 0,-134-4 0,-1 3 0,91 13 0,455 120 0,-559-120 0,491 69 0,-379-63 0,789 32 0,-842-51 0,256 10 0,38-3 0,-347-8 0,-420-21 0,33 1 0,-168 20 0,212 1 0,216-4 0,-93-17 0,41 4 0,-548-5 0,648 22 0,0 2 0,-1-1 0,1 2 0,0 0 0,1 1 0,-17 7 0,17-6 0,-1 0 0,0-1 0,0-1 0,-1 0 0,-32 2 0,-153-7 0,190 2 0,0 1 0,1 1 0,-1-1 0,-16 8 0,15-5 0,1-1 0,-1-1 0,-19 3 0,-201-3 0,36-3 0,186 1 0,0 1 0,0-1 0,1 2 0,-1-1 0,1 1 0,-1 1 0,1 0 0,0 1 0,1 0 0,-1 0 0,1 1 0,-14 11 0,22-17 0,0 0 0,0 1 0,1-1 0,-1 1 0,0-1 0,1 1 0,-1-1 0,0 1 0,1 0 0,-1-1 0,1 1 0,-1 0 0,1-1 0,-1 1 0,1 0 0,0 0 0,-1-1 0,1 1 0,0 0 0,-1 0 0,1 0 0,0-1 0,0 1 0,0 0 0,0 0 0,0 0 0,0 0 0,0-1 0,0 3 0,1-2 0,0 0 0,0-1 0,0 1 0,1 0 0,-1 0 0,0-1 0,0 1 0,0 0 0,1-1 0,-1 1 0,0-1 0,1 0 0,-1 1 0,0-1 0,4 0 0,10 1 0,1 0 0,19-3 0,-31 2 0,369-11 0,-311 4-1365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20.299"/>
    </inkml:context>
    <inkml:brush xml:id="br0">
      <inkml:brushProperty name="width" value="0.35" units="cm"/>
      <inkml:brushProperty name="height" value="0.35" units="cm"/>
      <inkml:brushProperty name="color" value="#2A2747"/>
    </inkml:brush>
  </inkml:definitions>
  <inkml:trace contextRef="#ctx0" brushRef="#br0">1 1 24575,'868'0'0,"-857"1"0,0 0 0,0 1 0,0 0 0,0 1 0,20 8 0,-19-7 0,-1 0 0,1 0 0,1-1 0,22 2 0,47 6 271,-65-8-505,0 0 1,0-1-1,0 0 0,0-2 0,0 0 1,33-4-1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21.631"/>
    </inkml:context>
    <inkml:brush xml:id="br0">
      <inkml:brushProperty name="width" value="0.35" units="cm"/>
      <inkml:brushProperty name="height" value="0.35" units="cm"/>
      <inkml:brushProperty name="color" value="#2A2747"/>
    </inkml:brush>
  </inkml:definitions>
  <inkml:trace contextRef="#ctx0" brushRef="#br0">0 44 24575,'0'-1'0,"0"0"0,1-1 0,-1 1 0,0 0 0,1 0 0,-1-1 0,1 1 0,-1 0 0,1 0 0,-1 0 0,1 0 0,0 0 0,-1 0 0,1 0 0,0 0 0,0 0 0,0 0 0,0 0 0,0 0 0,0 0 0,0 1 0,0-1 0,0 0 0,0 1 0,1-1 0,-1 1 0,2-1 0,39-7 0,-38 7 0,107-6 0,133 7 0,-98 3 0,420-3-1365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9ba402ee6_0_2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9ba402ee6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084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9ba402ee6_0_2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9ba402ee6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38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9ba402ee6_0_2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9ba402ee6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110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a study we read using smaller segments will be more beneficial, but the study didn't check segments smaller than 30 sec so future work we’d like to see if gives better results.</a:t>
            </a:r>
            <a:endParaRPr dirty="0"/>
          </a:p>
        </p:txBody>
      </p:sp>
    </p:spTree>
    <p:extLst>
      <p:ext uri="{BB962C8B-B14F-4D97-AF65-F5344CB8AC3E}">
        <p14:creationId xmlns:p14="http://schemas.microsoft.com/office/powerpoint/2010/main" val="3908154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a study we read using smaller segments will be more beneficial, but the study didn't check segments smaller than 30 sec so future work we’d like to see if gives better results.</a:t>
            </a:r>
            <a:endParaRPr dirty="0"/>
          </a:p>
        </p:txBody>
      </p:sp>
    </p:spTree>
    <p:extLst>
      <p:ext uri="{BB962C8B-B14F-4D97-AF65-F5344CB8AC3E}">
        <p14:creationId xmlns:p14="http://schemas.microsoft.com/office/powerpoint/2010/main" val="416853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109f8a4f0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109f8a4f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30 second Samples as input</a:t>
            </a:r>
            <a:br>
              <a:rPr lang="en-US" dirty="0"/>
            </a:br>
            <a:r>
              <a:rPr lang="en-US" dirty="0"/>
              <a:t>**Full songs are entered to each section</a:t>
            </a:r>
            <a:endParaRPr dirty="0"/>
          </a:p>
        </p:txBody>
      </p:sp>
    </p:spTree>
    <p:extLst>
      <p:ext uri="{BB962C8B-B14F-4D97-AF65-F5344CB8AC3E}">
        <p14:creationId xmlns:p14="http://schemas.microsoft.com/office/powerpoint/2010/main" val="135675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Network based of the work of </a:t>
            </a:r>
            <a:r>
              <a:rPr lang="en-US" dirty="0" err="1"/>
              <a:t>Minz</a:t>
            </a:r>
            <a:r>
              <a:rPr lang="en-US" dirty="0"/>
              <a:t> Won, Janne </a:t>
            </a:r>
            <a:r>
              <a:rPr lang="en-US" dirty="0" err="1"/>
              <a:t>Spijkervet</a:t>
            </a:r>
            <a:r>
              <a:rPr lang="en-US" dirty="0"/>
              <a:t> and </a:t>
            </a:r>
            <a:r>
              <a:rPr lang="en-US" dirty="0" err="1"/>
              <a:t>Keunwoo</a:t>
            </a:r>
            <a:r>
              <a:rPr lang="en-US" dirty="0"/>
              <a:t> Choi – for </a:t>
            </a:r>
            <a:r>
              <a:rPr lang="en-US" dirty="0" err="1"/>
              <a:t>Gtzan</a:t>
            </a:r>
            <a:br>
              <a:rPr lang="en-US" dirty="0"/>
            </a:br>
            <a:r>
              <a:rPr lang="en-US" dirty="0"/>
              <a:t>Besides the conv layers else is FC</a:t>
            </a:r>
          </a:p>
          <a:p>
            <a:pPr marL="0" lvl="0" indent="0" algn="l" rtl="0">
              <a:spcBef>
                <a:spcPts val="0"/>
              </a:spcBef>
              <a:spcAft>
                <a:spcPts val="0"/>
              </a:spcAft>
              <a:buNone/>
            </a:pPr>
            <a:r>
              <a:rPr lang="en-US" dirty="0"/>
              <a:t>Pooling changes between layers of Conv</a:t>
            </a:r>
            <a:br>
              <a:rPr lang="en-US" dirty="0"/>
            </a:br>
            <a:r>
              <a:rPr lang="en-US" dirty="0"/>
              <a:t>output D changes depending on number of genres</a:t>
            </a:r>
            <a:endParaRPr dirty="0"/>
          </a:p>
        </p:txBody>
      </p:sp>
    </p:spTree>
    <p:extLst>
      <p:ext uri="{BB962C8B-B14F-4D97-AF65-F5344CB8AC3E}">
        <p14:creationId xmlns:p14="http://schemas.microsoft.com/office/powerpoint/2010/main" val="48010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875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9ba402ee6_0_2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9ba402ee6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279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09ba402ee6_0_2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09ba402ee6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69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1.xml"/><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511937" y="227671"/>
            <a:ext cx="2918495" cy="251400"/>
            <a:chOff x="5511937" y="227671"/>
            <a:chExt cx="2918495" cy="251400"/>
          </a:xfrm>
        </p:grpSpPr>
        <p:sp>
          <p:nvSpPr>
            <p:cNvPr id="10" name="Google Shape;10;p2"/>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107044" y="247440"/>
              <a:ext cx="323388" cy="211832"/>
              <a:chOff x="7981350" y="540875"/>
              <a:chExt cx="445500" cy="291779"/>
            </a:xfrm>
          </p:grpSpPr>
          <p:sp>
            <p:nvSpPr>
              <p:cNvPr id="12" name="Google Shape;12;p2"/>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742331" y="283445"/>
              <a:ext cx="146689" cy="139689"/>
              <a:chOff x="590233" y="2668119"/>
              <a:chExt cx="56685" cy="54487"/>
            </a:xfrm>
          </p:grpSpPr>
          <p:sp>
            <p:nvSpPr>
              <p:cNvPr id="16" name="Google Shape;16;p2"/>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3417100" y="1120350"/>
            <a:ext cx="4190400" cy="210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388900" y="3355725"/>
            <a:ext cx="4246800" cy="32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23" name="Google Shape;23;p2"/>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24" name="Google Shape;24;p2"/>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25" name="Google Shape;25;p2"/>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26" name="Google Shape;26;p2"/>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6878094" y="4599628"/>
            <a:ext cx="95765" cy="95765"/>
            <a:chOff x="5925100" y="2102500"/>
            <a:chExt cx="372625" cy="372625"/>
          </a:xfrm>
        </p:grpSpPr>
        <p:sp>
          <p:nvSpPr>
            <p:cNvPr id="28" name="Google Shape;28;p2"/>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5623324" y="4522157"/>
            <a:ext cx="251415" cy="251415"/>
            <a:chOff x="5664289" y="4604097"/>
            <a:chExt cx="302399" cy="302399"/>
          </a:xfrm>
        </p:grpSpPr>
        <p:sp>
          <p:nvSpPr>
            <p:cNvPr id="32" name="Google Shape;32;p2"/>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grpSp>
        <p:nvGrpSpPr>
          <p:cNvPr id="35" name="Google Shape;35;p3"/>
          <p:cNvGrpSpPr/>
          <p:nvPr/>
        </p:nvGrpSpPr>
        <p:grpSpPr>
          <a:xfrm>
            <a:off x="5511937" y="227671"/>
            <a:ext cx="2918495" cy="251400"/>
            <a:chOff x="5511937" y="227671"/>
            <a:chExt cx="2918495" cy="251400"/>
          </a:xfrm>
        </p:grpSpPr>
        <p:sp>
          <p:nvSpPr>
            <p:cNvPr id="36" name="Google Shape;36;p3"/>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8107044" y="247440"/>
              <a:ext cx="323388" cy="211832"/>
              <a:chOff x="7981350" y="540875"/>
              <a:chExt cx="445500" cy="291779"/>
            </a:xfrm>
          </p:grpSpPr>
          <p:sp>
            <p:nvSpPr>
              <p:cNvPr id="38" name="Google Shape;38;p3"/>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3"/>
            <p:cNvGrpSpPr/>
            <p:nvPr/>
          </p:nvGrpSpPr>
          <p:grpSpPr>
            <a:xfrm>
              <a:off x="7742331" y="283445"/>
              <a:ext cx="146689" cy="139689"/>
              <a:chOff x="590233" y="2668119"/>
              <a:chExt cx="56685" cy="54487"/>
            </a:xfrm>
          </p:grpSpPr>
          <p:sp>
            <p:nvSpPr>
              <p:cNvPr id="42" name="Google Shape;42;p3"/>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44;p3"/>
          <p:cNvSpPr txBox="1">
            <a:spLocks noGrp="1"/>
          </p:cNvSpPr>
          <p:nvPr>
            <p:ph type="title"/>
          </p:nvPr>
        </p:nvSpPr>
        <p:spPr>
          <a:xfrm>
            <a:off x="2673275" y="2575625"/>
            <a:ext cx="5252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4567625" y="1422725"/>
            <a:ext cx="146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 name="Google Shape;46;p3"/>
          <p:cNvSpPr txBox="1">
            <a:spLocks noGrp="1"/>
          </p:cNvSpPr>
          <p:nvPr>
            <p:ph type="subTitle" idx="1"/>
          </p:nvPr>
        </p:nvSpPr>
        <p:spPr>
          <a:xfrm>
            <a:off x="2673275" y="3352825"/>
            <a:ext cx="5252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 name="Google Shape;47;p3"/>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50" name="Google Shape;50;p3"/>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51" name="Google Shape;51;p3"/>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52" name="Google Shape;52;p3"/>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53" name="Google Shape;53;p3"/>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6878094" y="4599628"/>
            <a:ext cx="95765" cy="95765"/>
            <a:chOff x="5925100" y="2102500"/>
            <a:chExt cx="372625" cy="372625"/>
          </a:xfrm>
        </p:grpSpPr>
        <p:sp>
          <p:nvSpPr>
            <p:cNvPr id="55" name="Google Shape;55;p3"/>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5623324" y="4522157"/>
            <a:ext cx="251415" cy="251415"/>
            <a:chOff x="5664289" y="4604097"/>
            <a:chExt cx="302399" cy="302399"/>
          </a:xfrm>
        </p:grpSpPr>
        <p:sp>
          <p:nvSpPr>
            <p:cNvPr id="59" name="Google Shape;59;p3"/>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grpSp>
        <p:nvGrpSpPr>
          <p:cNvPr id="79" name="Google Shape;79;p5"/>
          <p:cNvGrpSpPr/>
          <p:nvPr/>
        </p:nvGrpSpPr>
        <p:grpSpPr>
          <a:xfrm>
            <a:off x="5511937" y="227671"/>
            <a:ext cx="2918495" cy="251400"/>
            <a:chOff x="5511937" y="227671"/>
            <a:chExt cx="2918495" cy="251400"/>
          </a:xfrm>
        </p:grpSpPr>
        <p:sp>
          <p:nvSpPr>
            <p:cNvPr id="80" name="Google Shape;80;p5"/>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107044" y="247440"/>
              <a:ext cx="323388" cy="211832"/>
              <a:chOff x="7981350" y="540875"/>
              <a:chExt cx="445500" cy="291779"/>
            </a:xfrm>
          </p:grpSpPr>
          <p:sp>
            <p:nvSpPr>
              <p:cNvPr id="82" name="Google Shape;82;p5"/>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a:off x="7742331" y="283445"/>
              <a:ext cx="146689" cy="139689"/>
              <a:chOff x="590233" y="2668119"/>
              <a:chExt cx="56685" cy="54487"/>
            </a:xfrm>
          </p:grpSpPr>
          <p:sp>
            <p:nvSpPr>
              <p:cNvPr id="86" name="Google Shape;86;p5"/>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88;p5"/>
          <p:cNvSpPr txBox="1">
            <a:spLocks noGrp="1"/>
          </p:cNvSpPr>
          <p:nvPr>
            <p:ph type="title"/>
          </p:nvPr>
        </p:nvSpPr>
        <p:spPr>
          <a:xfrm>
            <a:off x="2391125" y="539400"/>
            <a:ext cx="5817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5"/>
          <p:cNvSpPr txBox="1">
            <a:spLocks noGrp="1"/>
          </p:cNvSpPr>
          <p:nvPr>
            <p:ph type="title" idx="2"/>
          </p:nvPr>
        </p:nvSpPr>
        <p:spPr>
          <a:xfrm>
            <a:off x="2456350" y="2240800"/>
            <a:ext cx="261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5"/>
          <p:cNvSpPr txBox="1">
            <a:spLocks noGrp="1"/>
          </p:cNvSpPr>
          <p:nvPr>
            <p:ph type="title" idx="3"/>
          </p:nvPr>
        </p:nvSpPr>
        <p:spPr>
          <a:xfrm>
            <a:off x="5530700" y="2240800"/>
            <a:ext cx="261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5"/>
          <p:cNvSpPr txBox="1">
            <a:spLocks noGrp="1"/>
          </p:cNvSpPr>
          <p:nvPr>
            <p:ph type="subTitle" idx="1"/>
          </p:nvPr>
        </p:nvSpPr>
        <p:spPr>
          <a:xfrm>
            <a:off x="5530702" y="2728425"/>
            <a:ext cx="261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5"/>
          <p:cNvSpPr txBox="1">
            <a:spLocks noGrp="1"/>
          </p:cNvSpPr>
          <p:nvPr>
            <p:ph type="subTitle" idx="4"/>
          </p:nvPr>
        </p:nvSpPr>
        <p:spPr>
          <a:xfrm>
            <a:off x="2456350" y="2728425"/>
            <a:ext cx="261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5"/>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96" name="Google Shape;96;p5"/>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97" name="Google Shape;97;p5"/>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98" name="Google Shape;98;p5"/>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99" name="Google Shape;99;p5"/>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5"/>
          <p:cNvGrpSpPr/>
          <p:nvPr/>
        </p:nvGrpSpPr>
        <p:grpSpPr>
          <a:xfrm>
            <a:off x="6878094" y="4599628"/>
            <a:ext cx="95765" cy="95765"/>
            <a:chOff x="5925100" y="2102500"/>
            <a:chExt cx="372625" cy="372625"/>
          </a:xfrm>
        </p:grpSpPr>
        <p:sp>
          <p:nvSpPr>
            <p:cNvPr id="101" name="Google Shape;101;p5"/>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5"/>
          <p:cNvGrpSpPr/>
          <p:nvPr/>
        </p:nvGrpSpPr>
        <p:grpSpPr>
          <a:xfrm>
            <a:off x="5623324" y="4522157"/>
            <a:ext cx="251415" cy="251415"/>
            <a:chOff x="5664289" y="4604097"/>
            <a:chExt cx="302399" cy="302399"/>
          </a:xfrm>
        </p:grpSpPr>
        <p:sp>
          <p:nvSpPr>
            <p:cNvPr id="105" name="Google Shape;105;p5"/>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grpSp>
        <p:nvGrpSpPr>
          <p:cNvPr id="133" name="Google Shape;133;p7"/>
          <p:cNvGrpSpPr/>
          <p:nvPr/>
        </p:nvGrpSpPr>
        <p:grpSpPr>
          <a:xfrm>
            <a:off x="5511937" y="227671"/>
            <a:ext cx="2918495" cy="251400"/>
            <a:chOff x="5511937" y="227671"/>
            <a:chExt cx="2918495" cy="251400"/>
          </a:xfrm>
        </p:grpSpPr>
        <p:sp>
          <p:nvSpPr>
            <p:cNvPr id="134" name="Google Shape;134;p7"/>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7"/>
            <p:cNvGrpSpPr/>
            <p:nvPr/>
          </p:nvGrpSpPr>
          <p:grpSpPr>
            <a:xfrm>
              <a:off x="8107044" y="247440"/>
              <a:ext cx="323388" cy="211832"/>
              <a:chOff x="7981350" y="540875"/>
              <a:chExt cx="445500" cy="291779"/>
            </a:xfrm>
          </p:grpSpPr>
          <p:sp>
            <p:nvSpPr>
              <p:cNvPr id="136" name="Google Shape;136;p7"/>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7"/>
            <p:cNvGrpSpPr/>
            <p:nvPr/>
          </p:nvGrpSpPr>
          <p:grpSpPr>
            <a:xfrm>
              <a:off x="7742331" y="283445"/>
              <a:ext cx="146689" cy="139689"/>
              <a:chOff x="590233" y="2668119"/>
              <a:chExt cx="56685" cy="54487"/>
            </a:xfrm>
          </p:grpSpPr>
          <p:sp>
            <p:nvSpPr>
              <p:cNvPr id="140" name="Google Shape;140;p7"/>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7"/>
          <p:cNvSpPr txBox="1">
            <a:spLocks noGrp="1"/>
          </p:cNvSpPr>
          <p:nvPr>
            <p:ph type="body" idx="1"/>
          </p:nvPr>
        </p:nvSpPr>
        <p:spPr>
          <a:xfrm>
            <a:off x="2851875" y="1596825"/>
            <a:ext cx="36090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43" name="Google Shape;143;p7"/>
          <p:cNvSpPr txBox="1">
            <a:spLocks noGrp="1"/>
          </p:cNvSpPr>
          <p:nvPr>
            <p:ph type="title"/>
          </p:nvPr>
        </p:nvSpPr>
        <p:spPr>
          <a:xfrm>
            <a:off x="2851875" y="930075"/>
            <a:ext cx="3609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7"/>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147" name="Google Shape;147;p7"/>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148" name="Google Shape;148;p7"/>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149" name="Google Shape;149;p7"/>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150" name="Google Shape;150;p7"/>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7"/>
          <p:cNvGrpSpPr/>
          <p:nvPr/>
        </p:nvGrpSpPr>
        <p:grpSpPr>
          <a:xfrm>
            <a:off x="6878094" y="4599628"/>
            <a:ext cx="95765" cy="95765"/>
            <a:chOff x="5925100" y="2102500"/>
            <a:chExt cx="372625" cy="372625"/>
          </a:xfrm>
        </p:grpSpPr>
        <p:sp>
          <p:nvSpPr>
            <p:cNvPr id="152" name="Google Shape;152;p7"/>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7"/>
          <p:cNvGrpSpPr/>
          <p:nvPr/>
        </p:nvGrpSpPr>
        <p:grpSpPr>
          <a:xfrm>
            <a:off x="5623324" y="4522157"/>
            <a:ext cx="251415" cy="251415"/>
            <a:chOff x="5664289" y="4604097"/>
            <a:chExt cx="302399" cy="302399"/>
          </a:xfrm>
        </p:grpSpPr>
        <p:sp>
          <p:nvSpPr>
            <p:cNvPr id="156" name="Google Shape;156;p7"/>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2">
  <p:cSld name="CUSTOM_6_1_1_2">
    <p:spTree>
      <p:nvGrpSpPr>
        <p:cNvPr id="1" name="Shape 456"/>
        <p:cNvGrpSpPr/>
        <p:nvPr/>
      </p:nvGrpSpPr>
      <p:grpSpPr>
        <a:xfrm>
          <a:off x="0" y="0"/>
          <a:ext cx="0" cy="0"/>
          <a:chOff x="0" y="0"/>
          <a:chExt cx="0" cy="0"/>
        </a:xfrm>
      </p:grpSpPr>
      <p:grpSp>
        <p:nvGrpSpPr>
          <p:cNvPr id="457" name="Google Shape;457;p20"/>
          <p:cNvGrpSpPr/>
          <p:nvPr/>
        </p:nvGrpSpPr>
        <p:grpSpPr>
          <a:xfrm>
            <a:off x="5511937" y="227671"/>
            <a:ext cx="2918495" cy="251400"/>
            <a:chOff x="5511937" y="227671"/>
            <a:chExt cx="2918495" cy="251400"/>
          </a:xfrm>
        </p:grpSpPr>
        <p:sp>
          <p:nvSpPr>
            <p:cNvPr id="458" name="Google Shape;458;p20"/>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0"/>
            <p:cNvGrpSpPr/>
            <p:nvPr/>
          </p:nvGrpSpPr>
          <p:grpSpPr>
            <a:xfrm>
              <a:off x="8107044" y="247440"/>
              <a:ext cx="323388" cy="211832"/>
              <a:chOff x="7981350" y="540875"/>
              <a:chExt cx="445500" cy="291779"/>
            </a:xfrm>
          </p:grpSpPr>
          <p:sp>
            <p:nvSpPr>
              <p:cNvPr id="460" name="Google Shape;460;p20"/>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0"/>
            <p:cNvGrpSpPr/>
            <p:nvPr/>
          </p:nvGrpSpPr>
          <p:grpSpPr>
            <a:xfrm>
              <a:off x="7742331" y="283445"/>
              <a:ext cx="146689" cy="139689"/>
              <a:chOff x="590233" y="2668119"/>
              <a:chExt cx="56685" cy="54487"/>
            </a:xfrm>
          </p:grpSpPr>
          <p:sp>
            <p:nvSpPr>
              <p:cNvPr id="464" name="Google Shape;464;p20"/>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6" name="Google Shape;466;p20"/>
          <p:cNvSpPr txBox="1">
            <a:spLocks noGrp="1"/>
          </p:cNvSpPr>
          <p:nvPr>
            <p:ph type="title"/>
          </p:nvPr>
        </p:nvSpPr>
        <p:spPr>
          <a:xfrm>
            <a:off x="2391125" y="539400"/>
            <a:ext cx="5817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7" name="Google Shape;467;p20"/>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470" name="Google Shape;470;p20"/>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471" name="Google Shape;471;p20"/>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472" name="Google Shape;472;p20"/>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473" name="Google Shape;473;p20"/>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20"/>
          <p:cNvGrpSpPr/>
          <p:nvPr/>
        </p:nvGrpSpPr>
        <p:grpSpPr>
          <a:xfrm>
            <a:off x="6878094" y="4599628"/>
            <a:ext cx="95765" cy="95765"/>
            <a:chOff x="5925100" y="2102500"/>
            <a:chExt cx="372625" cy="372625"/>
          </a:xfrm>
        </p:grpSpPr>
        <p:sp>
          <p:nvSpPr>
            <p:cNvPr id="475" name="Google Shape;475;p20"/>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0"/>
          <p:cNvGrpSpPr/>
          <p:nvPr/>
        </p:nvGrpSpPr>
        <p:grpSpPr>
          <a:xfrm>
            <a:off x="5623324" y="4522157"/>
            <a:ext cx="251415" cy="251415"/>
            <a:chOff x="5664289" y="4604097"/>
            <a:chExt cx="302399" cy="302399"/>
          </a:xfrm>
        </p:grpSpPr>
        <p:sp>
          <p:nvSpPr>
            <p:cNvPr id="479" name="Google Shape;479;p20"/>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0"/>
          <p:cNvSpPr txBox="1">
            <a:spLocks noGrp="1"/>
          </p:cNvSpPr>
          <p:nvPr>
            <p:ph type="title" idx="2"/>
          </p:nvPr>
        </p:nvSpPr>
        <p:spPr>
          <a:xfrm>
            <a:off x="3183775" y="1212954"/>
            <a:ext cx="154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2" name="Google Shape;482;p20"/>
          <p:cNvSpPr txBox="1">
            <a:spLocks noGrp="1"/>
          </p:cNvSpPr>
          <p:nvPr>
            <p:ph type="subTitle" idx="1"/>
          </p:nvPr>
        </p:nvSpPr>
        <p:spPr>
          <a:xfrm>
            <a:off x="3272725" y="1587375"/>
            <a:ext cx="13701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3" name="Google Shape;483;p20"/>
          <p:cNvSpPr txBox="1">
            <a:spLocks noGrp="1"/>
          </p:cNvSpPr>
          <p:nvPr>
            <p:ph type="title" idx="3"/>
          </p:nvPr>
        </p:nvSpPr>
        <p:spPr>
          <a:xfrm>
            <a:off x="5867456" y="1212954"/>
            <a:ext cx="154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4" name="Google Shape;484;p20"/>
          <p:cNvSpPr txBox="1">
            <a:spLocks noGrp="1"/>
          </p:cNvSpPr>
          <p:nvPr>
            <p:ph type="subTitle" idx="4"/>
          </p:nvPr>
        </p:nvSpPr>
        <p:spPr>
          <a:xfrm>
            <a:off x="5956406" y="1587375"/>
            <a:ext cx="13701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5" name="Google Shape;485;p20"/>
          <p:cNvSpPr txBox="1">
            <a:spLocks noGrp="1"/>
          </p:cNvSpPr>
          <p:nvPr>
            <p:ph type="title" idx="5" hasCustomPrompt="1"/>
          </p:nvPr>
        </p:nvSpPr>
        <p:spPr>
          <a:xfrm>
            <a:off x="3519775" y="2975658"/>
            <a:ext cx="876000" cy="48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86" name="Google Shape;486;p20"/>
          <p:cNvSpPr txBox="1">
            <a:spLocks noGrp="1"/>
          </p:cNvSpPr>
          <p:nvPr>
            <p:ph type="title" idx="6" hasCustomPrompt="1"/>
          </p:nvPr>
        </p:nvSpPr>
        <p:spPr>
          <a:xfrm>
            <a:off x="6203463" y="2975675"/>
            <a:ext cx="876000" cy="48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3"/>
        <p:cNvGrpSpPr/>
        <p:nvPr/>
      </p:nvGrpSpPr>
      <p:grpSpPr>
        <a:xfrm>
          <a:off x="0" y="0"/>
          <a:ext cx="0" cy="0"/>
          <a:chOff x="0" y="0"/>
          <a:chExt cx="0" cy="0"/>
        </a:xfrm>
      </p:grpSpPr>
      <p:sp>
        <p:nvSpPr>
          <p:cNvPr id="764" name="Google Shape;764;p30"/>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0"/>
          <p:cNvGrpSpPr/>
          <p:nvPr/>
        </p:nvGrpSpPr>
        <p:grpSpPr>
          <a:xfrm>
            <a:off x="8107044" y="247440"/>
            <a:ext cx="323388" cy="211832"/>
            <a:chOff x="7981350" y="540875"/>
            <a:chExt cx="445500" cy="291779"/>
          </a:xfrm>
        </p:grpSpPr>
        <p:sp>
          <p:nvSpPr>
            <p:cNvPr id="766" name="Google Shape;766;p30"/>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0"/>
          <p:cNvGrpSpPr/>
          <p:nvPr/>
        </p:nvGrpSpPr>
        <p:grpSpPr>
          <a:xfrm>
            <a:off x="7742331" y="283445"/>
            <a:ext cx="146689" cy="139689"/>
            <a:chOff x="590233" y="2668119"/>
            <a:chExt cx="56685" cy="54487"/>
          </a:xfrm>
        </p:grpSpPr>
        <p:sp>
          <p:nvSpPr>
            <p:cNvPr id="770" name="Google Shape;770;p30"/>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0"/>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775" name="Google Shape;775;p30"/>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grpSp>
        <p:nvGrpSpPr>
          <p:cNvPr id="776" name="Google Shape;776;p30"/>
          <p:cNvGrpSpPr/>
          <p:nvPr/>
        </p:nvGrpSpPr>
        <p:grpSpPr>
          <a:xfrm>
            <a:off x="4504042" y="4522157"/>
            <a:ext cx="2469817" cy="251415"/>
            <a:chOff x="4885042" y="4630334"/>
            <a:chExt cx="2469817" cy="251415"/>
          </a:xfrm>
        </p:grpSpPr>
        <p:sp>
          <p:nvSpPr>
            <p:cNvPr id="777" name="Google Shape;777;p30"/>
            <p:cNvSpPr/>
            <p:nvPr/>
          </p:nvSpPr>
          <p:spPr>
            <a:xfrm>
              <a:off x="4885042" y="4711368"/>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0"/>
            <p:cNvGrpSpPr/>
            <p:nvPr/>
          </p:nvGrpSpPr>
          <p:grpSpPr>
            <a:xfrm>
              <a:off x="7259094" y="4707805"/>
              <a:ext cx="95765" cy="95765"/>
              <a:chOff x="5925100" y="2102500"/>
              <a:chExt cx="372625" cy="372625"/>
            </a:xfrm>
          </p:grpSpPr>
          <p:sp>
            <p:nvSpPr>
              <p:cNvPr id="779" name="Google Shape;779;p30"/>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0"/>
            <p:cNvGrpSpPr/>
            <p:nvPr/>
          </p:nvGrpSpPr>
          <p:grpSpPr>
            <a:xfrm>
              <a:off x="6004324" y="4630334"/>
              <a:ext cx="251415" cy="251415"/>
              <a:chOff x="5664289" y="4604097"/>
              <a:chExt cx="302399" cy="302399"/>
            </a:xfrm>
          </p:grpSpPr>
          <p:sp>
            <p:nvSpPr>
              <p:cNvPr id="783" name="Google Shape;783;p30"/>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0"/>
            <p:cNvGrpSpPr/>
            <p:nvPr/>
          </p:nvGrpSpPr>
          <p:grpSpPr>
            <a:xfrm>
              <a:off x="6722136" y="4721484"/>
              <a:ext cx="70559" cy="69120"/>
              <a:chOff x="4815725" y="2155725"/>
              <a:chExt cx="274550" cy="268950"/>
            </a:xfrm>
          </p:grpSpPr>
          <p:sp>
            <p:nvSpPr>
              <p:cNvPr id="786" name="Google Shape;786;p30"/>
              <p:cNvSpPr/>
              <p:nvPr/>
            </p:nvSpPr>
            <p:spPr>
              <a:xfrm>
                <a:off x="4815725" y="2155725"/>
                <a:ext cx="235350" cy="26895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5042625" y="2155725"/>
                <a:ext cx="47650" cy="26895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0"/>
            <p:cNvGrpSpPr/>
            <p:nvPr/>
          </p:nvGrpSpPr>
          <p:grpSpPr>
            <a:xfrm>
              <a:off x="5466640" y="4721484"/>
              <a:ext cx="71285" cy="69120"/>
              <a:chOff x="2636175" y="2155725"/>
              <a:chExt cx="277375" cy="268950"/>
            </a:xfrm>
          </p:grpSpPr>
          <p:sp>
            <p:nvSpPr>
              <p:cNvPr id="789" name="Google Shape;789;p30"/>
              <p:cNvSpPr/>
              <p:nvPr/>
            </p:nvSpPr>
            <p:spPr>
              <a:xfrm>
                <a:off x="2678200" y="2155725"/>
                <a:ext cx="235350" cy="26895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636175" y="2155725"/>
                <a:ext cx="50450" cy="26895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1" name="Google Shape;791;p30"/>
          <p:cNvGrpSpPr/>
          <p:nvPr/>
        </p:nvGrpSpPr>
        <p:grpSpPr>
          <a:xfrm>
            <a:off x="2705200" y="4862825"/>
            <a:ext cx="6067500" cy="89400"/>
            <a:chOff x="2705200" y="4934263"/>
            <a:chExt cx="6067500" cy="89400"/>
          </a:xfrm>
        </p:grpSpPr>
        <p:cxnSp>
          <p:nvCxnSpPr>
            <p:cNvPr id="792" name="Google Shape;792;p30"/>
            <p:cNvCxnSpPr/>
            <p:nvPr/>
          </p:nvCxnSpPr>
          <p:spPr>
            <a:xfrm>
              <a:off x="2705200" y="4980950"/>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793" name="Google Shape;793;p30"/>
            <p:cNvCxnSpPr/>
            <p:nvPr/>
          </p:nvCxnSpPr>
          <p:spPr>
            <a:xfrm>
              <a:off x="2705200" y="4980950"/>
              <a:ext cx="4269000" cy="0"/>
            </a:xfrm>
            <a:prstGeom prst="straightConnector1">
              <a:avLst/>
            </a:prstGeom>
            <a:noFill/>
            <a:ln w="28575" cap="flat" cmpd="sng">
              <a:solidFill>
                <a:schemeClr val="accent1"/>
              </a:solidFill>
              <a:prstDash val="solid"/>
              <a:round/>
              <a:headEnd type="none" w="med" len="med"/>
              <a:tailEnd type="none" w="med" len="med"/>
            </a:ln>
          </p:spPr>
        </p:cxnSp>
        <p:sp>
          <p:nvSpPr>
            <p:cNvPr id="794" name="Google Shape;794;p30"/>
            <p:cNvSpPr/>
            <p:nvPr/>
          </p:nvSpPr>
          <p:spPr>
            <a:xfrm>
              <a:off x="6918125" y="4934263"/>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0"/>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796" name="Google Shape;796;p30"/>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grpSp>
        <p:nvGrpSpPr>
          <p:cNvPr id="797" name="Google Shape;797;p30"/>
          <p:cNvGrpSpPr/>
          <p:nvPr/>
        </p:nvGrpSpPr>
        <p:grpSpPr>
          <a:xfrm>
            <a:off x="0" y="234600"/>
            <a:ext cx="2168006" cy="3817925"/>
            <a:chOff x="0" y="184950"/>
            <a:chExt cx="2489100" cy="4773600"/>
          </a:xfrm>
        </p:grpSpPr>
        <p:sp>
          <p:nvSpPr>
            <p:cNvPr id="798" name="Google Shape;798;p30"/>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30"/>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2"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802" name="Google Shape;802;p30"/>
          <p:cNvGrpSpPr/>
          <p:nvPr/>
        </p:nvGrpSpPr>
        <p:grpSpPr>
          <a:xfrm>
            <a:off x="156230" y="1265599"/>
            <a:ext cx="222708" cy="222689"/>
            <a:chOff x="4436963" y="889641"/>
            <a:chExt cx="363309" cy="363278"/>
          </a:xfrm>
        </p:grpSpPr>
        <p:sp>
          <p:nvSpPr>
            <p:cNvPr id="803" name="Google Shape;803;p30"/>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0"/>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a:hlinkClick r:id="rId3"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807" name="Google Shape;807;p30"/>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808" name="Google Shape;808;p30">
            <a:hlinkClick r:id="rId4"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4"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809" name="Google Shape;809;p30">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810" name="Google Shape;810;p30">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811" name="Google Shape;811;p30">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812" name="Google Shape;812;p30"/>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3" name="Google Shape;813;p30"/>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4" name="Google Shape;814;p30"/>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815" name="Google Shape;815;p30"/>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816" name="Google Shape;816;p30"/>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17" name="Google Shape;817;p30"/>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18" name="Google Shape;818;p30"/>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0"/>
          <p:cNvGrpSpPr/>
          <p:nvPr/>
        </p:nvGrpSpPr>
        <p:grpSpPr>
          <a:xfrm>
            <a:off x="171571" y="3727018"/>
            <a:ext cx="192025" cy="201167"/>
            <a:chOff x="848108" y="2667020"/>
            <a:chExt cx="53144" cy="56135"/>
          </a:xfrm>
        </p:grpSpPr>
        <p:sp>
          <p:nvSpPr>
            <p:cNvPr id="820" name="Google Shape;820;p30"/>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0">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823" name="Google Shape;823;p30">
            <a:hlinkClick r:id="rId5"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1pPr>
            <a:lvl2pPr lvl="1"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2pPr>
            <a:lvl3pPr lvl="2"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3pPr>
            <a:lvl4pPr lvl="3"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4pPr>
            <a:lvl5pPr lvl="4"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5pPr>
            <a:lvl6pPr lvl="5"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6pPr>
            <a:lvl7pPr lvl="6"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7pPr>
            <a:lvl8pPr lvl="7"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8pPr>
            <a:lvl9pPr lvl="8"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6"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orient="horz" pos="1620">
          <p15:clr>
            <a:srgbClr val="EA4335"/>
          </p15:clr>
        </p15:guide>
        <p15:guide id="6" pos="5170">
          <p15:clr>
            <a:srgbClr val="EA4335"/>
          </p15:clr>
        </p15:guide>
        <p15:guide id="7" pos="1506">
          <p15:clr>
            <a:srgbClr val="EA4335"/>
          </p15:clr>
        </p15:guide>
        <p15:guide id="8" pos="3338">
          <p15:clr>
            <a:srgbClr val="EA4335"/>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png"/><Relationship Id="rId18" Type="http://schemas.openxmlformats.org/officeDocument/2006/relationships/customXml" Target="../ink/ink4.xml"/><Relationship Id="rId26" Type="http://schemas.openxmlformats.org/officeDocument/2006/relationships/customXml" Target="../ink/ink8.xml"/><Relationship Id="rId3" Type="http://schemas.openxmlformats.org/officeDocument/2006/relationships/slide" Target="slide4.xml"/><Relationship Id="rId21" Type="http://schemas.openxmlformats.org/officeDocument/2006/relationships/image" Target="../media/image5.png"/><Relationship Id="rId7" Type="http://schemas.openxmlformats.org/officeDocument/2006/relationships/customXml" Target="../ink/ink1.xml"/><Relationship Id="rId17" Type="http://schemas.openxmlformats.org/officeDocument/2006/relationships/image" Target="../media/image3.png"/><Relationship Id="rId25"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slide" Target="slide2.xml"/><Relationship Id="rId24" Type="http://schemas.openxmlformats.org/officeDocument/2006/relationships/customXml" Target="../ink/ink7.xml"/><Relationship Id="rId5" Type="http://schemas.openxmlformats.org/officeDocument/2006/relationships/slide" Target="slide3.xml"/><Relationship Id="rId15" Type="http://schemas.openxmlformats.org/officeDocument/2006/relationships/image" Target="../media/image2.png"/><Relationship Id="rId23" Type="http://schemas.openxmlformats.org/officeDocument/2006/relationships/image" Target="../media/image6.png"/><Relationship Id="rId19" Type="http://schemas.openxmlformats.org/officeDocument/2006/relationships/image" Target="../media/image4.png"/><Relationship Id="rId4" Type="http://schemas.openxmlformats.org/officeDocument/2006/relationships/slide" Target="slide1.xml"/><Relationship Id="rId14" Type="http://schemas.openxmlformats.org/officeDocument/2006/relationships/customXml" Target="../ink/ink2.xml"/><Relationship Id="rId22" Type="http://schemas.openxmlformats.org/officeDocument/2006/relationships/customXml" Target="../ink/ink6.xml"/><Relationship Id="rId27"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42" name="Google Shape;842;p34"/>
          <p:cNvSpPr/>
          <p:nvPr/>
        </p:nvSpPr>
        <p:spPr>
          <a:xfrm>
            <a:off x="3282550" y="3237825"/>
            <a:ext cx="4459500" cy="564900"/>
          </a:xfrm>
          <a:prstGeom prst="roundRect">
            <a:avLst>
              <a:gd name="adj" fmla="val 50000"/>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txBox="1">
            <a:spLocks noGrp="1"/>
          </p:cNvSpPr>
          <p:nvPr>
            <p:ph type="subTitle" idx="1"/>
          </p:nvPr>
        </p:nvSpPr>
        <p:spPr>
          <a:xfrm>
            <a:off x="3388900" y="3355725"/>
            <a:ext cx="42468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oppins"/>
                <a:ea typeface="Poppins"/>
                <a:cs typeface="Poppins"/>
                <a:sym typeface="Poppins"/>
              </a:rPr>
              <a:t>By Amit Karp and I</a:t>
            </a:r>
            <a:r>
              <a:rPr lang="en-US" dirty="0">
                <a:latin typeface="Poppins"/>
                <a:ea typeface="Poppins"/>
                <a:cs typeface="Poppins"/>
                <a:sym typeface="Poppins"/>
              </a:rPr>
              <a:t>l</a:t>
            </a:r>
            <a:r>
              <a:rPr lang="en" dirty="0">
                <a:latin typeface="Poppins"/>
                <a:ea typeface="Poppins"/>
                <a:cs typeface="Poppins"/>
                <a:sym typeface="Poppins"/>
              </a:rPr>
              <a:t>ay Yavlovich</a:t>
            </a:r>
            <a:endParaRPr dirty="0">
              <a:latin typeface="Poppins"/>
              <a:ea typeface="Poppins"/>
              <a:cs typeface="Poppins"/>
              <a:sym typeface="Poppins"/>
            </a:endParaRPr>
          </a:p>
        </p:txBody>
      </p:sp>
      <p:sp>
        <p:nvSpPr>
          <p:cNvPr id="859" name="Google Shape;859;p34"/>
          <p:cNvSpPr txBox="1">
            <a:spLocks noGrp="1"/>
          </p:cNvSpPr>
          <p:nvPr>
            <p:ph type="ctrTitle"/>
          </p:nvPr>
        </p:nvSpPr>
        <p:spPr>
          <a:xfrm>
            <a:off x="3085276" y="916125"/>
            <a:ext cx="5284536" cy="17954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600" dirty="0">
                <a:solidFill>
                  <a:schemeClr val="lt2"/>
                </a:solidFill>
              </a:rPr>
              <a:t>MUSIC GENRE</a:t>
            </a:r>
            <a:r>
              <a:rPr lang="en" sz="5600" dirty="0"/>
              <a:t> </a:t>
            </a:r>
            <a:r>
              <a:rPr lang="en" dirty="0"/>
              <a:t>CLASSIFIER</a:t>
            </a:r>
            <a:endParaRPr sz="5600" b="0" dirty="0">
              <a:solidFill>
                <a:schemeClr val="lt1"/>
              </a:solidFill>
              <a:latin typeface="Poppins Medium"/>
              <a:ea typeface="Poppins Medium"/>
              <a:cs typeface="Poppins Medium"/>
              <a:sym typeface="Poppins Medium"/>
            </a:endParaRPr>
          </a:p>
        </p:txBody>
      </p:sp>
      <p:grpSp>
        <p:nvGrpSpPr>
          <p:cNvPr id="860" name="Google Shape;860;p34"/>
          <p:cNvGrpSpPr/>
          <p:nvPr/>
        </p:nvGrpSpPr>
        <p:grpSpPr>
          <a:xfrm>
            <a:off x="6341136" y="4613307"/>
            <a:ext cx="70559" cy="69120"/>
            <a:chOff x="6341136" y="4613307"/>
            <a:chExt cx="70559" cy="69120"/>
          </a:xfrm>
        </p:grpSpPr>
        <p:sp>
          <p:nvSpPr>
            <p:cNvPr id="861" name="Google Shape;861;p34">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4"/>
          <p:cNvGrpSpPr/>
          <p:nvPr/>
        </p:nvGrpSpPr>
        <p:grpSpPr>
          <a:xfrm>
            <a:off x="5085640" y="4613307"/>
            <a:ext cx="71285" cy="69120"/>
            <a:chOff x="5085640" y="4613307"/>
            <a:chExt cx="71285" cy="69120"/>
          </a:xfrm>
        </p:grpSpPr>
        <p:sp>
          <p:nvSpPr>
            <p:cNvPr id="864" name="Google Shape;864;p34">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roup 10">
            <a:extLst>
              <a:ext uri="{FF2B5EF4-FFF2-40B4-BE49-F238E27FC236}">
                <a16:creationId xmlns:a16="http://schemas.microsoft.com/office/drawing/2014/main" id="{1CEC0D16-BE7E-51EF-0FD7-16038A71217B}"/>
              </a:ext>
            </a:extLst>
          </p:cNvPr>
          <p:cNvGrpSpPr/>
          <p:nvPr/>
        </p:nvGrpSpPr>
        <p:grpSpPr>
          <a:xfrm>
            <a:off x="0" y="234600"/>
            <a:ext cx="2320779" cy="3817925"/>
            <a:chOff x="0" y="234600"/>
            <a:chExt cx="2320779" cy="3817925"/>
          </a:xfrm>
        </p:grpSpPr>
        <p:grpSp>
          <p:nvGrpSpPr>
            <p:cNvPr id="834" name="Google Shape;834;p34"/>
            <p:cNvGrpSpPr/>
            <p:nvPr/>
          </p:nvGrpSpPr>
          <p:grpSpPr>
            <a:xfrm>
              <a:off x="0" y="234600"/>
              <a:ext cx="2168006" cy="3817925"/>
              <a:chOff x="0" y="184950"/>
              <a:chExt cx="2489100" cy="4773600"/>
            </a:xfrm>
          </p:grpSpPr>
          <p:sp>
            <p:nvSpPr>
              <p:cNvPr id="835" name="Google Shape;835;p34"/>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4"/>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839" name="Google Shape;839;p34"/>
            <p:cNvGrpSpPr/>
            <p:nvPr/>
          </p:nvGrpSpPr>
          <p:grpSpPr>
            <a:xfrm>
              <a:off x="156230" y="1265599"/>
              <a:ext cx="222708" cy="222689"/>
              <a:chOff x="4436963" y="889641"/>
              <a:chExt cx="363309" cy="363278"/>
            </a:xfrm>
          </p:grpSpPr>
          <p:sp>
            <p:nvSpPr>
              <p:cNvPr id="840" name="Google Shape;840;p34"/>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34"/>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a:hlinkClick r:id="rId4"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846" name="Google Shape;846;p34">
              <a:hlinkClick r:id="rId5"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847" name="Google Shape;847;p34"/>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848" name="Google Shape;848;p34">
              <a:hlinkClick r:id="rId6"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849" name="Google Shape;849;p34">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850" name="Google Shape;850;p34">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851" name="Google Shape;851;p34">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852" name="Google Shape;852;p34"/>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34"/>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34"/>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855" name="Google Shape;855;p34"/>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856" name="Google Shape;856;p34"/>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57" name="Google Shape;857;p34"/>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58" name="Google Shape;858;p34"/>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34"/>
            <p:cNvGrpSpPr/>
            <p:nvPr/>
          </p:nvGrpSpPr>
          <p:grpSpPr>
            <a:xfrm>
              <a:off x="171571" y="3727018"/>
              <a:ext cx="192025" cy="201167"/>
              <a:chOff x="848108" y="2667020"/>
              <a:chExt cx="53144" cy="56135"/>
            </a:xfrm>
          </p:grpSpPr>
          <p:sp>
            <p:nvSpPr>
              <p:cNvPr id="867" name="Google Shape;867;p34"/>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34">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cxnSp>
        <p:nvCxnSpPr>
          <p:cNvPr id="870" name="Google Shape;870;p34"/>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871" name="Google Shape;871;p34"/>
          <p:cNvCxnSpPr>
            <a:endCxn id="872" idx="6"/>
          </p:cNvCxnSpPr>
          <p:nvPr/>
        </p:nvCxnSpPr>
        <p:spPr>
          <a:xfrm rot="10800000" flipH="1">
            <a:off x="2660800" y="4909513"/>
            <a:ext cx="89100" cy="2100"/>
          </a:xfrm>
          <a:prstGeom prst="straightConnector1">
            <a:avLst/>
          </a:prstGeom>
          <a:noFill/>
          <a:ln w="28575" cap="flat" cmpd="sng">
            <a:solidFill>
              <a:schemeClr val="accent1"/>
            </a:solidFill>
            <a:prstDash val="solid"/>
            <a:round/>
            <a:headEnd type="none" w="med" len="med"/>
            <a:tailEnd type="none" w="med" len="med"/>
          </a:ln>
        </p:spPr>
      </p:cxnSp>
      <p:sp>
        <p:nvSpPr>
          <p:cNvPr id="872" name="Google Shape;872;p34"/>
          <p:cNvSpPr/>
          <p:nvPr/>
        </p:nvSpPr>
        <p:spPr>
          <a:xfrm>
            <a:off x="2660500" y="4864813"/>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1986030-D3C1-9D19-A5B2-11C014A057C3}"/>
                  </a:ext>
                </a:extLst>
              </p14:cNvPr>
              <p14:cNvContentPartPr/>
              <p14:nvPr/>
            </p14:nvContentPartPr>
            <p14:xfrm>
              <a:off x="1805286" y="4583084"/>
              <a:ext cx="527400" cy="123480"/>
            </p14:xfrm>
          </p:contentPart>
        </mc:Choice>
        <mc:Fallback xmlns="">
          <p:pic>
            <p:nvPicPr>
              <p:cNvPr id="3" name="Ink 2">
                <a:extLst>
                  <a:ext uri="{FF2B5EF4-FFF2-40B4-BE49-F238E27FC236}">
                    <a16:creationId xmlns:a16="http://schemas.microsoft.com/office/drawing/2014/main" id="{E1986030-D3C1-9D19-A5B2-11C014A057C3}"/>
                  </a:ext>
                </a:extLst>
              </p:cNvPr>
              <p:cNvPicPr/>
              <p:nvPr/>
            </p:nvPicPr>
            <p:blipFill>
              <a:blip r:embed="rId13"/>
              <a:stretch>
                <a:fillRect/>
              </a:stretch>
            </p:blipFill>
            <p:spPr>
              <a:xfrm>
                <a:off x="1796286" y="4574084"/>
                <a:ext cx="5450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0E969E70-FD4C-A252-38DD-D023784B88A2}"/>
                  </a:ext>
                </a:extLst>
              </p14:cNvPr>
              <p14:cNvContentPartPr/>
              <p14:nvPr/>
            </p14:nvContentPartPr>
            <p14:xfrm>
              <a:off x="1504305" y="4557116"/>
              <a:ext cx="1311840" cy="166680"/>
            </p14:xfrm>
          </p:contentPart>
        </mc:Choice>
        <mc:Fallback xmlns="">
          <p:pic>
            <p:nvPicPr>
              <p:cNvPr id="4" name="Ink 3">
                <a:extLst>
                  <a:ext uri="{FF2B5EF4-FFF2-40B4-BE49-F238E27FC236}">
                    <a16:creationId xmlns:a16="http://schemas.microsoft.com/office/drawing/2014/main" id="{0E969E70-FD4C-A252-38DD-D023784B88A2}"/>
                  </a:ext>
                </a:extLst>
              </p:cNvPr>
              <p:cNvPicPr/>
              <p:nvPr/>
            </p:nvPicPr>
            <p:blipFill>
              <a:blip r:embed="rId15"/>
              <a:stretch>
                <a:fillRect/>
              </a:stretch>
            </p:blipFill>
            <p:spPr>
              <a:xfrm>
                <a:off x="1495665" y="4548476"/>
                <a:ext cx="1329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A7CAC443-21A0-4666-B943-A1136C4E6884}"/>
                  </a:ext>
                </a:extLst>
              </p14:cNvPr>
              <p14:cNvContentPartPr/>
              <p14:nvPr/>
            </p14:nvContentPartPr>
            <p14:xfrm>
              <a:off x="1823265" y="4502036"/>
              <a:ext cx="390960" cy="355320"/>
            </p14:xfrm>
          </p:contentPart>
        </mc:Choice>
        <mc:Fallback xmlns="">
          <p:pic>
            <p:nvPicPr>
              <p:cNvPr id="5" name="Ink 4">
                <a:extLst>
                  <a:ext uri="{FF2B5EF4-FFF2-40B4-BE49-F238E27FC236}">
                    <a16:creationId xmlns:a16="http://schemas.microsoft.com/office/drawing/2014/main" id="{A7CAC443-21A0-4666-B943-A1136C4E6884}"/>
                  </a:ext>
                </a:extLst>
              </p:cNvPr>
              <p:cNvPicPr/>
              <p:nvPr/>
            </p:nvPicPr>
            <p:blipFill>
              <a:blip r:embed="rId17"/>
              <a:stretch>
                <a:fillRect/>
              </a:stretch>
            </p:blipFill>
            <p:spPr>
              <a:xfrm>
                <a:off x="1814265" y="4493036"/>
                <a:ext cx="4086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7703E0DB-FD21-7C50-0FE0-F5FDBD415CDB}"/>
                  </a:ext>
                </a:extLst>
              </p14:cNvPr>
              <p14:cNvContentPartPr/>
              <p14:nvPr/>
            </p14:nvContentPartPr>
            <p14:xfrm>
              <a:off x="2432385" y="4659716"/>
              <a:ext cx="644400" cy="141840"/>
            </p14:xfrm>
          </p:contentPart>
        </mc:Choice>
        <mc:Fallback xmlns="">
          <p:pic>
            <p:nvPicPr>
              <p:cNvPr id="6" name="Ink 5">
                <a:extLst>
                  <a:ext uri="{FF2B5EF4-FFF2-40B4-BE49-F238E27FC236}">
                    <a16:creationId xmlns:a16="http://schemas.microsoft.com/office/drawing/2014/main" id="{7703E0DB-FD21-7C50-0FE0-F5FDBD415CDB}"/>
                  </a:ext>
                </a:extLst>
              </p:cNvPr>
              <p:cNvPicPr/>
              <p:nvPr/>
            </p:nvPicPr>
            <p:blipFill>
              <a:blip r:embed="rId19"/>
              <a:stretch>
                <a:fillRect/>
              </a:stretch>
            </p:blipFill>
            <p:spPr>
              <a:xfrm>
                <a:off x="2423385" y="4651076"/>
                <a:ext cx="662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 name="Ink 6">
                <a:extLst>
                  <a:ext uri="{FF2B5EF4-FFF2-40B4-BE49-F238E27FC236}">
                    <a16:creationId xmlns:a16="http://schemas.microsoft.com/office/drawing/2014/main" id="{620C548F-F665-613D-1D8E-234A3579897F}"/>
                  </a:ext>
                </a:extLst>
              </p14:cNvPr>
              <p14:cNvContentPartPr/>
              <p14:nvPr/>
            </p14:nvContentPartPr>
            <p14:xfrm>
              <a:off x="8403705" y="4642796"/>
              <a:ext cx="486360" cy="180720"/>
            </p14:xfrm>
          </p:contentPart>
        </mc:Choice>
        <mc:Fallback xmlns="">
          <p:pic>
            <p:nvPicPr>
              <p:cNvPr id="7" name="Ink 6">
                <a:extLst>
                  <a:ext uri="{FF2B5EF4-FFF2-40B4-BE49-F238E27FC236}">
                    <a16:creationId xmlns:a16="http://schemas.microsoft.com/office/drawing/2014/main" id="{620C548F-F665-613D-1D8E-234A3579897F}"/>
                  </a:ext>
                </a:extLst>
              </p:cNvPr>
              <p:cNvPicPr/>
              <p:nvPr/>
            </p:nvPicPr>
            <p:blipFill>
              <a:blip r:embed="rId21"/>
              <a:stretch>
                <a:fillRect/>
              </a:stretch>
            </p:blipFill>
            <p:spPr>
              <a:xfrm>
                <a:off x="8394705" y="4634156"/>
                <a:ext cx="5040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B7C55D3C-B3B4-5795-738E-B83C04BFDDCB}"/>
                  </a:ext>
                </a:extLst>
              </p14:cNvPr>
              <p14:cNvContentPartPr/>
              <p14:nvPr/>
            </p14:nvContentPartPr>
            <p14:xfrm>
              <a:off x="435465" y="4564316"/>
              <a:ext cx="1540440" cy="333360"/>
            </p14:xfrm>
          </p:contentPart>
        </mc:Choice>
        <mc:Fallback xmlns="">
          <p:pic>
            <p:nvPicPr>
              <p:cNvPr id="8" name="Ink 7">
                <a:extLst>
                  <a:ext uri="{FF2B5EF4-FFF2-40B4-BE49-F238E27FC236}">
                    <a16:creationId xmlns:a16="http://schemas.microsoft.com/office/drawing/2014/main" id="{B7C55D3C-B3B4-5795-738E-B83C04BFDDCB}"/>
                  </a:ext>
                </a:extLst>
              </p:cNvPr>
              <p:cNvPicPr/>
              <p:nvPr/>
            </p:nvPicPr>
            <p:blipFill>
              <a:blip r:embed="rId23"/>
              <a:stretch>
                <a:fillRect/>
              </a:stretch>
            </p:blipFill>
            <p:spPr>
              <a:xfrm>
                <a:off x="372465" y="4501316"/>
                <a:ext cx="166608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B9E9D478-2564-E5B0-6423-F1E5C82AC748}"/>
                  </a:ext>
                </a:extLst>
              </p14:cNvPr>
              <p14:cNvContentPartPr/>
              <p14:nvPr/>
            </p14:nvContentPartPr>
            <p14:xfrm>
              <a:off x="8100585" y="4707236"/>
              <a:ext cx="457920" cy="22680"/>
            </p14:xfrm>
          </p:contentPart>
        </mc:Choice>
        <mc:Fallback xmlns="">
          <p:pic>
            <p:nvPicPr>
              <p:cNvPr id="9" name="Ink 8">
                <a:extLst>
                  <a:ext uri="{FF2B5EF4-FFF2-40B4-BE49-F238E27FC236}">
                    <a16:creationId xmlns:a16="http://schemas.microsoft.com/office/drawing/2014/main" id="{B9E9D478-2564-E5B0-6423-F1E5C82AC748}"/>
                  </a:ext>
                </a:extLst>
              </p:cNvPr>
              <p:cNvPicPr/>
              <p:nvPr/>
            </p:nvPicPr>
            <p:blipFill>
              <a:blip r:embed="rId25"/>
              <a:stretch>
                <a:fillRect/>
              </a:stretch>
            </p:blipFill>
            <p:spPr>
              <a:xfrm>
                <a:off x="8037945" y="4644596"/>
                <a:ext cx="5835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 name="Ink 9">
                <a:extLst>
                  <a:ext uri="{FF2B5EF4-FFF2-40B4-BE49-F238E27FC236}">
                    <a16:creationId xmlns:a16="http://schemas.microsoft.com/office/drawing/2014/main" id="{08D0268B-A651-9D70-84C9-787AA209705E}"/>
                  </a:ext>
                </a:extLst>
              </p14:cNvPr>
              <p14:cNvContentPartPr/>
              <p14:nvPr/>
            </p14:nvContentPartPr>
            <p14:xfrm>
              <a:off x="2764305" y="4741796"/>
              <a:ext cx="409320" cy="15840"/>
            </p14:xfrm>
          </p:contentPart>
        </mc:Choice>
        <mc:Fallback xmlns="">
          <p:pic>
            <p:nvPicPr>
              <p:cNvPr id="10" name="Ink 9">
                <a:extLst>
                  <a:ext uri="{FF2B5EF4-FFF2-40B4-BE49-F238E27FC236}">
                    <a16:creationId xmlns:a16="http://schemas.microsoft.com/office/drawing/2014/main" id="{08D0268B-A651-9D70-84C9-787AA209705E}"/>
                  </a:ext>
                </a:extLst>
              </p:cNvPr>
              <p:cNvPicPr/>
              <p:nvPr/>
            </p:nvPicPr>
            <p:blipFill>
              <a:blip r:embed="rId27"/>
              <a:stretch>
                <a:fillRect/>
              </a:stretch>
            </p:blipFill>
            <p:spPr>
              <a:xfrm>
                <a:off x="2701305" y="4679156"/>
                <a:ext cx="534960" cy="1414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7" name="Google Shape;2747;p65"/>
          <p:cNvSpPr txBox="1">
            <a:spLocks noGrp="1"/>
          </p:cNvSpPr>
          <p:nvPr>
            <p:ph type="title" idx="3"/>
          </p:nvPr>
        </p:nvSpPr>
        <p:spPr>
          <a:xfrm>
            <a:off x="6187264" y="475223"/>
            <a:ext cx="184779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Majory Rule</a:t>
            </a:r>
            <a:endParaRPr dirty="0"/>
          </a:p>
        </p:txBody>
      </p:sp>
      <p:sp>
        <p:nvSpPr>
          <p:cNvPr id="2750" name="Google Shape;2750;p65"/>
          <p:cNvSpPr txBox="1">
            <a:spLocks noGrp="1"/>
          </p:cNvSpPr>
          <p:nvPr>
            <p:ph type="title" idx="6"/>
          </p:nvPr>
        </p:nvSpPr>
        <p:spPr>
          <a:xfrm>
            <a:off x="6717546" y="1430873"/>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68%</a:t>
            </a:r>
            <a:endParaRPr dirty="0"/>
          </a:p>
        </p:txBody>
      </p:sp>
      <p:sp>
        <p:nvSpPr>
          <p:cNvPr id="2753" name="Google Shape;2753;p65"/>
          <p:cNvSpPr/>
          <p:nvPr/>
        </p:nvSpPr>
        <p:spPr>
          <a:xfrm>
            <a:off x="6411696" y="93077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5"/>
          <p:cNvSpPr/>
          <p:nvPr/>
        </p:nvSpPr>
        <p:spPr>
          <a:xfrm>
            <a:off x="6411671" y="930773"/>
            <a:ext cx="1487725" cy="1487700"/>
          </a:xfrm>
          <a:prstGeom prst="blockArc">
            <a:avLst>
              <a:gd name="adj1" fmla="val 16200239"/>
              <a:gd name="adj2" fmla="val 8463591"/>
              <a:gd name="adj3" fmla="val 15913"/>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6" name="Google Shape;2756;p65"/>
          <p:cNvGrpSpPr/>
          <p:nvPr/>
        </p:nvGrpSpPr>
        <p:grpSpPr>
          <a:xfrm>
            <a:off x="0" y="234600"/>
            <a:ext cx="2168006" cy="3817925"/>
            <a:chOff x="0" y="184950"/>
            <a:chExt cx="2489100" cy="4773600"/>
          </a:xfrm>
        </p:grpSpPr>
        <p:sp>
          <p:nvSpPr>
            <p:cNvPr id="2757" name="Google Shape;2757;p65"/>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5"/>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5"/>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0" name="Google Shape;2760;p65"/>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761" name="Google Shape;2761;p65"/>
          <p:cNvGrpSpPr/>
          <p:nvPr/>
        </p:nvGrpSpPr>
        <p:grpSpPr>
          <a:xfrm>
            <a:off x="156230" y="1265599"/>
            <a:ext cx="222708" cy="222689"/>
            <a:chOff x="4436963" y="889641"/>
            <a:chExt cx="363309" cy="363278"/>
          </a:xfrm>
        </p:grpSpPr>
        <p:sp>
          <p:nvSpPr>
            <p:cNvPr id="2762" name="Google Shape;2762;p65"/>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5"/>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4" name="Google Shape;2764;p65"/>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a:hlinkClick r:id="rId4"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766" name="Google Shape;2766;p65"/>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767" name="Google Shape;2767;p65">
            <a:hlinkClick r:id="rId5"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2768" name="Google Shape;2768;p65">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2769" name="Google Shape;2769;p65">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2770" name="Google Shape;2770;p65">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2771" name="Google Shape;2771;p65"/>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2" name="Google Shape;2772;p65"/>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3" name="Google Shape;2773;p65"/>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774" name="Google Shape;2774;p65"/>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775" name="Google Shape;2775;p65"/>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776" name="Google Shape;2776;p65"/>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777" name="Google Shape;2777;p65"/>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8" name="Google Shape;2778;p65"/>
          <p:cNvGrpSpPr/>
          <p:nvPr/>
        </p:nvGrpSpPr>
        <p:grpSpPr>
          <a:xfrm>
            <a:off x="171571" y="3727018"/>
            <a:ext cx="192025" cy="201167"/>
            <a:chOff x="848108" y="2667020"/>
            <a:chExt cx="53144" cy="56135"/>
          </a:xfrm>
        </p:grpSpPr>
        <p:sp>
          <p:nvSpPr>
            <p:cNvPr id="2779" name="Google Shape;2779;p65"/>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5"/>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1" name="Google Shape;2781;p65">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782" name="Google Shape;2782;p65">
            <a:hlinkClick r:id="rId6"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 name="Google Shape;1286;p44">
            <a:extLst>
              <a:ext uri="{FF2B5EF4-FFF2-40B4-BE49-F238E27FC236}">
                <a16:creationId xmlns:a16="http://schemas.microsoft.com/office/drawing/2014/main" id="{D1BE19F2-21BC-5002-7B32-6D05ECD6A65E}"/>
              </a:ext>
            </a:extLst>
          </p:cNvPr>
          <p:cNvGrpSpPr/>
          <p:nvPr/>
        </p:nvGrpSpPr>
        <p:grpSpPr>
          <a:xfrm>
            <a:off x="0" y="234600"/>
            <a:ext cx="2168006" cy="3817925"/>
            <a:chOff x="0" y="184950"/>
            <a:chExt cx="2489100" cy="4773600"/>
          </a:xfrm>
        </p:grpSpPr>
        <p:sp>
          <p:nvSpPr>
            <p:cNvPr id="3" name="Google Shape;1287;p44">
              <a:extLst>
                <a:ext uri="{FF2B5EF4-FFF2-40B4-BE49-F238E27FC236}">
                  <a16:creationId xmlns:a16="http://schemas.microsoft.com/office/drawing/2014/main" id="{EB4B4169-BFC1-1EF5-88E6-6746CABBAEC8}"/>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8;p44">
              <a:extLst>
                <a:ext uri="{FF2B5EF4-FFF2-40B4-BE49-F238E27FC236}">
                  <a16:creationId xmlns:a16="http://schemas.microsoft.com/office/drawing/2014/main" id="{450DDC50-6B25-65A1-4459-DAD7C0A2AAC0}"/>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9;p44">
              <a:extLst>
                <a:ext uri="{FF2B5EF4-FFF2-40B4-BE49-F238E27FC236}">
                  <a16:creationId xmlns:a16="http://schemas.microsoft.com/office/drawing/2014/main" id="{E741E214-B8AC-C777-B26B-7BBDB8778FB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290;p44">
            <a:extLst>
              <a:ext uri="{FF2B5EF4-FFF2-40B4-BE49-F238E27FC236}">
                <a16:creationId xmlns:a16="http://schemas.microsoft.com/office/drawing/2014/main" id="{2FD82CD8-20AB-DC72-51F2-3C65B07B693C}"/>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7" name="Google Shape;1291;p44">
            <a:extLst>
              <a:ext uri="{FF2B5EF4-FFF2-40B4-BE49-F238E27FC236}">
                <a16:creationId xmlns:a16="http://schemas.microsoft.com/office/drawing/2014/main" id="{73BFBE0B-2282-B686-6ED7-76152F3ABF34}"/>
              </a:ext>
            </a:extLst>
          </p:cNvPr>
          <p:cNvGrpSpPr/>
          <p:nvPr/>
        </p:nvGrpSpPr>
        <p:grpSpPr>
          <a:xfrm>
            <a:off x="156230" y="1265599"/>
            <a:ext cx="222708" cy="222689"/>
            <a:chOff x="4436963" y="889641"/>
            <a:chExt cx="363309" cy="363278"/>
          </a:xfrm>
        </p:grpSpPr>
        <p:sp>
          <p:nvSpPr>
            <p:cNvPr id="8" name="Google Shape;1292;p44">
              <a:extLst>
                <a:ext uri="{FF2B5EF4-FFF2-40B4-BE49-F238E27FC236}">
                  <a16:creationId xmlns:a16="http://schemas.microsoft.com/office/drawing/2014/main" id="{9C77D430-F38C-2BEA-9E0B-77D44237FDF5}"/>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3;p44">
              <a:extLst>
                <a:ext uri="{FF2B5EF4-FFF2-40B4-BE49-F238E27FC236}">
                  <a16:creationId xmlns:a16="http://schemas.microsoft.com/office/drawing/2014/main" id="{3C4F1501-FE75-15CB-3FBC-8E7E03ECA767}"/>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294;p44">
            <a:extLst>
              <a:ext uri="{FF2B5EF4-FFF2-40B4-BE49-F238E27FC236}">
                <a16:creationId xmlns:a16="http://schemas.microsoft.com/office/drawing/2014/main" id="{56B46DAE-FADB-FFB3-B6D3-CFE3DBF515F4}"/>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5;p44">
            <a:hlinkClick r:id="rId4" action="ppaction://hlinksldjump"/>
            <a:extLst>
              <a:ext uri="{FF2B5EF4-FFF2-40B4-BE49-F238E27FC236}">
                <a16:creationId xmlns:a16="http://schemas.microsoft.com/office/drawing/2014/main" id="{F8C8A3E1-DE9C-3F5C-EAB9-194BAF0F3B8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12" name="Google Shape;1296;p44">
            <a:extLst>
              <a:ext uri="{FF2B5EF4-FFF2-40B4-BE49-F238E27FC236}">
                <a16:creationId xmlns:a16="http://schemas.microsoft.com/office/drawing/2014/main" id="{C725EAA8-F47F-16E8-31C2-03A100FA4DE7}"/>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3" name="Google Shape;1297;p44">
            <a:hlinkClick r:id="rId5" action="ppaction://hlinksldjump"/>
            <a:extLst>
              <a:ext uri="{FF2B5EF4-FFF2-40B4-BE49-F238E27FC236}">
                <a16:creationId xmlns:a16="http://schemas.microsoft.com/office/drawing/2014/main" id="{4A12DBEB-AC19-BC1E-B572-AE35DA2C1A83}"/>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14" name="Google Shape;1298;p44">
            <a:hlinkClick r:id="" action="ppaction://noaction"/>
            <a:extLst>
              <a:ext uri="{FF2B5EF4-FFF2-40B4-BE49-F238E27FC236}">
                <a16:creationId xmlns:a16="http://schemas.microsoft.com/office/drawing/2014/main" id="{B8DC4D7D-FEEA-74E3-6419-53D940B8AB24}"/>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15" name="Google Shape;1299;p44">
            <a:hlinkClick r:id="" action="ppaction://noaction"/>
            <a:extLst>
              <a:ext uri="{FF2B5EF4-FFF2-40B4-BE49-F238E27FC236}">
                <a16:creationId xmlns:a16="http://schemas.microsoft.com/office/drawing/2014/main" id="{BE416892-B30E-C97D-E65F-1DAF584A3D91}"/>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16" name="Google Shape;1300;p44">
            <a:hlinkClick r:id="" action="ppaction://noaction"/>
            <a:extLst>
              <a:ext uri="{FF2B5EF4-FFF2-40B4-BE49-F238E27FC236}">
                <a16:creationId xmlns:a16="http://schemas.microsoft.com/office/drawing/2014/main" id="{9BA00DCE-DC3F-84EE-FAA5-C17BBA1C58AE}"/>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17" name="Google Shape;1301;p44">
            <a:extLst>
              <a:ext uri="{FF2B5EF4-FFF2-40B4-BE49-F238E27FC236}">
                <a16:creationId xmlns:a16="http://schemas.microsoft.com/office/drawing/2014/main" id="{33BE5F8A-5A0A-AE72-CEFA-804011CCE6D1}"/>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302;p44">
            <a:extLst>
              <a:ext uri="{FF2B5EF4-FFF2-40B4-BE49-F238E27FC236}">
                <a16:creationId xmlns:a16="http://schemas.microsoft.com/office/drawing/2014/main" id="{43C07594-C58B-BA72-6D0D-957CC1707E9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303;p44">
            <a:extLst>
              <a:ext uri="{FF2B5EF4-FFF2-40B4-BE49-F238E27FC236}">
                <a16:creationId xmlns:a16="http://schemas.microsoft.com/office/drawing/2014/main" id="{1031018A-30F7-21DB-C3EE-177747E7B404}"/>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1304;p44">
            <a:extLst>
              <a:ext uri="{FF2B5EF4-FFF2-40B4-BE49-F238E27FC236}">
                <a16:creationId xmlns:a16="http://schemas.microsoft.com/office/drawing/2014/main" id="{3A90DEEA-0FEB-E911-AFD1-F387B0AFA06E}"/>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1" name="Google Shape;1305;p44">
            <a:extLst>
              <a:ext uri="{FF2B5EF4-FFF2-40B4-BE49-F238E27FC236}">
                <a16:creationId xmlns:a16="http://schemas.microsoft.com/office/drawing/2014/main" id="{3C65D881-59B8-2B5C-CA70-6A5BCB42EF4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2" name="Google Shape;1306;p44">
            <a:extLst>
              <a:ext uri="{FF2B5EF4-FFF2-40B4-BE49-F238E27FC236}">
                <a16:creationId xmlns:a16="http://schemas.microsoft.com/office/drawing/2014/main" id="{3CAAC355-AB12-A59C-5816-DC7B8EE5E09A}"/>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3" name="Google Shape;1307;p44">
            <a:extLst>
              <a:ext uri="{FF2B5EF4-FFF2-40B4-BE49-F238E27FC236}">
                <a16:creationId xmlns:a16="http://schemas.microsoft.com/office/drawing/2014/main" id="{31F9C6CB-9550-2282-C3C2-36D51CA0D271}"/>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308;p44">
            <a:extLst>
              <a:ext uri="{FF2B5EF4-FFF2-40B4-BE49-F238E27FC236}">
                <a16:creationId xmlns:a16="http://schemas.microsoft.com/office/drawing/2014/main" id="{7EB729FD-6587-F847-7AAD-17E7FB0E8440}"/>
              </a:ext>
            </a:extLst>
          </p:cNvPr>
          <p:cNvGrpSpPr/>
          <p:nvPr/>
        </p:nvGrpSpPr>
        <p:grpSpPr>
          <a:xfrm>
            <a:off x="171571" y="3727018"/>
            <a:ext cx="192025" cy="201167"/>
            <a:chOff x="848108" y="2667020"/>
            <a:chExt cx="53144" cy="56135"/>
          </a:xfrm>
        </p:grpSpPr>
        <p:sp>
          <p:nvSpPr>
            <p:cNvPr id="25" name="Google Shape;1309;p44">
              <a:extLst>
                <a:ext uri="{FF2B5EF4-FFF2-40B4-BE49-F238E27FC236}">
                  <a16:creationId xmlns:a16="http://schemas.microsoft.com/office/drawing/2014/main" id="{9E5070ED-6EFB-DFF3-5CD3-FAA0B70A2D7B}"/>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0;p44">
              <a:extLst>
                <a:ext uri="{FF2B5EF4-FFF2-40B4-BE49-F238E27FC236}">
                  <a16:creationId xmlns:a16="http://schemas.microsoft.com/office/drawing/2014/main" id="{0291AC1C-2DE7-664C-E60B-07129A344549}"/>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311;p44">
            <a:hlinkClick r:id="" action="ppaction://noaction"/>
            <a:extLst>
              <a:ext uri="{FF2B5EF4-FFF2-40B4-BE49-F238E27FC236}">
                <a16:creationId xmlns:a16="http://schemas.microsoft.com/office/drawing/2014/main" id="{887571B7-E0FC-EE33-D350-5649C3C212AD}"/>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 name="Google Shape;1312;p44">
            <a:hlinkClick r:id="rId6" action="ppaction://hlinksldjump"/>
            <a:extLst>
              <a:ext uri="{FF2B5EF4-FFF2-40B4-BE49-F238E27FC236}">
                <a16:creationId xmlns:a16="http://schemas.microsoft.com/office/drawing/2014/main" id="{D391C322-A474-6686-E7BD-6B3010CE9169}"/>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9" name="Group 28">
            <a:extLst>
              <a:ext uri="{FF2B5EF4-FFF2-40B4-BE49-F238E27FC236}">
                <a16:creationId xmlns:a16="http://schemas.microsoft.com/office/drawing/2014/main" id="{22CFD495-C821-75EF-4DE5-A8349A55FBF6}"/>
              </a:ext>
            </a:extLst>
          </p:cNvPr>
          <p:cNvGrpSpPr/>
          <p:nvPr/>
        </p:nvGrpSpPr>
        <p:grpSpPr>
          <a:xfrm>
            <a:off x="0" y="234600"/>
            <a:ext cx="2320779" cy="3817925"/>
            <a:chOff x="0" y="234600"/>
            <a:chExt cx="2320779" cy="3817925"/>
          </a:xfrm>
        </p:grpSpPr>
        <p:grpSp>
          <p:nvGrpSpPr>
            <p:cNvPr id="30" name="Google Shape;834;p34">
              <a:extLst>
                <a:ext uri="{FF2B5EF4-FFF2-40B4-BE49-F238E27FC236}">
                  <a16:creationId xmlns:a16="http://schemas.microsoft.com/office/drawing/2014/main" id="{90038130-2F6C-B5B9-D9C7-11D03C8E8CA9}"/>
                </a:ext>
              </a:extLst>
            </p:cNvPr>
            <p:cNvGrpSpPr/>
            <p:nvPr/>
          </p:nvGrpSpPr>
          <p:grpSpPr>
            <a:xfrm>
              <a:off x="0" y="234600"/>
              <a:ext cx="2168006" cy="3817925"/>
              <a:chOff x="0" y="184950"/>
              <a:chExt cx="2489100" cy="4773600"/>
            </a:xfrm>
          </p:grpSpPr>
          <p:sp>
            <p:nvSpPr>
              <p:cNvPr id="54" name="Google Shape;835;p34">
                <a:extLst>
                  <a:ext uri="{FF2B5EF4-FFF2-40B4-BE49-F238E27FC236}">
                    <a16:creationId xmlns:a16="http://schemas.microsoft.com/office/drawing/2014/main" id="{086A9D97-CD14-ADAA-20B8-4604858DDC06}"/>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6;p34">
                <a:extLst>
                  <a:ext uri="{FF2B5EF4-FFF2-40B4-BE49-F238E27FC236}">
                    <a16:creationId xmlns:a16="http://schemas.microsoft.com/office/drawing/2014/main" id="{3A3F1580-FD49-B854-ECE6-1D415A04FBB5}"/>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7;p34">
                <a:extLst>
                  <a:ext uri="{FF2B5EF4-FFF2-40B4-BE49-F238E27FC236}">
                    <a16:creationId xmlns:a16="http://schemas.microsoft.com/office/drawing/2014/main" id="{30A7168F-240F-C7DF-1B76-2742FF55C568}"/>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8;p34">
              <a:extLst>
                <a:ext uri="{FF2B5EF4-FFF2-40B4-BE49-F238E27FC236}">
                  <a16:creationId xmlns:a16="http://schemas.microsoft.com/office/drawing/2014/main" id="{D539607A-2A9F-96E8-9897-7B44288A8F04}"/>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2" name="Google Shape;839;p34">
              <a:extLst>
                <a:ext uri="{FF2B5EF4-FFF2-40B4-BE49-F238E27FC236}">
                  <a16:creationId xmlns:a16="http://schemas.microsoft.com/office/drawing/2014/main" id="{4A94F671-F670-E377-319B-948E501A3A1E}"/>
                </a:ext>
              </a:extLst>
            </p:cNvPr>
            <p:cNvGrpSpPr/>
            <p:nvPr/>
          </p:nvGrpSpPr>
          <p:grpSpPr>
            <a:xfrm>
              <a:off x="156230" y="1265599"/>
              <a:ext cx="222708" cy="222689"/>
              <a:chOff x="4436963" y="889641"/>
              <a:chExt cx="363309" cy="363278"/>
            </a:xfrm>
          </p:grpSpPr>
          <p:sp>
            <p:nvSpPr>
              <p:cNvPr id="52" name="Google Shape;840;p34">
                <a:extLst>
                  <a:ext uri="{FF2B5EF4-FFF2-40B4-BE49-F238E27FC236}">
                    <a16:creationId xmlns:a16="http://schemas.microsoft.com/office/drawing/2014/main" id="{1E856A5F-0EFD-C503-43FC-D8624A6BF2CA}"/>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1;p34">
                <a:extLst>
                  <a:ext uri="{FF2B5EF4-FFF2-40B4-BE49-F238E27FC236}">
                    <a16:creationId xmlns:a16="http://schemas.microsoft.com/office/drawing/2014/main" id="{F2D918E7-A41B-3DC5-C237-F6E662D369B9}"/>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844;p34">
              <a:extLst>
                <a:ext uri="{FF2B5EF4-FFF2-40B4-BE49-F238E27FC236}">
                  <a16:creationId xmlns:a16="http://schemas.microsoft.com/office/drawing/2014/main" id="{6F07353E-E8F5-60F7-77BF-9ECE0BC9AED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5;p34">
              <a:hlinkClick r:id="rId6" action="ppaction://hlinksldjump"/>
              <a:extLst>
                <a:ext uri="{FF2B5EF4-FFF2-40B4-BE49-F238E27FC236}">
                  <a16:creationId xmlns:a16="http://schemas.microsoft.com/office/drawing/2014/main" id="{CA5E1D89-DE44-F2E6-5EB0-03E73A33ECEB}"/>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35" name="Google Shape;846;p34">
              <a:hlinkClick r:id="rId4" action="ppaction://hlinksldjump"/>
              <a:extLst>
                <a:ext uri="{FF2B5EF4-FFF2-40B4-BE49-F238E27FC236}">
                  <a16:creationId xmlns:a16="http://schemas.microsoft.com/office/drawing/2014/main" id="{28CC49F7-06B3-F2E9-22DA-89DF08695DA3}"/>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36" name="Google Shape;847;p34">
              <a:extLst>
                <a:ext uri="{FF2B5EF4-FFF2-40B4-BE49-F238E27FC236}">
                  <a16:creationId xmlns:a16="http://schemas.microsoft.com/office/drawing/2014/main" id="{A474B4D8-4AD7-D9DF-918B-5E5DEC977B64}"/>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37" name="Google Shape;848;p34">
              <a:hlinkClick r:id="rId5" action="ppaction://hlinksldjump"/>
              <a:extLst>
                <a:ext uri="{FF2B5EF4-FFF2-40B4-BE49-F238E27FC236}">
                  <a16:creationId xmlns:a16="http://schemas.microsoft.com/office/drawing/2014/main" id="{3D881AD4-9808-398D-C555-847528EE2E9B}"/>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38" name="Google Shape;849;p34">
              <a:hlinkClick r:id="" action="ppaction://noaction"/>
              <a:extLst>
                <a:ext uri="{FF2B5EF4-FFF2-40B4-BE49-F238E27FC236}">
                  <a16:creationId xmlns:a16="http://schemas.microsoft.com/office/drawing/2014/main" id="{BA4C8106-E4DF-7544-AE4D-DAA111651C77}"/>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39" name="Google Shape;850;p34">
              <a:hlinkClick r:id="" action="ppaction://noaction"/>
              <a:extLst>
                <a:ext uri="{FF2B5EF4-FFF2-40B4-BE49-F238E27FC236}">
                  <a16:creationId xmlns:a16="http://schemas.microsoft.com/office/drawing/2014/main" id="{548BC825-8832-A858-9D3E-D32101CA3E62}"/>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0" name="Google Shape;851;p34">
              <a:hlinkClick r:id="" action="ppaction://noaction"/>
              <a:extLst>
                <a:ext uri="{FF2B5EF4-FFF2-40B4-BE49-F238E27FC236}">
                  <a16:creationId xmlns:a16="http://schemas.microsoft.com/office/drawing/2014/main" id="{C6E1DA9F-7B2E-F842-B08C-E7B02C708BA2}"/>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1" name="Google Shape;852;p34">
              <a:extLst>
                <a:ext uri="{FF2B5EF4-FFF2-40B4-BE49-F238E27FC236}">
                  <a16:creationId xmlns:a16="http://schemas.microsoft.com/office/drawing/2014/main" id="{66E02CFA-A2E0-CF74-B697-040E42E9D72B}"/>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853;p34">
              <a:extLst>
                <a:ext uri="{FF2B5EF4-FFF2-40B4-BE49-F238E27FC236}">
                  <a16:creationId xmlns:a16="http://schemas.microsoft.com/office/drawing/2014/main" id="{6817D9A6-EF54-34C0-F1F7-DDFE68E7505A}"/>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854;p34">
              <a:extLst>
                <a:ext uri="{FF2B5EF4-FFF2-40B4-BE49-F238E27FC236}">
                  <a16:creationId xmlns:a16="http://schemas.microsoft.com/office/drawing/2014/main" id="{0EC173BD-C3BE-24AD-B34D-0B2FBE29C4AE}"/>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4" name="Google Shape;855;p34">
              <a:extLst>
                <a:ext uri="{FF2B5EF4-FFF2-40B4-BE49-F238E27FC236}">
                  <a16:creationId xmlns:a16="http://schemas.microsoft.com/office/drawing/2014/main" id="{4A8E08CF-1EE8-8D90-5338-DC8102FDA0C5}"/>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45" name="Google Shape;856;p34">
              <a:extLst>
                <a:ext uri="{FF2B5EF4-FFF2-40B4-BE49-F238E27FC236}">
                  <a16:creationId xmlns:a16="http://schemas.microsoft.com/office/drawing/2014/main" id="{5D4677FB-9898-E8E4-0BFE-4B7DB5DFD07F}"/>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46" name="Google Shape;857;p34">
              <a:extLst>
                <a:ext uri="{FF2B5EF4-FFF2-40B4-BE49-F238E27FC236}">
                  <a16:creationId xmlns:a16="http://schemas.microsoft.com/office/drawing/2014/main" id="{E0E08DFD-D576-82D2-5AEA-2A99E14812CE}"/>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47" name="Google Shape;858;p34">
              <a:extLst>
                <a:ext uri="{FF2B5EF4-FFF2-40B4-BE49-F238E27FC236}">
                  <a16:creationId xmlns:a16="http://schemas.microsoft.com/office/drawing/2014/main" id="{73C2E1ED-8511-2AA5-5B93-C61143B80988}"/>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866;p34">
              <a:extLst>
                <a:ext uri="{FF2B5EF4-FFF2-40B4-BE49-F238E27FC236}">
                  <a16:creationId xmlns:a16="http://schemas.microsoft.com/office/drawing/2014/main" id="{6C2B75C9-B081-6321-F670-9CF45D9C91E1}"/>
                </a:ext>
              </a:extLst>
            </p:cNvPr>
            <p:cNvGrpSpPr/>
            <p:nvPr/>
          </p:nvGrpSpPr>
          <p:grpSpPr>
            <a:xfrm>
              <a:off x="171571" y="3727018"/>
              <a:ext cx="192025" cy="201167"/>
              <a:chOff x="848108" y="2667020"/>
              <a:chExt cx="53144" cy="56135"/>
            </a:xfrm>
          </p:grpSpPr>
          <p:sp>
            <p:nvSpPr>
              <p:cNvPr id="50" name="Google Shape;867;p34">
                <a:extLst>
                  <a:ext uri="{FF2B5EF4-FFF2-40B4-BE49-F238E27FC236}">
                    <a16:creationId xmlns:a16="http://schemas.microsoft.com/office/drawing/2014/main" id="{3B9D1CBF-F260-CD63-F2B5-4A51A45EAABC}"/>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8;p34">
                <a:extLst>
                  <a:ext uri="{FF2B5EF4-FFF2-40B4-BE49-F238E27FC236}">
                    <a16:creationId xmlns:a16="http://schemas.microsoft.com/office/drawing/2014/main" id="{B246746E-E0F2-B721-A0AD-D68420958E27}"/>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869;p34">
              <a:hlinkClick r:id="" action="ppaction://noaction"/>
              <a:extLst>
                <a:ext uri="{FF2B5EF4-FFF2-40B4-BE49-F238E27FC236}">
                  <a16:creationId xmlns:a16="http://schemas.microsoft.com/office/drawing/2014/main" id="{4C125B47-659E-5DDF-7F00-EF8E5CE85561}"/>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sp>
        <p:nvSpPr>
          <p:cNvPr id="2749" name="Google Shape;2749;p65"/>
          <p:cNvSpPr txBox="1">
            <a:spLocks noGrp="1"/>
          </p:cNvSpPr>
          <p:nvPr>
            <p:ph type="title" idx="5"/>
          </p:nvPr>
        </p:nvSpPr>
        <p:spPr>
          <a:xfrm>
            <a:off x="3121826" y="1425981"/>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64%</a:t>
            </a:r>
            <a:endParaRPr dirty="0"/>
          </a:p>
        </p:txBody>
      </p:sp>
      <p:sp>
        <p:nvSpPr>
          <p:cNvPr id="2751" name="Google Shape;2751;p65"/>
          <p:cNvSpPr/>
          <p:nvPr/>
        </p:nvSpPr>
        <p:spPr>
          <a:xfrm>
            <a:off x="2816014" y="92589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65"/>
          <p:cNvSpPr/>
          <p:nvPr/>
        </p:nvSpPr>
        <p:spPr>
          <a:xfrm>
            <a:off x="2815989" y="925898"/>
            <a:ext cx="1487700" cy="1487700"/>
          </a:xfrm>
          <a:prstGeom prst="blockArc">
            <a:avLst>
              <a:gd name="adj1" fmla="val 16217417"/>
              <a:gd name="adj2" fmla="val 7252990"/>
              <a:gd name="adj3" fmla="val 16228"/>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7;p65">
            <a:extLst>
              <a:ext uri="{FF2B5EF4-FFF2-40B4-BE49-F238E27FC236}">
                <a16:creationId xmlns:a16="http://schemas.microsoft.com/office/drawing/2014/main" id="{D4241115-E022-787B-765D-3CF4E82EDD1B}"/>
              </a:ext>
            </a:extLst>
          </p:cNvPr>
          <p:cNvSpPr txBox="1">
            <a:spLocks/>
          </p:cNvSpPr>
          <p:nvPr/>
        </p:nvSpPr>
        <p:spPr>
          <a:xfrm>
            <a:off x="2727995" y="475223"/>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US" dirty="0"/>
              <a:t>Output</a:t>
            </a:r>
          </a:p>
        </p:txBody>
      </p:sp>
      <p:sp>
        <p:nvSpPr>
          <p:cNvPr id="2690" name="Google Shape;2747;p65">
            <a:extLst>
              <a:ext uri="{FF2B5EF4-FFF2-40B4-BE49-F238E27FC236}">
                <a16:creationId xmlns:a16="http://schemas.microsoft.com/office/drawing/2014/main" id="{5BFEEFBC-58AF-7660-9706-584162C4F86D}"/>
              </a:ext>
            </a:extLst>
          </p:cNvPr>
          <p:cNvSpPr txBox="1">
            <a:spLocks/>
          </p:cNvSpPr>
          <p:nvPr/>
        </p:nvSpPr>
        <p:spPr>
          <a:xfrm>
            <a:off x="6114912" y="2334608"/>
            <a:ext cx="199873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 &amp; MR</a:t>
            </a:r>
            <a:endParaRPr lang="en-US" dirty="0"/>
          </a:p>
        </p:txBody>
      </p:sp>
      <p:sp>
        <p:nvSpPr>
          <p:cNvPr id="2691" name="Google Shape;2750;p65">
            <a:extLst>
              <a:ext uri="{FF2B5EF4-FFF2-40B4-BE49-F238E27FC236}">
                <a16:creationId xmlns:a16="http://schemas.microsoft.com/office/drawing/2014/main" id="{9E7FB00B-4F7A-7C6B-BC76-A141A8814B23}"/>
              </a:ext>
            </a:extLst>
          </p:cNvPr>
          <p:cNvSpPr txBox="1">
            <a:spLocks/>
          </p:cNvSpPr>
          <p:nvPr/>
        </p:nvSpPr>
        <p:spPr>
          <a:xfrm>
            <a:off x="6717546" y="3290258"/>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37%</a:t>
            </a:r>
          </a:p>
        </p:txBody>
      </p:sp>
      <p:sp>
        <p:nvSpPr>
          <p:cNvPr id="2692" name="Google Shape;2753;p65">
            <a:extLst>
              <a:ext uri="{FF2B5EF4-FFF2-40B4-BE49-F238E27FC236}">
                <a16:creationId xmlns:a16="http://schemas.microsoft.com/office/drawing/2014/main" id="{8917EA83-E032-C8E1-E34F-FA993414A4A3}"/>
              </a:ext>
            </a:extLst>
          </p:cNvPr>
          <p:cNvSpPr/>
          <p:nvPr/>
        </p:nvSpPr>
        <p:spPr>
          <a:xfrm>
            <a:off x="6411696" y="279015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754;p65">
            <a:extLst>
              <a:ext uri="{FF2B5EF4-FFF2-40B4-BE49-F238E27FC236}">
                <a16:creationId xmlns:a16="http://schemas.microsoft.com/office/drawing/2014/main" id="{BB19F306-0DCD-7DDE-AD0E-744A6491EA6C}"/>
              </a:ext>
            </a:extLst>
          </p:cNvPr>
          <p:cNvSpPr/>
          <p:nvPr/>
        </p:nvSpPr>
        <p:spPr>
          <a:xfrm>
            <a:off x="6411671" y="2790158"/>
            <a:ext cx="1487725" cy="1487700"/>
          </a:xfrm>
          <a:prstGeom prst="blockArc">
            <a:avLst>
              <a:gd name="adj1" fmla="val 16200239"/>
              <a:gd name="adj2" fmla="val 2829074"/>
              <a:gd name="adj3" fmla="val 15345"/>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749;p65">
            <a:extLst>
              <a:ext uri="{FF2B5EF4-FFF2-40B4-BE49-F238E27FC236}">
                <a16:creationId xmlns:a16="http://schemas.microsoft.com/office/drawing/2014/main" id="{F4024209-96BF-1D03-9F31-D550E61679DA}"/>
              </a:ext>
            </a:extLst>
          </p:cNvPr>
          <p:cNvSpPr txBox="1">
            <a:spLocks/>
          </p:cNvSpPr>
          <p:nvPr/>
        </p:nvSpPr>
        <p:spPr>
          <a:xfrm>
            <a:off x="3121826" y="3285366"/>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30%</a:t>
            </a:r>
          </a:p>
        </p:txBody>
      </p:sp>
      <p:sp>
        <p:nvSpPr>
          <p:cNvPr id="2695" name="Google Shape;2751;p65">
            <a:extLst>
              <a:ext uri="{FF2B5EF4-FFF2-40B4-BE49-F238E27FC236}">
                <a16:creationId xmlns:a16="http://schemas.microsoft.com/office/drawing/2014/main" id="{DAFC9EE6-5CB2-30AD-5EBD-56C39F5E091D}"/>
              </a:ext>
            </a:extLst>
          </p:cNvPr>
          <p:cNvSpPr/>
          <p:nvPr/>
        </p:nvSpPr>
        <p:spPr>
          <a:xfrm>
            <a:off x="2816014" y="278528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752;p65">
            <a:extLst>
              <a:ext uri="{FF2B5EF4-FFF2-40B4-BE49-F238E27FC236}">
                <a16:creationId xmlns:a16="http://schemas.microsoft.com/office/drawing/2014/main" id="{63FB09CB-2135-5CF4-666D-90AF240D40F4}"/>
              </a:ext>
            </a:extLst>
          </p:cNvPr>
          <p:cNvSpPr/>
          <p:nvPr/>
        </p:nvSpPr>
        <p:spPr>
          <a:xfrm>
            <a:off x="2815989" y="2785283"/>
            <a:ext cx="1487700" cy="1487700"/>
          </a:xfrm>
          <a:prstGeom prst="blockArc">
            <a:avLst>
              <a:gd name="adj1" fmla="val 16217417"/>
              <a:gd name="adj2" fmla="val 2073706"/>
              <a:gd name="adj3" fmla="val 15486"/>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747;p65">
            <a:extLst>
              <a:ext uri="{FF2B5EF4-FFF2-40B4-BE49-F238E27FC236}">
                <a16:creationId xmlns:a16="http://schemas.microsoft.com/office/drawing/2014/main" id="{E209F96A-37B6-C21B-ABC4-F0099F48E4B7}"/>
              </a:ext>
            </a:extLst>
          </p:cNvPr>
          <p:cNvSpPr txBox="1">
            <a:spLocks/>
          </p:cNvSpPr>
          <p:nvPr/>
        </p:nvSpPr>
        <p:spPr>
          <a:xfrm>
            <a:off x="2727995" y="2334608"/>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a:t>
            </a:r>
            <a:endParaRPr lang="en-US" dirty="0"/>
          </a:p>
        </p:txBody>
      </p:sp>
      <p:grpSp>
        <p:nvGrpSpPr>
          <p:cNvPr id="2702" name="Google Shape;2148;p57">
            <a:extLst>
              <a:ext uri="{FF2B5EF4-FFF2-40B4-BE49-F238E27FC236}">
                <a16:creationId xmlns:a16="http://schemas.microsoft.com/office/drawing/2014/main" id="{10A4A7DA-C9B2-D6FC-D391-562574524D07}"/>
              </a:ext>
            </a:extLst>
          </p:cNvPr>
          <p:cNvGrpSpPr/>
          <p:nvPr/>
        </p:nvGrpSpPr>
        <p:grpSpPr>
          <a:xfrm>
            <a:off x="6341136" y="4613307"/>
            <a:ext cx="70559" cy="69120"/>
            <a:chOff x="6341136" y="4613307"/>
            <a:chExt cx="70559" cy="69120"/>
          </a:xfrm>
        </p:grpSpPr>
        <p:sp>
          <p:nvSpPr>
            <p:cNvPr id="2704" name="Google Shape;2149;p57">
              <a:hlinkClick r:id="" action="ppaction://hlinkshowjump?jump=nextslide"/>
              <a:extLst>
                <a:ext uri="{FF2B5EF4-FFF2-40B4-BE49-F238E27FC236}">
                  <a16:creationId xmlns:a16="http://schemas.microsoft.com/office/drawing/2014/main" id="{83774BB6-EE92-2C28-A4ED-7E084EF71E66}"/>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150;p57">
              <a:hlinkClick r:id="" action="ppaction://hlinkshowjump?jump=nextslide"/>
              <a:extLst>
                <a:ext uri="{FF2B5EF4-FFF2-40B4-BE49-F238E27FC236}">
                  <a16:creationId xmlns:a16="http://schemas.microsoft.com/office/drawing/2014/main" id="{91514E2F-7526-2436-8974-1C35C92A1F3F}"/>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151;p57">
            <a:extLst>
              <a:ext uri="{FF2B5EF4-FFF2-40B4-BE49-F238E27FC236}">
                <a16:creationId xmlns:a16="http://schemas.microsoft.com/office/drawing/2014/main" id="{4C9BD164-DD4C-35E3-64F8-1985F768D4BA}"/>
              </a:ext>
            </a:extLst>
          </p:cNvPr>
          <p:cNvGrpSpPr/>
          <p:nvPr/>
        </p:nvGrpSpPr>
        <p:grpSpPr>
          <a:xfrm>
            <a:off x="5085640" y="4613307"/>
            <a:ext cx="71285" cy="69120"/>
            <a:chOff x="5085640" y="4613307"/>
            <a:chExt cx="71285" cy="69120"/>
          </a:xfrm>
        </p:grpSpPr>
        <p:sp>
          <p:nvSpPr>
            <p:cNvPr id="2707" name="Google Shape;2152;p57">
              <a:hlinkClick r:id="" action="ppaction://hlinkshowjump?jump=previousslide"/>
              <a:extLst>
                <a:ext uri="{FF2B5EF4-FFF2-40B4-BE49-F238E27FC236}">
                  <a16:creationId xmlns:a16="http://schemas.microsoft.com/office/drawing/2014/main" id="{B9ADBF49-1CB9-5791-A71F-71F699B674B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153;p57">
              <a:hlinkClick r:id="" action="ppaction://hlinkshowjump?jump=previousslide"/>
              <a:extLst>
                <a:ext uri="{FF2B5EF4-FFF2-40B4-BE49-F238E27FC236}">
                  <a16:creationId xmlns:a16="http://schemas.microsoft.com/office/drawing/2014/main" id="{5D438325-721F-1677-689A-3301D8C79F63}"/>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154;p57">
            <a:extLst>
              <a:ext uri="{FF2B5EF4-FFF2-40B4-BE49-F238E27FC236}">
                <a16:creationId xmlns:a16="http://schemas.microsoft.com/office/drawing/2014/main" id="{72C3C8A8-ADDA-9029-2B5D-40B92BFE2CB9}"/>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2710" name="Google Shape;2155;p57">
            <a:extLst>
              <a:ext uri="{FF2B5EF4-FFF2-40B4-BE49-F238E27FC236}">
                <a16:creationId xmlns:a16="http://schemas.microsoft.com/office/drawing/2014/main" id="{209703DF-D19A-E428-C188-1289BF2E09C4}"/>
              </a:ext>
            </a:extLst>
          </p:cNvPr>
          <p:cNvSpPr/>
          <p:nvPr/>
        </p:nvSpPr>
        <p:spPr>
          <a:xfrm>
            <a:off x="682736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1" name="Google Shape;2156;p57">
            <a:extLst>
              <a:ext uri="{FF2B5EF4-FFF2-40B4-BE49-F238E27FC236}">
                <a16:creationId xmlns:a16="http://schemas.microsoft.com/office/drawing/2014/main" id="{5AE10E7D-D5BF-4838-D00C-8B04E88E88A4}"/>
              </a:ext>
            </a:extLst>
          </p:cNvPr>
          <p:cNvCxnSpPr>
            <a:endCxn id="2710" idx="2"/>
          </p:cNvCxnSpPr>
          <p:nvPr/>
        </p:nvCxnSpPr>
        <p:spPr>
          <a:xfrm rot="10800000" flipH="1">
            <a:off x="2705361" y="4907525"/>
            <a:ext cx="4122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8633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7" name="Google Shape;2747;p65"/>
          <p:cNvSpPr txBox="1">
            <a:spLocks noGrp="1"/>
          </p:cNvSpPr>
          <p:nvPr>
            <p:ph type="title" idx="3"/>
          </p:nvPr>
        </p:nvSpPr>
        <p:spPr>
          <a:xfrm>
            <a:off x="2793338" y="609031"/>
            <a:ext cx="472717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 with Majority Rule</a:t>
            </a:r>
            <a:endParaRPr dirty="0"/>
          </a:p>
        </p:txBody>
      </p:sp>
      <p:grpSp>
        <p:nvGrpSpPr>
          <p:cNvPr id="2756" name="Google Shape;2756;p65"/>
          <p:cNvGrpSpPr/>
          <p:nvPr/>
        </p:nvGrpSpPr>
        <p:grpSpPr>
          <a:xfrm>
            <a:off x="0" y="234600"/>
            <a:ext cx="2168006" cy="3817925"/>
            <a:chOff x="0" y="184950"/>
            <a:chExt cx="2489100" cy="4773600"/>
          </a:xfrm>
        </p:grpSpPr>
        <p:sp>
          <p:nvSpPr>
            <p:cNvPr id="2757" name="Google Shape;2757;p65"/>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5"/>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5"/>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0" name="Google Shape;2760;p65"/>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761" name="Google Shape;2761;p65"/>
          <p:cNvGrpSpPr/>
          <p:nvPr/>
        </p:nvGrpSpPr>
        <p:grpSpPr>
          <a:xfrm>
            <a:off x="156230" y="1265599"/>
            <a:ext cx="222708" cy="222689"/>
            <a:chOff x="4436963" y="889641"/>
            <a:chExt cx="363309" cy="363278"/>
          </a:xfrm>
        </p:grpSpPr>
        <p:sp>
          <p:nvSpPr>
            <p:cNvPr id="2762" name="Google Shape;2762;p65"/>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5"/>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4" name="Google Shape;2764;p65"/>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a:hlinkClick r:id="rId4"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766" name="Google Shape;2766;p65"/>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767" name="Google Shape;2767;p65">
            <a:hlinkClick r:id="rId5"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2768" name="Google Shape;2768;p65">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2769" name="Google Shape;2769;p65">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2770" name="Google Shape;2770;p65">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2771" name="Google Shape;2771;p65"/>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2" name="Google Shape;2772;p65"/>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3" name="Google Shape;2773;p65"/>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774" name="Google Shape;2774;p65"/>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775" name="Google Shape;2775;p65"/>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776" name="Google Shape;2776;p65"/>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777" name="Google Shape;2777;p65"/>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8" name="Google Shape;2778;p65"/>
          <p:cNvGrpSpPr/>
          <p:nvPr/>
        </p:nvGrpSpPr>
        <p:grpSpPr>
          <a:xfrm>
            <a:off x="171571" y="3727018"/>
            <a:ext cx="192025" cy="201167"/>
            <a:chOff x="848108" y="2667020"/>
            <a:chExt cx="53144" cy="56135"/>
          </a:xfrm>
        </p:grpSpPr>
        <p:sp>
          <p:nvSpPr>
            <p:cNvPr id="2779" name="Google Shape;2779;p65"/>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5"/>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1" name="Google Shape;2781;p65">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782" name="Google Shape;2782;p65">
            <a:hlinkClick r:id="rId6"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 name="Google Shape;1286;p44">
            <a:extLst>
              <a:ext uri="{FF2B5EF4-FFF2-40B4-BE49-F238E27FC236}">
                <a16:creationId xmlns:a16="http://schemas.microsoft.com/office/drawing/2014/main" id="{D1BE19F2-21BC-5002-7B32-6D05ECD6A65E}"/>
              </a:ext>
            </a:extLst>
          </p:cNvPr>
          <p:cNvGrpSpPr/>
          <p:nvPr/>
        </p:nvGrpSpPr>
        <p:grpSpPr>
          <a:xfrm>
            <a:off x="0" y="234600"/>
            <a:ext cx="2168006" cy="3817925"/>
            <a:chOff x="0" y="184950"/>
            <a:chExt cx="2489100" cy="4773600"/>
          </a:xfrm>
        </p:grpSpPr>
        <p:sp>
          <p:nvSpPr>
            <p:cNvPr id="3" name="Google Shape;1287;p44">
              <a:extLst>
                <a:ext uri="{FF2B5EF4-FFF2-40B4-BE49-F238E27FC236}">
                  <a16:creationId xmlns:a16="http://schemas.microsoft.com/office/drawing/2014/main" id="{EB4B4169-BFC1-1EF5-88E6-6746CABBAEC8}"/>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8;p44">
              <a:extLst>
                <a:ext uri="{FF2B5EF4-FFF2-40B4-BE49-F238E27FC236}">
                  <a16:creationId xmlns:a16="http://schemas.microsoft.com/office/drawing/2014/main" id="{450DDC50-6B25-65A1-4459-DAD7C0A2AAC0}"/>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9;p44">
              <a:extLst>
                <a:ext uri="{FF2B5EF4-FFF2-40B4-BE49-F238E27FC236}">
                  <a16:creationId xmlns:a16="http://schemas.microsoft.com/office/drawing/2014/main" id="{E741E214-B8AC-C777-B26B-7BBDB8778FB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290;p44">
            <a:extLst>
              <a:ext uri="{FF2B5EF4-FFF2-40B4-BE49-F238E27FC236}">
                <a16:creationId xmlns:a16="http://schemas.microsoft.com/office/drawing/2014/main" id="{2FD82CD8-20AB-DC72-51F2-3C65B07B693C}"/>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7" name="Google Shape;1291;p44">
            <a:extLst>
              <a:ext uri="{FF2B5EF4-FFF2-40B4-BE49-F238E27FC236}">
                <a16:creationId xmlns:a16="http://schemas.microsoft.com/office/drawing/2014/main" id="{73BFBE0B-2282-B686-6ED7-76152F3ABF34}"/>
              </a:ext>
            </a:extLst>
          </p:cNvPr>
          <p:cNvGrpSpPr/>
          <p:nvPr/>
        </p:nvGrpSpPr>
        <p:grpSpPr>
          <a:xfrm>
            <a:off x="156230" y="1265599"/>
            <a:ext cx="222708" cy="222689"/>
            <a:chOff x="4436963" y="889641"/>
            <a:chExt cx="363309" cy="363278"/>
          </a:xfrm>
        </p:grpSpPr>
        <p:sp>
          <p:nvSpPr>
            <p:cNvPr id="8" name="Google Shape;1292;p44">
              <a:extLst>
                <a:ext uri="{FF2B5EF4-FFF2-40B4-BE49-F238E27FC236}">
                  <a16:creationId xmlns:a16="http://schemas.microsoft.com/office/drawing/2014/main" id="{9C77D430-F38C-2BEA-9E0B-77D44237FDF5}"/>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3;p44">
              <a:extLst>
                <a:ext uri="{FF2B5EF4-FFF2-40B4-BE49-F238E27FC236}">
                  <a16:creationId xmlns:a16="http://schemas.microsoft.com/office/drawing/2014/main" id="{3C4F1501-FE75-15CB-3FBC-8E7E03ECA767}"/>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294;p44">
            <a:extLst>
              <a:ext uri="{FF2B5EF4-FFF2-40B4-BE49-F238E27FC236}">
                <a16:creationId xmlns:a16="http://schemas.microsoft.com/office/drawing/2014/main" id="{56B46DAE-FADB-FFB3-B6D3-CFE3DBF515F4}"/>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5;p44">
            <a:hlinkClick r:id="rId4" action="ppaction://hlinksldjump"/>
            <a:extLst>
              <a:ext uri="{FF2B5EF4-FFF2-40B4-BE49-F238E27FC236}">
                <a16:creationId xmlns:a16="http://schemas.microsoft.com/office/drawing/2014/main" id="{F8C8A3E1-DE9C-3F5C-EAB9-194BAF0F3B8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12" name="Google Shape;1296;p44">
            <a:extLst>
              <a:ext uri="{FF2B5EF4-FFF2-40B4-BE49-F238E27FC236}">
                <a16:creationId xmlns:a16="http://schemas.microsoft.com/office/drawing/2014/main" id="{C725EAA8-F47F-16E8-31C2-03A100FA4DE7}"/>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3" name="Google Shape;1297;p44">
            <a:hlinkClick r:id="rId5" action="ppaction://hlinksldjump"/>
            <a:extLst>
              <a:ext uri="{FF2B5EF4-FFF2-40B4-BE49-F238E27FC236}">
                <a16:creationId xmlns:a16="http://schemas.microsoft.com/office/drawing/2014/main" id="{4A12DBEB-AC19-BC1E-B572-AE35DA2C1A83}"/>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14" name="Google Shape;1298;p44">
            <a:hlinkClick r:id="" action="ppaction://noaction"/>
            <a:extLst>
              <a:ext uri="{FF2B5EF4-FFF2-40B4-BE49-F238E27FC236}">
                <a16:creationId xmlns:a16="http://schemas.microsoft.com/office/drawing/2014/main" id="{B8DC4D7D-FEEA-74E3-6419-53D940B8AB24}"/>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15" name="Google Shape;1299;p44">
            <a:hlinkClick r:id="" action="ppaction://noaction"/>
            <a:extLst>
              <a:ext uri="{FF2B5EF4-FFF2-40B4-BE49-F238E27FC236}">
                <a16:creationId xmlns:a16="http://schemas.microsoft.com/office/drawing/2014/main" id="{BE416892-B30E-C97D-E65F-1DAF584A3D91}"/>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16" name="Google Shape;1300;p44">
            <a:hlinkClick r:id="" action="ppaction://noaction"/>
            <a:extLst>
              <a:ext uri="{FF2B5EF4-FFF2-40B4-BE49-F238E27FC236}">
                <a16:creationId xmlns:a16="http://schemas.microsoft.com/office/drawing/2014/main" id="{9BA00DCE-DC3F-84EE-FAA5-C17BBA1C58AE}"/>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17" name="Google Shape;1301;p44">
            <a:extLst>
              <a:ext uri="{FF2B5EF4-FFF2-40B4-BE49-F238E27FC236}">
                <a16:creationId xmlns:a16="http://schemas.microsoft.com/office/drawing/2014/main" id="{33BE5F8A-5A0A-AE72-CEFA-804011CCE6D1}"/>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302;p44">
            <a:extLst>
              <a:ext uri="{FF2B5EF4-FFF2-40B4-BE49-F238E27FC236}">
                <a16:creationId xmlns:a16="http://schemas.microsoft.com/office/drawing/2014/main" id="{43C07594-C58B-BA72-6D0D-957CC1707E9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303;p44">
            <a:extLst>
              <a:ext uri="{FF2B5EF4-FFF2-40B4-BE49-F238E27FC236}">
                <a16:creationId xmlns:a16="http://schemas.microsoft.com/office/drawing/2014/main" id="{1031018A-30F7-21DB-C3EE-177747E7B404}"/>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1304;p44">
            <a:extLst>
              <a:ext uri="{FF2B5EF4-FFF2-40B4-BE49-F238E27FC236}">
                <a16:creationId xmlns:a16="http://schemas.microsoft.com/office/drawing/2014/main" id="{3A90DEEA-0FEB-E911-AFD1-F387B0AFA06E}"/>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1" name="Google Shape;1305;p44">
            <a:extLst>
              <a:ext uri="{FF2B5EF4-FFF2-40B4-BE49-F238E27FC236}">
                <a16:creationId xmlns:a16="http://schemas.microsoft.com/office/drawing/2014/main" id="{3C65D881-59B8-2B5C-CA70-6A5BCB42EF4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2" name="Google Shape;1306;p44">
            <a:extLst>
              <a:ext uri="{FF2B5EF4-FFF2-40B4-BE49-F238E27FC236}">
                <a16:creationId xmlns:a16="http://schemas.microsoft.com/office/drawing/2014/main" id="{3CAAC355-AB12-A59C-5816-DC7B8EE5E09A}"/>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3" name="Google Shape;1307;p44">
            <a:extLst>
              <a:ext uri="{FF2B5EF4-FFF2-40B4-BE49-F238E27FC236}">
                <a16:creationId xmlns:a16="http://schemas.microsoft.com/office/drawing/2014/main" id="{31F9C6CB-9550-2282-C3C2-36D51CA0D271}"/>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308;p44">
            <a:extLst>
              <a:ext uri="{FF2B5EF4-FFF2-40B4-BE49-F238E27FC236}">
                <a16:creationId xmlns:a16="http://schemas.microsoft.com/office/drawing/2014/main" id="{7EB729FD-6587-F847-7AAD-17E7FB0E8440}"/>
              </a:ext>
            </a:extLst>
          </p:cNvPr>
          <p:cNvGrpSpPr/>
          <p:nvPr/>
        </p:nvGrpSpPr>
        <p:grpSpPr>
          <a:xfrm>
            <a:off x="171571" y="3727018"/>
            <a:ext cx="192025" cy="201167"/>
            <a:chOff x="848108" y="2667020"/>
            <a:chExt cx="53144" cy="56135"/>
          </a:xfrm>
        </p:grpSpPr>
        <p:sp>
          <p:nvSpPr>
            <p:cNvPr id="25" name="Google Shape;1309;p44">
              <a:extLst>
                <a:ext uri="{FF2B5EF4-FFF2-40B4-BE49-F238E27FC236}">
                  <a16:creationId xmlns:a16="http://schemas.microsoft.com/office/drawing/2014/main" id="{9E5070ED-6EFB-DFF3-5CD3-FAA0B70A2D7B}"/>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0;p44">
              <a:extLst>
                <a:ext uri="{FF2B5EF4-FFF2-40B4-BE49-F238E27FC236}">
                  <a16:creationId xmlns:a16="http://schemas.microsoft.com/office/drawing/2014/main" id="{0291AC1C-2DE7-664C-E60B-07129A344549}"/>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311;p44">
            <a:hlinkClick r:id="" action="ppaction://noaction"/>
            <a:extLst>
              <a:ext uri="{FF2B5EF4-FFF2-40B4-BE49-F238E27FC236}">
                <a16:creationId xmlns:a16="http://schemas.microsoft.com/office/drawing/2014/main" id="{887571B7-E0FC-EE33-D350-5649C3C212AD}"/>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 name="Google Shape;1312;p44">
            <a:hlinkClick r:id="rId6" action="ppaction://hlinksldjump"/>
            <a:extLst>
              <a:ext uri="{FF2B5EF4-FFF2-40B4-BE49-F238E27FC236}">
                <a16:creationId xmlns:a16="http://schemas.microsoft.com/office/drawing/2014/main" id="{D391C322-A474-6686-E7BD-6B3010CE9169}"/>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9" name="Group 28">
            <a:extLst>
              <a:ext uri="{FF2B5EF4-FFF2-40B4-BE49-F238E27FC236}">
                <a16:creationId xmlns:a16="http://schemas.microsoft.com/office/drawing/2014/main" id="{22CFD495-C821-75EF-4DE5-A8349A55FBF6}"/>
              </a:ext>
            </a:extLst>
          </p:cNvPr>
          <p:cNvGrpSpPr/>
          <p:nvPr/>
        </p:nvGrpSpPr>
        <p:grpSpPr>
          <a:xfrm>
            <a:off x="0" y="234600"/>
            <a:ext cx="2320779" cy="3817925"/>
            <a:chOff x="0" y="234600"/>
            <a:chExt cx="2320779" cy="3817925"/>
          </a:xfrm>
        </p:grpSpPr>
        <p:grpSp>
          <p:nvGrpSpPr>
            <p:cNvPr id="30" name="Google Shape;834;p34">
              <a:extLst>
                <a:ext uri="{FF2B5EF4-FFF2-40B4-BE49-F238E27FC236}">
                  <a16:creationId xmlns:a16="http://schemas.microsoft.com/office/drawing/2014/main" id="{90038130-2F6C-B5B9-D9C7-11D03C8E8CA9}"/>
                </a:ext>
              </a:extLst>
            </p:cNvPr>
            <p:cNvGrpSpPr/>
            <p:nvPr/>
          </p:nvGrpSpPr>
          <p:grpSpPr>
            <a:xfrm>
              <a:off x="0" y="234600"/>
              <a:ext cx="2168006" cy="3817925"/>
              <a:chOff x="0" y="184950"/>
              <a:chExt cx="2489100" cy="4773600"/>
            </a:xfrm>
          </p:grpSpPr>
          <p:sp>
            <p:nvSpPr>
              <p:cNvPr id="54" name="Google Shape;835;p34">
                <a:extLst>
                  <a:ext uri="{FF2B5EF4-FFF2-40B4-BE49-F238E27FC236}">
                    <a16:creationId xmlns:a16="http://schemas.microsoft.com/office/drawing/2014/main" id="{086A9D97-CD14-ADAA-20B8-4604858DDC06}"/>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6;p34">
                <a:extLst>
                  <a:ext uri="{FF2B5EF4-FFF2-40B4-BE49-F238E27FC236}">
                    <a16:creationId xmlns:a16="http://schemas.microsoft.com/office/drawing/2014/main" id="{3A3F1580-FD49-B854-ECE6-1D415A04FBB5}"/>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7;p34">
                <a:extLst>
                  <a:ext uri="{FF2B5EF4-FFF2-40B4-BE49-F238E27FC236}">
                    <a16:creationId xmlns:a16="http://schemas.microsoft.com/office/drawing/2014/main" id="{30A7168F-240F-C7DF-1B76-2742FF55C568}"/>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8;p34">
              <a:extLst>
                <a:ext uri="{FF2B5EF4-FFF2-40B4-BE49-F238E27FC236}">
                  <a16:creationId xmlns:a16="http://schemas.microsoft.com/office/drawing/2014/main" id="{D539607A-2A9F-96E8-9897-7B44288A8F04}"/>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2" name="Google Shape;839;p34">
              <a:extLst>
                <a:ext uri="{FF2B5EF4-FFF2-40B4-BE49-F238E27FC236}">
                  <a16:creationId xmlns:a16="http://schemas.microsoft.com/office/drawing/2014/main" id="{4A94F671-F670-E377-319B-948E501A3A1E}"/>
                </a:ext>
              </a:extLst>
            </p:cNvPr>
            <p:cNvGrpSpPr/>
            <p:nvPr/>
          </p:nvGrpSpPr>
          <p:grpSpPr>
            <a:xfrm>
              <a:off x="156230" y="1265599"/>
              <a:ext cx="222708" cy="222689"/>
              <a:chOff x="4436963" y="889641"/>
              <a:chExt cx="363309" cy="363278"/>
            </a:xfrm>
          </p:grpSpPr>
          <p:sp>
            <p:nvSpPr>
              <p:cNvPr id="52" name="Google Shape;840;p34">
                <a:extLst>
                  <a:ext uri="{FF2B5EF4-FFF2-40B4-BE49-F238E27FC236}">
                    <a16:creationId xmlns:a16="http://schemas.microsoft.com/office/drawing/2014/main" id="{1E856A5F-0EFD-C503-43FC-D8624A6BF2CA}"/>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1;p34">
                <a:extLst>
                  <a:ext uri="{FF2B5EF4-FFF2-40B4-BE49-F238E27FC236}">
                    <a16:creationId xmlns:a16="http://schemas.microsoft.com/office/drawing/2014/main" id="{F2D918E7-A41B-3DC5-C237-F6E662D369B9}"/>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844;p34">
              <a:extLst>
                <a:ext uri="{FF2B5EF4-FFF2-40B4-BE49-F238E27FC236}">
                  <a16:creationId xmlns:a16="http://schemas.microsoft.com/office/drawing/2014/main" id="{6F07353E-E8F5-60F7-77BF-9ECE0BC9AED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5;p34">
              <a:hlinkClick r:id="rId6" action="ppaction://hlinksldjump"/>
              <a:extLst>
                <a:ext uri="{FF2B5EF4-FFF2-40B4-BE49-F238E27FC236}">
                  <a16:creationId xmlns:a16="http://schemas.microsoft.com/office/drawing/2014/main" id="{CA5E1D89-DE44-F2E6-5EB0-03E73A33ECEB}"/>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35" name="Google Shape;846;p34">
              <a:hlinkClick r:id="rId4" action="ppaction://hlinksldjump"/>
              <a:extLst>
                <a:ext uri="{FF2B5EF4-FFF2-40B4-BE49-F238E27FC236}">
                  <a16:creationId xmlns:a16="http://schemas.microsoft.com/office/drawing/2014/main" id="{28CC49F7-06B3-F2E9-22DA-89DF08695DA3}"/>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36" name="Google Shape;847;p34">
              <a:extLst>
                <a:ext uri="{FF2B5EF4-FFF2-40B4-BE49-F238E27FC236}">
                  <a16:creationId xmlns:a16="http://schemas.microsoft.com/office/drawing/2014/main" id="{A474B4D8-4AD7-D9DF-918B-5E5DEC977B64}"/>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37" name="Google Shape;848;p34">
              <a:hlinkClick r:id="rId5" action="ppaction://hlinksldjump"/>
              <a:extLst>
                <a:ext uri="{FF2B5EF4-FFF2-40B4-BE49-F238E27FC236}">
                  <a16:creationId xmlns:a16="http://schemas.microsoft.com/office/drawing/2014/main" id="{3D881AD4-9808-398D-C555-847528EE2E9B}"/>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38" name="Google Shape;849;p34">
              <a:hlinkClick r:id="" action="ppaction://noaction"/>
              <a:extLst>
                <a:ext uri="{FF2B5EF4-FFF2-40B4-BE49-F238E27FC236}">
                  <a16:creationId xmlns:a16="http://schemas.microsoft.com/office/drawing/2014/main" id="{BA4C8106-E4DF-7544-AE4D-DAA111651C77}"/>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39" name="Google Shape;850;p34">
              <a:hlinkClick r:id="" action="ppaction://noaction"/>
              <a:extLst>
                <a:ext uri="{FF2B5EF4-FFF2-40B4-BE49-F238E27FC236}">
                  <a16:creationId xmlns:a16="http://schemas.microsoft.com/office/drawing/2014/main" id="{548BC825-8832-A858-9D3E-D32101CA3E62}"/>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0" name="Google Shape;851;p34">
              <a:hlinkClick r:id="" action="ppaction://noaction"/>
              <a:extLst>
                <a:ext uri="{FF2B5EF4-FFF2-40B4-BE49-F238E27FC236}">
                  <a16:creationId xmlns:a16="http://schemas.microsoft.com/office/drawing/2014/main" id="{C6E1DA9F-7B2E-F842-B08C-E7B02C708BA2}"/>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1" name="Google Shape;852;p34">
              <a:extLst>
                <a:ext uri="{FF2B5EF4-FFF2-40B4-BE49-F238E27FC236}">
                  <a16:creationId xmlns:a16="http://schemas.microsoft.com/office/drawing/2014/main" id="{66E02CFA-A2E0-CF74-B697-040E42E9D72B}"/>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853;p34">
              <a:extLst>
                <a:ext uri="{FF2B5EF4-FFF2-40B4-BE49-F238E27FC236}">
                  <a16:creationId xmlns:a16="http://schemas.microsoft.com/office/drawing/2014/main" id="{6817D9A6-EF54-34C0-F1F7-DDFE68E7505A}"/>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854;p34">
              <a:extLst>
                <a:ext uri="{FF2B5EF4-FFF2-40B4-BE49-F238E27FC236}">
                  <a16:creationId xmlns:a16="http://schemas.microsoft.com/office/drawing/2014/main" id="{0EC173BD-C3BE-24AD-B34D-0B2FBE29C4AE}"/>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4" name="Google Shape;855;p34">
              <a:extLst>
                <a:ext uri="{FF2B5EF4-FFF2-40B4-BE49-F238E27FC236}">
                  <a16:creationId xmlns:a16="http://schemas.microsoft.com/office/drawing/2014/main" id="{4A8E08CF-1EE8-8D90-5338-DC8102FDA0C5}"/>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45" name="Google Shape;856;p34">
              <a:extLst>
                <a:ext uri="{FF2B5EF4-FFF2-40B4-BE49-F238E27FC236}">
                  <a16:creationId xmlns:a16="http://schemas.microsoft.com/office/drawing/2014/main" id="{5D4677FB-9898-E8E4-0BFE-4B7DB5DFD07F}"/>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46" name="Google Shape;857;p34">
              <a:extLst>
                <a:ext uri="{FF2B5EF4-FFF2-40B4-BE49-F238E27FC236}">
                  <a16:creationId xmlns:a16="http://schemas.microsoft.com/office/drawing/2014/main" id="{E0E08DFD-D576-82D2-5AEA-2A99E14812CE}"/>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47" name="Google Shape;858;p34">
              <a:extLst>
                <a:ext uri="{FF2B5EF4-FFF2-40B4-BE49-F238E27FC236}">
                  <a16:creationId xmlns:a16="http://schemas.microsoft.com/office/drawing/2014/main" id="{73C2E1ED-8511-2AA5-5B93-C61143B80988}"/>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866;p34">
              <a:extLst>
                <a:ext uri="{FF2B5EF4-FFF2-40B4-BE49-F238E27FC236}">
                  <a16:creationId xmlns:a16="http://schemas.microsoft.com/office/drawing/2014/main" id="{6C2B75C9-B081-6321-F670-9CF45D9C91E1}"/>
                </a:ext>
              </a:extLst>
            </p:cNvPr>
            <p:cNvGrpSpPr/>
            <p:nvPr/>
          </p:nvGrpSpPr>
          <p:grpSpPr>
            <a:xfrm>
              <a:off x="171571" y="3727018"/>
              <a:ext cx="192025" cy="201167"/>
              <a:chOff x="848108" y="2667020"/>
              <a:chExt cx="53144" cy="56135"/>
            </a:xfrm>
          </p:grpSpPr>
          <p:sp>
            <p:nvSpPr>
              <p:cNvPr id="50" name="Google Shape;867;p34">
                <a:extLst>
                  <a:ext uri="{FF2B5EF4-FFF2-40B4-BE49-F238E27FC236}">
                    <a16:creationId xmlns:a16="http://schemas.microsoft.com/office/drawing/2014/main" id="{3B9D1CBF-F260-CD63-F2B5-4A51A45EAABC}"/>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8;p34">
                <a:extLst>
                  <a:ext uri="{FF2B5EF4-FFF2-40B4-BE49-F238E27FC236}">
                    <a16:creationId xmlns:a16="http://schemas.microsoft.com/office/drawing/2014/main" id="{B246746E-E0F2-B721-A0AD-D68420958E27}"/>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869;p34">
              <a:hlinkClick r:id="" action="ppaction://noaction"/>
              <a:extLst>
                <a:ext uri="{FF2B5EF4-FFF2-40B4-BE49-F238E27FC236}">
                  <a16:creationId xmlns:a16="http://schemas.microsoft.com/office/drawing/2014/main" id="{4C125B47-659E-5DDF-7F00-EF8E5CE85561}"/>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pic>
        <p:nvPicPr>
          <p:cNvPr id="57" name="Picture 56">
            <a:extLst>
              <a:ext uri="{FF2B5EF4-FFF2-40B4-BE49-F238E27FC236}">
                <a16:creationId xmlns:a16="http://schemas.microsoft.com/office/drawing/2014/main" id="{56B0A683-F7F5-C0A7-1153-95F27FD81CFF}"/>
              </a:ext>
            </a:extLst>
          </p:cNvPr>
          <p:cNvPicPr>
            <a:picLocks noChangeAspect="1"/>
          </p:cNvPicPr>
          <p:nvPr/>
        </p:nvPicPr>
        <p:blipFill>
          <a:blip r:embed="rId7"/>
          <a:stretch>
            <a:fillRect/>
          </a:stretch>
        </p:blipFill>
        <p:spPr>
          <a:xfrm>
            <a:off x="2417441" y="1102234"/>
            <a:ext cx="5962326" cy="3066103"/>
          </a:xfrm>
          <a:prstGeom prst="rect">
            <a:avLst/>
          </a:prstGeom>
        </p:spPr>
      </p:pic>
      <p:grpSp>
        <p:nvGrpSpPr>
          <p:cNvPr id="58" name="Google Shape;2148;p57">
            <a:extLst>
              <a:ext uri="{FF2B5EF4-FFF2-40B4-BE49-F238E27FC236}">
                <a16:creationId xmlns:a16="http://schemas.microsoft.com/office/drawing/2014/main" id="{96AE58A2-2649-F73B-0CC9-BB8D3CF6F014}"/>
              </a:ext>
            </a:extLst>
          </p:cNvPr>
          <p:cNvGrpSpPr/>
          <p:nvPr/>
        </p:nvGrpSpPr>
        <p:grpSpPr>
          <a:xfrm>
            <a:off x="6341136" y="4613307"/>
            <a:ext cx="70559" cy="69120"/>
            <a:chOff x="6341136" y="4613307"/>
            <a:chExt cx="70559" cy="69120"/>
          </a:xfrm>
        </p:grpSpPr>
        <p:sp>
          <p:nvSpPr>
            <p:cNvPr id="59" name="Google Shape;2149;p57">
              <a:hlinkClick r:id="" action="ppaction://hlinkshowjump?jump=nextslide"/>
              <a:extLst>
                <a:ext uri="{FF2B5EF4-FFF2-40B4-BE49-F238E27FC236}">
                  <a16:creationId xmlns:a16="http://schemas.microsoft.com/office/drawing/2014/main" id="{F9E2B204-4C28-CDE9-BEE1-87FAF85AEA5D}"/>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50;p57">
              <a:hlinkClick r:id="" action="ppaction://hlinkshowjump?jump=nextslide"/>
              <a:extLst>
                <a:ext uri="{FF2B5EF4-FFF2-40B4-BE49-F238E27FC236}">
                  <a16:creationId xmlns:a16="http://schemas.microsoft.com/office/drawing/2014/main" id="{DC85C8C4-AFEE-F3BE-9540-B74CAA0ADD6C}"/>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151;p57">
            <a:extLst>
              <a:ext uri="{FF2B5EF4-FFF2-40B4-BE49-F238E27FC236}">
                <a16:creationId xmlns:a16="http://schemas.microsoft.com/office/drawing/2014/main" id="{B64651DC-4797-5FD6-58D2-A69E0522D673}"/>
              </a:ext>
            </a:extLst>
          </p:cNvPr>
          <p:cNvGrpSpPr/>
          <p:nvPr/>
        </p:nvGrpSpPr>
        <p:grpSpPr>
          <a:xfrm>
            <a:off x="5085640" y="4613307"/>
            <a:ext cx="71285" cy="69120"/>
            <a:chOff x="5085640" y="4613307"/>
            <a:chExt cx="71285" cy="69120"/>
          </a:xfrm>
        </p:grpSpPr>
        <p:sp>
          <p:nvSpPr>
            <p:cNvPr id="62" name="Google Shape;2152;p57">
              <a:hlinkClick r:id="" action="ppaction://hlinkshowjump?jump=previousslide"/>
              <a:extLst>
                <a:ext uri="{FF2B5EF4-FFF2-40B4-BE49-F238E27FC236}">
                  <a16:creationId xmlns:a16="http://schemas.microsoft.com/office/drawing/2014/main" id="{763FC3A1-E750-0CB0-7F84-86FE762F1250}"/>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53;p57">
              <a:hlinkClick r:id="" action="ppaction://hlinkshowjump?jump=previousslide"/>
              <a:extLst>
                <a:ext uri="{FF2B5EF4-FFF2-40B4-BE49-F238E27FC236}">
                  <a16:creationId xmlns:a16="http://schemas.microsoft.com/office/drawing/2014/main" id="{8549983E-B43D-64A8-CE34-D2E667918130}"/>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88" name="Google Shape;2154;p57">
            <a:extLst>
              <a:ext uri="{FF2B5EF4-FFF2-40B4-BE49-F238E27FC236}">
                <a16:creationId xmlns:a16="http://schemas.microsoft.com/office/drawing/2014/main" id="{D57DC08B-1CA7-3408-75FE-88CEA9FC41DB}"/>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2689" name="Google Shape;2155;p57">
            <a:extLst>
              <a:ext uri="{FF2B5EF4-FFF2-40B4-BE49-F238E27FC236}">
                <a16:creationId xmlns:a16="http://schemas.microsoft.com/office/drawing/2014/main" id="{71D8F72F-E609-2134-CFEC-C5BBB906742B}"/>
              </a:ext>
            </a:extLst>
          </p:cNvPr>
          <p:cNvSpPr/>
          <p:nvPr/>
        </p:nvSpPr>
        <p:spPr>
          <a:xfrm>
            <a:off x="682736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0" name="Google Shape;2156;p57">
            <a:extLst>
              <a:ext uri="{FF2B5EF4-FFF2-40B4-BE49-F238E27FC236}">
                <a16:creationId xmlns:a16="http://schemas.microsoft.com/office/drawing/2014/main" id="{70B6F493-EB8A-7C61-8AA0-00A569012B3E}"/>
              </a:ext>
            </a:extLst>
          </p:cNvPr>
          <p:cNvCxnSpPr>
            <a:endCxn id="2689" idx="2"/>
          </p:cNvCxnSpPr>
          <p:nvPr/>
        </p:nvCxnSpPr>
        <p:spPr>
          <a:xfrm rot="10800000" flipH="1">
            <a:off x="2705361" y="4907525"/>
            <a:ext cx="4122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5700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7" name="Google Shape;2747;p65"/>
          <p:cNvSpPr txBox="1">
            <a:spLocks noGrp="1"/>
          </p:cNvSpPr>
          <p:nvPr>
            <p:ph type="title" idx="3"/>
          </p:nvPr>
        </p:nvSpPr>
        <p:spPr>
          <a:xfrm>
            <a:off x="6187264" y="475223"/>
            <a:ext cx="184779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Majory Rule</a:t>
            </a:r>
            <a:endParaRPr dirty="0"/>
          </a:p>
        </p:txBody>
      </p:sp>
      <p:sp>
        <p:nvSpPr>
          <p:cNvPr id="2750" name="Google Shape;2750;p65"/>
          <p:cNvSpPr txBox="1">
            <a:spLocks noGrp="1"/>
          </p:cNvSpPr>
          <p:nvPr>
            <p:ph type="title" idx="6"/>
          </p:nvPr>
        </p:nvSpPr>
        <p:spPr>
          <a:xfrm>
            <a:off x="6717546" y="1430873"/>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68%</a:t>
            </a:r>
            <a:endParaRPr dirty="0"/>
          </a:p>
        </p:txBody>
      </p:sp>
      <p:sp>
        <p:nvSpPr>
          <p:cNvPr id="2753" name="Google Shape;2753;p65"/>
          <p:cNvSpPr/>
          <p:nvPr/>
        </p:nvSpPr>
        <p:spPr>
          <a:xfrm>
            <a:off x="6411696" y="93077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5"/>
          <p:cNvSpPr/>
          <p:nvPr/>
        </p:nvSpPr>
        <p:spPr>
          <a:xfrm>
            <a:off x="6411671" y="930773"/>
            <a:ext cx="1487725" cy="1487700"/>
          </a:xfrm>
          <a:prstGeom prst="blockArc">
            <a:avLst>
              <a:gd name="adj1" fmla="val 16200239"/>
              <a:gd name="adj2" fmla="val 8463591"/>
              <a:gd name="adj3" fmla="val 15913"/>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6" name="Google Shape;2756;p65"/>
          <p:cNvGrpSpPr/>
          <p:nvPr/>
        </p:nvGrpSpPr>
        <p:grpSpPr>
          <a:xfrm>
            <a:off x="0" y="234600"/>
            <a:ext cx="2168006" cy="3817925"/>
            <a:chOff x="0" y="184950"/>
            <a:chExt cx="2489100" cy="4773600"/>
          </a:xfrm>
        </p:grpSpPr>
        <p:sp>
          <p:nvSpPr>
            <p:cNvPr id="2757" name="Google Shape;2757;p65"/>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5"/>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5"/>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0" name="Google Shape;2760;p65"/>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761" name="Google Shape;2761;p65"/>
          <p:cNvGrpSpPr/>
          <p:nvPr/>
        </p:nvGrpSpPr>
        <p:grpSpPr>
          <a:xfrm>
            <a:off x="156230" y="1265599"/>
            <a:ext cx="222708" cy="222689"/>
            <a:chOff x="4436963" y="889641"/>
            <a:chExt cx="363309" cy="363278"/>
          </a:xfrm>
        </p:grpSpPr>
        <p:sp>
          <p:nvSpPr>
            <p:cNvPr id="2762" name="Google Shape;2762;p65"/>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5"/>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4" name="Google Shape;2764;p65"/>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a:hlinkClick r:id="rId4"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766" name="Google Shape;2766;p65"/>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767" name="Google Shape;2767;p65">
            <a:hlinkClick r:id="rId5"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2768" name="Google Shape;2768;p65">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2769" name="Google Shape;2769;p65">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2770" name="Google Shape;2770;p65">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2771" name="Google Shape;2771;p65"/>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2" name="Google Shape;2772;p65"/>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773" name="Google Shape;2773;p65"/>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774" name="Google Shape;2774;p65"/>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775" name="Google Shape;2775;p65"/>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776" name="Google Shape;2776;p65"/>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777" name="Google Shape;2777;p65"/>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8" name="Google Shape;2778;p65"/>
          <p:cNvGrpSpPr/>
          <p:nvPr/>
        </p:nvGrpSpPr>
        <p:grpSpPr>
          <a:xfrm>
            <a:off x="171571" y="3727018"/>
            <a:ext cx="192025" cy="201167"/>
            <a:chOff x="848108" y="2667020"/>
            <a:chExt cx="53144" cy="56135"/>
          </a:xfrm>
        </p:grpSpPr>
        <p:sp>
          <p:nvSpPr>
            <p:cNvPr id="2779" name="Google Shape;2779;p65"/>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5"/>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1" name="Google Shape;2781;p65">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782" name="Google Shape;2782;p65">
            <a:hlinkClick r:id="rId6"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 name="Google Shape;1286;p44">
            <a:extLst>
              <a:ext uri="{FF2B5EF4-FFF2-40B4-BE49-F238E27FC236}">
                <a16:creationId xmlns:a16="http://schemas.microsoft.com/office/drawing/2014/main" id="{D1BE19F2-21BC-5002-7B32-6D05ECD6A65E}"/>
              </a:ext>
            </a:extLst>
          </p:cNvPr>
          <p:cNvGrpSpPr/>
          <p:nvPr/>
        </p:nvGrpSpPr>
        <p:grpSpPr>
          <a:xfrm>
            <a:off x="0" y="234600"/>
            <a:ext cx="2168006" cy="3817925"/>
            <a:chOff x="0" y="184950"/>
            <a:chExt cx="2489100" cy="4773600"/>
          </a:xfrm>
        </p:grpSpPr>
        <p:sp>
          <p:nvSpPr>
            <p:cNvPr id="3" name="Google Shape;1287;p44">
              <a:extLst>
                <a:ext uri="{FF2B5EF4-FFF2-40B4-BE49-F238E27FC236}">
                  <a16:creationId xmlns:a16="http://schemas.microsoft.com/office/drawing/2014/main" id="{EB4B4169-BFC1-1EF5-88E6-6746CABBAEC8}"/>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8;p44">
              <a:extLst>
                <a:ext uri="{FF2B5EF4-FFF2-40B4-BE49-F238E27FC236}">
                  <a16:creationId xmlns:a16="http://schemas.microsoft.com/office/drawing/2014/main" id="{450DDC50-6B25-65A1-4459-DAD7C0A2AAC0}"/>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9;p44">
              <a:extLst>
                <a:ext uri="{FF2B5EF4-FFF2-40B4-BE49-F238E27FC236}">
                  <a16:creationId xmlns:a16="http://schemas.microsoft.com/office/drawing/2014/main" id="{E741E214-B8AC-C777-B26B-7BBDB8778FB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290;p44">
            <a:extLst>
              <a:ext uri="{FF2B5EF4-FFF2-40B4-BE49-F238E27FC236}">
                <a16:creationId xmlns:a16="http://schemas.microsoft.com/office/drawing/2014/main" id="{2FD82CD8-20AB-DC72-51F2-3C65B07B693C}"/>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7" name="Google Shape;1291;p44">
            <a:extLst>
              <a:ext uri="{FF2B5EF4-FFF2-40B4-BE49-F238E27FC236}">
                <a16:creationId xmlns:a16="http://schemas.microsoft.com/office/drawing/2014/main" id="{73BFBE0B-2282-B686-6ED7-76152F3ABF34}"/>
              </a:ext>
            </a:extLst>
          </p:cNvPr>
          <p:cNvGrpSpPr/>
          <p:nvPr/>
        </p:nvGrpSpPr>
        <p:grpSpPr>
          <a:xfrm>
            <a:off x="156230" y="1265599"/>
            <a:ext cx="222708" cy="222689"/>
            <a:chOff x="4436963" y="889641"/>
            <a:chExt cx="363309" cy="363278"/>
          </a:xfrm>
        </p:grpSpPr>
        <p:sp>
          <p:nvSpPr>
            <p:cNvPr id="8" name="Google Shape;1292;p44">
              <a:extLst>
                <a:ext uri="{FF2B5EF4-FFF2-40B4-BE49-F238E27FC236}">
                  <a16:creationId xmlns:a16="http://schemas.microsoft.com/office/drawing/2014/main" id="{9C77D430-F38C-2BEA-9E0B-77D44237FDF5}"/>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3;p44">
              <a:extLst>
                <a:ext uri="{FF2B5EF4-FFF2-40B4-BE49-F238E27FC236}">
                  <a16:creationId xmlns:a16="http://schemas.microsoft.com/office/drawing/2014/main" id="{3C4F1501-FE75-15CB-3FBC-8E7E03ECA767}"/>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294;p44">
            <a:extLst>
              <a:ext uri="{FF2B5EF4-FFF2-40B4-BE49-F238E27FC236}">
                <a16:creationId xmlns:a16="http://schemas.microsoft.com/office/drawing/2014/main" id="{56B46DAE-FADB-FFB3-B6D3-CFE3DBF515F4}"/>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5;p44">
            <a:hlinkClick r:id="rId4" action="ppaction://hlinksldjump"/>
            <a:extLst>
              <a:ext uri="{FF2B5EF4-FFF2-40B4-BE49-F238E27FC236}">
                <a16:creationId xmlns:a16="http://schemas.microsoft.com/office/drawing/2014/main" id="{F8C8A3E1-DE9C-3F5C-EAB9-194BAF0F3B8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12" name="Google Shape;1296;p44">
            <a:extLst>
              <a:ext uri="{FF2B5EF4-FFF2-40B4-BE49-F238E27FC236}">
                <a16:creationId xmlns:a16="http://schemas.microsoft.com/office/drawing/2014/main" id="{C725EAA8-F47F-16E8-31C2-03A100FA4DE7}"/>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3" name="Google Shape;1297;p44">
            <a:hlinkClick r:id="rId5" action="ppaction://hlinksldjump"/>
            <a:extLst>
              <a:ext uri="{FF2B5EF4-FFF2-40B4-BE49-F238E27FC236}">
                <a16:creationId xmlns:a16="http://schemas.microsoft.com/office/drawing/2014/main" id="{4A12DBEB-AC19-BC1E-B572-AE35DA2C1A83}"/>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14" name="Google Shape;1298;p44">
            <a:hlinkClick r:id="" action="ppaction://noaction"/>
            <a:extLst>
              <a:ext uri="{FF2B5EF4-FFF2-40B4-BE49-F238E27FC236}">
                <a16:creationId xmlns:a16="http://schemas.microsoft.com/office/drawing/2014/main" id="{B8DC4D7D-FEEA-74E3-6419-53D940B8AB24}"/>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15" name="Google Shape;1299;p44">
            <a:hlinkClick r:id="" action="ppaction://noaction"/>
            <a:extLst>
              <a:ext uri="{FF2B5EF4-FFF2-40B4-BE49-F238E27FC236}">
                <a16:creationId xmlns:a16="http://schemas.microsoft.com/office/drawing/2014/main" id="{BE416892-B30E-C97D-E65F-1DAF584A3D91}"/>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16" name="Google Shape;1300;p44">
            <a:hlinkClick r:id="" action="ppaction://noaction"/>
            <a:extLst>
              <a:ext uri="{FF2B5EF4-FFF2-40B4-BE49-F238E27FC236}">
                <a16:creationId xmlns:a16="http://schemas.microsoft.com/office/drawing/2014/main" id="{9BA00DCE-DC3F-84EE-FAA5-C17BBA1C58AE}"/>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17" name="Google Shape;1301;p44">
            <a:extLst>
              <a:ext uri="{FF2B5EF4-FFF2-40B4-BE49-F238E27FC236}">
                <a16:creationId xmlns:a16="http://schemas.microsoft.com/office/drawing/2014/main" id="{33BE5F8A-5A0A-AE72-CEFA-804011CCE6D1}"/>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302;p44">
            <a:extLst>
              <a:ext uri="{FF2B5EF4-FFF2-40B4-BE49-F238E27FC236}">
                <a16:creationId xmlns:a16="http://schemas.microsoft.com/office/drawing/2014/main" id="{43C07594-C58B-BA72-6D0D-957CC1707E9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303;p44">
            <a:extLst>
              <a:ext uri="{FF2B5EF4-FFF2-40B4-BE49-F238E27FC236}">
                <a16:creationId xmlns:a16="http://schemas.microsoft.com/office/drawing/2014/main" id="{1031018A-30F7-21DB-C3EE-177747E7B404}"/>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1304;p44">
            <a:extLst>
              <a:ext uri="{FF2B5EF4-FFF2-40B4-BE49-F238E27FC236}">
                <a16:creationId xmlns:a16="http://schemas.microsoft.com/office/drawing/2014/main" id="{3A90DEEA-0FEB-E911-AFD1-F387B0AFA06E}"/>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1" name="Google Shape;1305;p44">
            <a:extLst>
              <a:ext uri="{FF2B5EF4-FFF2-40B4-BE49-F238E27FC236}">
                <a16:creationId xmlns:a16="http://schemas.microsoft.com/office/drawing/2014/main" id="{3C65D881-59B8-2B5C-CA70-6A5BCB42EF4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2" name="Google Shape;1306;p44">
            <a:extLst>
              <a:ext uri="{FF2B5EF4-FFF2-40B4-BE49-F238E27FC236}">
                <a16:creationId xmlns:a16="http://schemas.microsoft.com/office/drawing/2014/main" id="{3CAAC355-AB12-A59C-5816-DC7B8EE5E09A}"/>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3" name="Google Shape;1307;p44">
            <a:extLst>
              <a:ext uri="{FF2B5EF4-FFF2-40B4-BE49-F238E27FC236}">
                <a16:creationId xmlns:a16="http://schemas.microsoft.com/office/drawing/2014/main" id="{31F9C6CB-9550-2282-C3C2-36D51CA0D271}"/>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308;p44">
            <a:extLst>
              <a:ext uri="{FF2B5EF4-FFF2-40B4-BE49-F238E27FC236}">
                <a16:creationId xmlns:a16="http://schemas.microsoft.com/office/drawing/2014/main" id="{7EB729FD-6587-F847-7AAD-17E7FB0E8440}"/>
              </a:ext>
            </a:extLst>
          </p:cNvPr>
          <p:cNvGrpSpPr/>
          <p:nvPr/>
        </p:nvGrpSpPr>
        <p:grpSpPr>
          <a:xfrm>
            <a:off x="171571" y="3727018"/>
            <a:ext cx="192025" cy="201167"/>
            <a:chOff x="848108" y="2667020"/>
            <a:chExt cx="53144" cy="56135"/>
          </a:xfrm>
        </p:grpSpPr>
        <p:sp>
          <p:nvSpPr>
            <p:cNvPr id="25" name="Google Shape;1309;p44">
              <a:extLst>
                <a:ext uri="{FF2B5EF4-FFF2-40B4-BE49-F238E27FC236}">
                  <a16:creationId xmlns:a16="http://schemas.microsoft.com/office/drawing/2014/main" id="{9E5070ED-6EFB-DFF3-5CD3-FAA0B70A2D7B}"/>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0;p44">
              <a:extLst>
                <a:ext uri="{FF2B5EF4-FFF2-40B4-BE49-F238E27FC236}">
                  <a16:creationId xmlns:a16="http://schemas.microsoft.com/office/drawing/2014/main" id="{0291AC1C-2DE7-664C-E60B-07129A344549}"/>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311;p44">
            <a:hlinkClick r:id="" action="ppaction://noaction"/>
            <a:extLst>
              <a:ext uri="{FF2B5EF4-FFF2-40B4-BE49-F238E27FC236}">
                <a16:creationId xmlns:a16="http://schemas.microsoft.com/office/drawing/2014/main" id="{887571B7-E0FC-EE33-D350-5649C3C212AD}"/>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 name="Google Shape;1312;p44">
            <a:hlinkClick r:id="rId6" action="ppaction://hlinksldjump"/>
            <a:extLst>
              <a:ext uri="{FF2B5EF4-FFF2-40B4-BE49-F238E27FC236}">
                <a16:creationId xmlns:a16="http://schemas.microsoft.com/office/drawing/2014/main" id="{D391C322-A474-6686-E7BD-6B3010CE9169}"/>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9" name="Group 28">
            <a:extLst>
              <a:ext uri="{FF2B5EF4-FFF2-40B4-BE49-F238E27FC236}">
                <a16:creationId xmlns:a16="http://schemas.microsoft.com/office/drawing/2014/main" id="{22CFD495-C821-75EF-4DE5-A8349A55FBF6}"/>
              </a:ext>
            </a:extLst>
          </p:cNvPr>
          <p:cNvGrpSpPr/>
          <p:nvPr/>
        </p:nvGrpSpPr>
        <p:grpSpPr>
          <a:xfrm>
            <a:off x="0" y="234600"/>
            <a:ext cx="2320779" cy="3817925"/>
            <a:chOff x="0" y="234600"/>
            <a:chExt cx="2320779" cy="3817925"/>
          </a:xfrm>
        </p:grpSpPr>
        <p:grpSp>
          <p:nvGrpSpPr>
            <p:cNvPr id="30" name="Google Shape;834;p34">
              <a:extLst>
                <a:ext uri="{FF2B5EF4-FFF2-40B4-BE49-F238E27FC236}">
                  <a16:creationId xmlns:a16="http://schemas.microsoft.com/office/drawing/2014/main" id="{90038130-2F6C-B5B9-D9C7-11D03C8E8CA9}"/>
                </a:ext>
              </a:extLst>
            </p:cNvPr>
            <p:cNvGrpSpPr/>
            <p:nvPr/>
          </p:nvGrpSpPr>
          <p:grpSpPr>
            <a:xfrm>
              <a:off x="0" y="234600"/>
              <a:ext cx="2168006" cy="3817925"/>
              <a:chOff x="0" y="184950"/>
              <a:chExt cx="2489100" cy="4773600"/>
            </a:xfrm>
          </p:grpSpPr>
          <p:sp>
            <p:nvSpPr>
              <p:cNvPr id="54" name="Google Shape;835;p34">
                <a:extLst>
                  <a:ext uri="{FF2B5EF4-FFF2-40B4-BE49-F238E27FC236}">
                    <a16:creationId xmlns:a16="http://schemas.microsoft.com/office/drawing/2014/main" id="{086A9D97-CD14-ADAA-20B8-4604858DDC06}"/>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6;p34">
                <a:extLst>
                  <a:ext uri="{FF2B5EF4-FFF2-40B4-BE49-F238E27FC236}">
                    <a16:creationId xmlns:a16="http://schemas.microsoft.com/office/drawing/2014/main" id="{3A3F1580-FD49-B854-ECE6-1D415A04FBB5}"/>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7;p34">
                <a:extLst>
                  <a:ext uri="{FF2B5EF4-FFF2-40B4-BE49-F238E27FC236}">
                    <a16:creationId xmlns:a16="http://schemas.microsoft.com/office/drawing/2014/main" id="{30A7168F-240F-C7DF-1B76-2742FF55C568}"/>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8;p34">
              <a:extLst>
                <a:ext uri="{FF2B5EF4-FFF2-40B4-BE49-F238E27FC236}">
                  <a16:creationId xmlns:a16="http://schemas.microsoft.com/office/drawing/2014/main" id="{D539607A-2A9F-96E8-9897-7B44288A8F04}"/>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2" name="Google Shape;839;p34">
              <a:extLst>
                <a:ext uri="{FF2B5EF4-FFF2-40B4-BE49-F238E27FC236}">
                  <a16:creationId xmlns:a16="http://schemas.microsoft.com/office/drawing/2014/main" id="{4A94F671-F670-E377-319B-948E501A3A1E}"/>
                </a:ext>
              </a:extLst>
            </p:cNvPr>
            <p:cNvGrpSpPr/>
            <p:nvPr/>
          </p:nvGrpSpPr>
          <p:grpSpPr>
            <a:xfrm>
              <a:off x="156230" y="1265599"/>
              <a:ext cx="222708" cy="222689"/>
              <a:chOff x="4436963" y="889641"/>
              <a:chExt cx="363309" cy="363278"/>
            </a:xfrm>
          </p:grpSpPr>
          <p:sp>
            <p:nvSpPr>
              <p:cNvPr id="52" name="Google Shape;840;p34">
                <a:extLst>
                  <a:ext uri="{FF2B5EF4-FFF2-40B4-BE49-F238E27FC236}">
                    <a16:creationId xmlns:a16="http://schemas.microsoft.com/office/drawing/2014/main" id="{1E856A5F-0EFD-C503-43FC-D8624A6BF2CA}"/>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1;p34">
                <a:extLst>
                  <a:ext uri="{FF2B5EF4-FFF2-40B4-BE49-F238E27FC236}">
                    <a16:creationId xmlns:a16="http://schemas.microsoft.com/office/drawing/2014/main" id="{F2D918E7-A41B-3DC5-C237-F6E662D369B9}"/>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844;p34">
              <a:extLst>
                <a:ext uri="{FF2B5EF4-FFF2-40B4-BE49-F238E27FC236}">
                  <a16:creationId xmlns:a16="http://schemas.microsoft.com/office/drawing/2014/main" id="{6F07353E-E8F5-60F7-77BF-9ECE0BC9AED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5;p34">
              <a:hlinkClick r:id="rId6" action="ppaction://hlinksldjump"/>
              <a:extLst>
                <a:ext uri="{FF2B5EF4-FFF2-40B4-BE49-F238E27FC236}">
                  <a16:creationId xmlns:a16="http://schemas.microsoft.com/office/drawing/2014/main" id="{CA5E1D89-DE44-F2E6-5EB0-03E73A33ECEB}"/>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35" name="Google Shape;846;p34">
              <a:hlinkClick r:id="rId4" action="ppaction://hlinksldjump"/>
              <a:extLst>
                <a:ext uri="{FF2B5EF4-FFF2-40B4-BE49-F238E27FC236}">
                  <a16:creationId xmlns:a16="http://schemas.microsoft.com/office/drawing/2014/main" id="{28CC49F7-06B3-F2E9-22DA-89DF08695DA3}"/>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36" name="Google Shape;847;p34">
              <a:extLst>
                <a:ext uri="{FF2B5EF4-FFF2-40B4-BE49-F238E27FC236}">
                  <a16:creationId xmlns:a16="http://schemas.microsoft.com/office/drawing/2014/main" id="{A474B4D8-4AD7-D9DF-918B-5E5DEC977B64}"/>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37" name="Google Shape;848;p34">
              <a:hlinkClick r:id="rId5" action="ppaction://hlinksldjump"/>
              <a:extLst>
                <a:ext uri="{FF2B5EF4-FFF2-40B4-BE49-F238E27FC236}">
                  <a16:creationId xmlns:a16="http://schemas.microsoft.com/office/drawing/2014/main" id="{3D881AD4-9808-398D-C555-847528EE2E9B}"/>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38" name="Google Shape;849;p34">
              <a:hlinkClick r:id="" action="ppaction://noaction"/>
              <a:extLst>
                <a:ext uri="{FF2B5EF4-FFF2-40B4-BE49-F238E27FC236}">
                  <a16:creationId xmlns:a16="http://schemas.microsoft.com/office/drawing/2014/main" id="{BA4C8106-E4DF-7544-AE4D-DAA111651C77}"/>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39" name="Google Shape;850;p34">
              <a:hlinkClick r:id="" action="ppaction://noaction"/>
              <a:extLst>
                <a:ext uri="{FF2B5EF4-FFF2-40B4-BE49-F238E27FC236}">
                  <a16:creationId xmlns:a16="http://schemas.microsoft.com/office/drawing/2014/main" id="{548BC825-8832-A858-9D3E-D32101CA3E62}"/>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0" name="Google Shape;851;p34">
              <a:hlinkClick r:id="" action="ppaction://noaction"/>
              <a:extLst>
                <a:ext uri="{FF2B5EF4-FFF2-40B4-BE49-F238E27FC236}">
                  <a16:creationId xmlns:a16="http://schemas.microsoft.com/office/drawing/2014/main" id="{C6E1DA9F-7B2E-F842-B08C-E7B02C708BA2}"/>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1" name="Google Shape;852;p34">
              <a:extLst>
                <a:ext uri="{FF2B5EF4-FFF2-40B4-BE49-F238E27FC236}">
                  <a16:creationId xmlns:a16="http://schemas.microsoft.com/office/drawing/2014/main" id="{66E02CFA-A2E0-CF74-B697-040E42E9D72B}"/>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853;p34">
              <a:extLst>
                <a:ext uri="{FF2B5EF4-FFF2-40B4-BE49-F238E27FC236}">
                  <a16:creationId xmlns:a16="http://schemas.microsoft.com/office/drawing/2014/main" id="{6817D9A6-EF54-34C0-F1F7-DDFE68E7505A}"/>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854;p34">
              <a:extLst>
                <a:ext uri="{FF2B5EF4-FFF2-40B4-BE49-F238E27FC236}">
                  <a16:creationId xmlns:a16="http://schemas.microsoft.com/office/drawing/2014/main" id="{0EC173BD-C3BE-24AD-B34D-0B2FBE29C4AE}"/>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4" name="Google Shape;855;p34">
              <a:extLst>
                <a:ext uri="{FF2B5EF4-FFF2-40B4-BE49-F238E27FC236}">
                  <a16:creationId xmlns:a16="http://schemas.microsoft.com/office/drawing/2014/main" id="{4A8E08CF-1EE8-8D90-5338-DC8102FDA0C5}"/>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45" name="Google Shape;856;p34">
              <a:extLst>
                <a:ext uri="{FF2B5EF4-FFF2-40B4-BE49-F238E27FC236}">
                  <a16:creationId xmlns:a16="http://schemas.microsoft.com/office/drawing/2014/main" id="{5D4677FB-9898-E8E4-0BFE-4B7DB5DFD07F}"/>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46" name="Google Shape;857;p34">
              <a:extLst>
                <a:ext uri="{FF2B5EF4-FFF2-40B4-BE49-F238E27FC236}">
                  <a16:creationId xmlns:a16="http://schemas.microsoft.com/office/drawing/2014/main" id="{E0E08DFD-D576-82D2-5AEA-2A99E14812CE}"/>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47" name="Google Shape;858;p34">
              <a:extLst>
                <a:ext uri="{FF2B5EF4-FFF2-40B4-BE49-F238E27FC236}">
                  <a16:creationId xmlns:a16="http://schemas.microsoft.com/office/drawing/2014/main" id="{73C2E1ED-8511-2AA5-5B93-C61143B80988}"/>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866;p34">
              <a:extLst>
                <a:ext uri="{FF2B5EF4-FFF2-40B4-BE49-F238E27FC236}">
                  <a16:creationId xmlns:a16="http://schemas.microsoft.com/office/drawing/2014/main" id="{6C2B75C9-B081-6321-F670-9CF45D9C91E1}"/>
                </a:ext>
              </a:extLst>
            </p:cNvPr>
            <p:cNvGrpSpPr/>
            <p:nvPr/>
          </p:nvGrpSpPr>
          <p:grpSpPr>
            <a:xfrm>
              <a:off x="171571" y="3727018"/>
              <a:ext cx="192025" cy="201167"/>
              <a:chOff x="848108" y="2667020"/>
              <a:chExt cx="53144" cy="56135"/>
            </a:xfrm>
          </p:grpSpPr>
          <p:sp>
            <p:nvSpPr>
              <p:cNvPr id="50" name="Google Shape;867;p34">
                <a:extLst>
                  <a:ext uri="{FF2B5EF4-FFF2-40B4-BE49-F238E27FC236}">
                    <a16:creationId xmlns:a16="http://schemas.microsoft.com/office/drawing/2014/main" id="{3B9D1CBF-F260-CD63-F2B5-4A51A45EAABC}"/>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8;p34">
                <a:extLst>
                  <a:ext uri="{FF2B5EF4-FFF2-40B4-BE49-F238E27FC236}">
                    <a16:creationId xmlns:a16="http://schemas.microsoft.com/office/drawing/2014/main" id="{B246746E-E0F2-B721-A0AD-D68420958E27}"/>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869;p34">
              <a:hlinkClick r:id="" action="ppaction://noaction"/>
              <a:extLst>
                <a:ext uri="{FF2B5EF4-FFF2-40B4-BE49-F238E27FC236}">
                  <a16:creationId xmlns:a16="http://schemas.microsoft.com/office/drawing/2014/main" id="{4C125B47-659E-5DDF-7F00-EF8E5CE85561}"/>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sp>
        <p:nvSpPr>
          <p:cNvPr id="2749" name="Google Shape;2749;p65"/>
          <p:cNvSpPr txBox="1">
            <a:spLocks noGrp="1"/>
          </p:cNvSpPr>
          <p:nvPr>
            <p:ph type="title" idx="5"/>
          </p:nvPr>
        </p:nvSpPr>
        <p:spPr>
          <a:xfrm>
            <a:off x="3121826" y="1425981"/>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64%</a:t>
            </a:r>
            <a:endParaRPr dirty="0"/>
          </a:p>
        </p:txBody>
      </p:sp>
      <p:sp>
        <p:nvSpPr>
          <p:cNvPr id="2751" name="Google Shape;2751;p65"/>
          <p:cNvSpPr/>
          <p:nvPr/>
        </p:nvSpPr>
        <p:spPr>
          <a:xfrm>
            <a:off x="2816014" y="92589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65"/>
          <p:cNvSpPr/>
          <p:nvPr/>
        </p:nvSpPr>
        <p:spPr>
          <a:xfrm>
            <a:off x="2815989" y="925898"/>
            <a:ext cx="1487700" cy="1487700"/>
          </a:xfrm>
          <a:prstGeom prst="blockArc">
            <a:avLst>
              <a:gd name="adj1" fmla="val 16217417"/>
              <a:gd name="adj2" fmla="val 7252990"/>
              <a:gd name="adj3" fmla="val 16228"/>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7;p65">
            <a:extLst>
              <a:ext uri="{FF2B5EF4-FFF2-40B4-BE49-F238E27FC236}">
                <a16:creationId xmlns:a16="http://schemas.microsoft.com/office/drawing/2014/main" id="{D4241115-E022-787B-765D-3CF4E82EDD1B}"/>
              </a:ext>
            </a:extLst>
          </p:cNvPr>
          <p:cNvSpPr txBox="1">
            <a:spLocks/>
          </p:cNvSpPr>
          <p:nvPr/>
        </p:nvSpPr>
        <p:spPr>
          <a:xfrm>
            <a:off x="2727995" y="475223"/>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US" dirty="0"/>
              <a:t>Output</a:t>
            </a:r>
          </a:p>
        </p:txBody>
      </p:sp>
      <p:sp>
        <p:nvSpPr>
          <p:cNvPr id="2690" name="Google Shape;2747;p65">
            <a:extLst>
              <a:ext uri="{FF2B5EF4-FFF2-40B4-BE49-F238E27FC236}">
                <a16:creationId xmlns:a16="http://schemas.microsoft.com/office/drawing/2014/main" id="{5BFEEFBC-58AF-7660-9706-584162C4F86D}"/>
              </a:ext>
            </a:extLst>
          </p:cNvPr>
          <p:cNvSpPr txBox="1">
            <a:spLocks/>
          </p:cNvSpPr>
          <p:nvPr/>
        </p:nvSpPr>
        <p:spPr>
          <a:xfrm>
            <a:off x="6114912" y="2334608"/>
            <a:ext cx="199873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 &amp; MR</a:t>
            </a:r>
            <a:endParaRPr lang="en-US" dirty="0"/>
          </a:p>
        </p:txBody>
      </p:sp>
      <p:sp>
        <p:nvSpPr>
          <p:cNvPr id="2691" name="Google Shape;2750;p65">
            <a:extLst>
              <a:ext uri="{FF2B5EF4-FFF2-40B4-BE49-F238E27FC236}">
                <a16:creationId xmlns:a16="http://schemas.microsoft.com/office/drawing/2014/main" id="{9E7FB00B-4F7A-7C6B-BC76-A141A8814B23}"/>
              </a:ext>
            </a:extLst>
          </p:cNvPr>
          <p:cNvSpPr txBox="1">
            <a:spLocks/>
          </p:cNvSpPr>
          <p:nvPr/>
        </p:nvSpPr>
        <p:spPr>
          <a:xfrm>
            <a:off x="6717546" y="3290258"/>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37%</a:t>
            </a:r>
          </a:p>
        </p:txBody>
      </p:sp>
      <p:sp>
        <p:nvSpPr>
          <p:cNvPr id="2692" name="Google Shape;2753;p65">
            <a:extLst>
              <a:ext uri="{FF2B5EF4-FFF2-40B4-BE49-F238E27FC236}">
                <a16:creationId xmlns:a16="http://schemas.microsoft.com/office/drawing/2014/main" id="{8917EA83-E032-C8E1-E34F-FA993414A4A3}"/>
              </a:ext>
            </a:extLst>
          </p:cNvPr>
          <p:cNvSpPr/>
          <p:nvPr/>
        </p:nvSpPr>
        <p:spPr>
          <a:xfrm>
            <a:off x="6411696" y="279015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754;p65">
            <a:extLst>
              <a:ext uri="{FF2B5EF4-FFF2-40B4-BE49-F238E27FC236}">
                <a16:creationId xmlns:a16="http://schemas.microsoft.com/office/drawing/2014/main" id="{BB19F306-0DCD-7DDE-AD0E-744A6491EA6C}"/>
              </a:ext>
            </a:extLst>
          </p:cNvPr>
          <p:cNvSpPr/>
          <p:nvPr/>
        </p:nvSpPr>
        <p:spPr>
          <a:xfrm>
            <a:off x="6411671" y="2790158"/>
            <a:ext cx="1487725" cy="1487700"/>
          </a:xfrm>
          <a:prstGeom prst="blockArc">
            <a:avLst>
              <a:gd name="adj1" fmla="val 16200239"/>
              <a:gd name="adj2" fmla="val 2829074"/>
              <a:gd name="adj3" fmla="val 15345"/>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749;p65">
            <a:extLst>
              <a:ext uri="{FF2B5EF4-FFF2-40B4-BE49-F238E27FC236}">
                <a16:creationId xmlns:a16="http://schemas.microsoft.com/office/drawing/2014/main" id="{F4024209-96BF-1D03-9F31-D550E61679DA}"/>
              </a:ext>
            </a:extLst>
          </p:cNvPr>
          <p:cNvSpPr txBox="1">
            <a:spLocks/>
          </p:cNvSpPr>
          <p:nvPr/>
        </p:nvSpPr>
        <p:spPr>
          <a:xfrm>
            <a:off x="3121826" y="3285366"/>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30%</a:t>
            </a:r>
          </a:p>
        </p:txBody>
      </p:sp>
      <p:sp>
        <p:nvSpPr>
          <p:cNvPr id="2695" name="Google Shape;2751;p65">
            <a:extLst>
              <a:ext uri="{FF2B5EF4-FFF2-40B4-BE49-F238E27FC236}">
                <a16:creationId xmlns:a16="http://schemas.microsoft.com/office/drawing/2014/main" id="{DAFC9EE6-5CB2-30AD-5EBD-56C39F5E091D}"/>
              </a:ext>
            </a:extLst>
          </p:cNvPr>
          <p:cNvSpPr/>
          <p:nvPr/>
        </p:nvSpPr>
        <p:spPr>
          <a:xfrm>
            <a:off x="2816014" y="278528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752;p65">
            <a:extLst>
              <a:ext uri="{FF2B5EF4-FFF2-40B4-BE49-F238E27FC236}">
                <a16:creationId xmlns:a16="http://schemas.microsoft.com/office/drawing/2014/main" id="{63FB09CB-2135-5CF4-666D-90AF240D40F4}"/>
              </a:ext>
            </a:extLst>
          </p:cNvPr>
          <p:cNvSpPr/>
          <p:nvPr/>
        </p:nvSpPr>
        <p:spPr>
          <a:xfrm>
            <a:off x="2815989" y="2785283"/>
            <a:ext cx="1487700" cy="1487700"/>
          </a:xfrm>
          <a:prstGeom prst="blockArc">
            <a:avLst>
              <a:gd name="adj1" fmla="val 16217417"/>
              <a:gd name="adj2" fmla="val 2073706"/>
              <a:gd name="adj3" fmla="val 15486"/>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747;p65">
            <a:extLst>
              <a:ext uri="{FF2B5EF4-FFF2-40B4-BE49-F238E27FC236}">
                <a16:creationId xmlns:a16="http://schemas.microsoft.com/office/drawing/2014/main" id="{E209F96A-37B6-C21B-ABC4-F0099F48E4B7}"/>
              </a:ext>
            </a:extLst>
          </p:cNvPr>
          <p:cNvSpPr txBox="1">
            <a:spLocks/>
          </p:cNvSpPr>
          <p:nvPr/>
        </p:nvSpPr>
        <p:spPr>
          <a:xfrm>
            <a:off x="2727995" y="2334608"/>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a:t>
            </a:r>
            <a:endParaRPr lang="en-US" dirty="0"/>
          </a:p>
        </p:txBody>
      </p:sp>
      <p:grpSp>
        <p:nvGrpSpPr>
          <p:cNvPr id="2702" name="Google Shape;2148;p57">
            <a:extLst>
              <a:ext uri="{FF2B5EF4-FFF2-40B4-BE49-F238E27FC236}">
                <a16:creationId xmlns:a16="http://schemas.microsoft.com/office/drawing/2014/main" id="{10A4A7DA-C9B2-D6FC-D391-562574524D07}"/>
              </a:ext>
            </a:extLst>
          </p:cNvPr>
          <p:cNvGrpSpPr/>
          <p:nvPr/>
        </p:nvGrpSpPr>
        <p:grpSpPr>
          <a:xfrm>
            <a:off x="6341136" y="4613307"/>
            <a:ext cx="70559" cy="69120"/>
            <a:chOff x="6341136" y="4613307"/>
            <a:chExt cx="70559" cy="69120"/>
          </a:xfrm>
        </p:grpSpPr>
        <p:sp>
          <p:nvSpPr>
            <p:cNvPr id="2704" name="Google Shape;2149;p57">
              <a:hlinkClick r:id="" action="ppaction://hlinkshowjump?jump=nextslide"/>
              <a:extLst>
                <a:ext uri="{FF2B5EF4-FFF2-40B4-BE49-F238E27FC236}">
                  <a16:creationId xmlns:a16="http://schemas.microsoft.com/office/drawing/2014/main" id="{83774BB6-EE92-2C28-A4ED-7E084EF71E66}"/>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150;p57">
              <a:hlinkClick r:id="" action="ppaction://hlinkshowjump?jump=nextslide"/>
              <a:extLst>
                <a:ext uri="{FF2B5EF4-FFF2-40B4-BE49-F238E27FC236}">
                  <a16:creationId xmlns:a16="http://schemas.microsoft.com/office/drawing/2014/main" id="{91514E2F-7526-2436-8974-1C35C92A1F3F}"/>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151;p57">
            <a:extLst>
              <a:ext uri="{FF2B5EF4-FFF2-40B4-BE49-F238E27FC236}">
                <a16:creationId xmlns:a16="http://schemas.microsoft.com/office/drawing/2014/main" id="{4C9BD164-DD4C-35E3-64F8-1985F768D4BA}"/>
              </a:ext>
            </a:extLst>
          </p:cNvPr>
          <p:cNvGrpSpPr/>
          <p:nvPr/>
        </p:nvGrpSpPr>
        <p:grpSpPr>
          <a:xfrm>
            <a:off x="5085640" y="4613307"/>
            <a:ext cx="71285" cy="69120"/>
            <a:chOff x="5085640" y="4613307"/>
            <a:chExt cx="71285" cy="69120"/>
          </a:xfrm>
        </p:grpSpPr>
        <p:sp>
          <p:nvSpPr>
            <p:cNvPr id="2707" name="Google Shape;2152;p57">
              <a:hlinkClick r:id="" action="ppaction://hlinkshowjump?jump=previousslide"/>
              <a:extLst>
                <a:ext uri="{FF2B5EF4-FFF2-40B4-BE49-F238E27FC236}">
                  <a16:creationId xmlns:a16="http://schemas.microsoft.com/office/drawing/2014/main" id="{B9ADBF49-1CB9-5791-A71F-71F699B674B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153;p57">
              <a:hlinkClick r:id="" action="ppaction://hlinkshowjump?jump=previousslide"/>
              <a:extLst>
                <a:ext uri="{FF2B5EF4-FFF2-40B4-BE49-F238E27FC236}">
                  <a16:creationId xmlns:a16="http://schemas.microsoft.com/office/drawing/2014/main" id="{5D438325-721F-1677-689A-3301D8C79F63}"/>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154;p57">
            <a:extLst>
              <a:ext uri="{FF2B5EF4-FFF2-40B4-BE49-F238E27FC236}">
                <a16:creationId xmlns:a16="http://schemas.microsoft.com/office/drawing/2014/main" id="{72C3C8A8-ADDA-9029-2B5D-40B92BFE2CB9}"/>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2710" name="Google Shape;2155;p57">
            <a:extLst>
              <a:ext uri="{FF2B5EF4-FFF2-40B4-BE49-F238E27FC236}">
                <a16:creationId xmlns:a16="http://schemas.microsoft.com/office/drawing/2014/main" id="{209703DF-D19A-E428-C188-1289BF2E09C4}"/>
              </a:ext>
            </a:extLst>
          </p:cNvPr>
          <p:cNvSpPr/>
          <p:nvPr/>
        </p:nvSpPr>
        <p:spPr>
          <a:xfrm>
            <a:off x="682736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1" name="Google Shape;2156;p57">
            <a:extLst>
              <a:ext uri="{FF2B5EF4-FFF2-40B4-BE49-F238E27FC236}">
                <a16:creationId xmlns:a16="http://schemas.microsoft.com/office/drawing/2014/main" id="{5AE10E7D-D5BF-4838-D00C-8B04E88E88A4}"/>
              </a:ext>
            </a:extLst>
          </p:cNvPr>
          <p:cNvCxnSpPr>
            <a:endCxn id="2710" idx="2"/>
          </p:cNvCxnSpPr>
          <p:nvPr/>
        </p:nvCxnSpPr>
        <p:spPr>
          <a:xfrm rot="10800000" flipH="1">
            <a:off x="2705361" y="4907525"/>
            <a:ext cx="4122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4390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1"/>
          <p:cNvSpPr>
            <a:spLocks/>
          </p:cNvSpPr>
          <p:nvPr/>
        </p:nvSpPr>
        <p:spPr>
          <a:xfrm>
            <a:off x="4845257" y="545809"/>
            <a:ext cx="623336" cy="652587"/>
          </a:xfrm>
          <a:prstGeom prst="ellipse">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1"/>
          <p:cNvSpPr txBox="1">
            <a:spLocks noGrp="1"/>
          </p:cNvSpPr>
          <p:nvPr>
            <p:ph type="title"/>
          </p:nvPr>
        </p:nvSpPr>
        <p:spPr>
          <a:xfrm>
            <a:off x="2147005" y="1068878"/>
            <a:ext cx="676197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Poppins Light"/>
              </a:rPr>
              <a:t>Future Work</a:t>
            </a:r>
            <a:endParaRPr lang="en-US" dirty="0"/>
          </a:p>
        </p:txBody>
      </p:sp>
      <p:sp>
        <p:nvSpPr>
          <p:cNvPr id="1145" name="Google Shape;1145;p41"/>
          <p:cNvSpPr txBox="1">
            <a:spLocks noGrp="1"/>
          </p:cNvSpPr>
          <p:nvPr>
            <p:ph type="subTitle" idx="1"/>
          </p:nvPr>
        </p:nvSpPr>
        <p:spPr>
          <a:xfrm>
            <a:off x="2472256" y="2099792"/>
            <a:ext cx="5252700" cy="2150232"/>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pPr>
            <a:r>
              <a:rPr lang="en-GB" sz="1400" dirty="0"/>
              <a:t>Paths for the future:</a:t>
            </a:r>
          </a:p>
          <a:p>
            <a:pPr marL="171450" indent="-171450" algn="l">
              <a:spcAft>
                <a:spcPts val="1600"/>
              </a:spcAft>
              <a:buFont typeface="Wingdings" panose="05000000000000000000" pitchFamily="2" charset="2"/>
              <a:buChar char="§"/>
            </a:pPr>
            <a:r>
              <a:rPr lang="en-GB" dirty="0"/>
              <a:t>Splitting the songs to 15 second samples.</a:t>
            </a:r>
          </a:p>
          <a:p>
            <a:pPr marL="171450" indent="-171450" algn="l">
              <a:spcAft>
                <a:spcPts val="1600"/>
              </a:spcAft>
              <a:buFont typeface="Wingdings" panose="05000000000000000000" pitchFamily="2" charset="2"/>
              <a:buChar char="§"/>
            </a:pPr>
            <a:r>
              <a:rPr lang="en-GB" dirty="0"/>
              <a:t>Adding multi-label option</a:t>
            </a:r>
          </a:p>
          <a:p>
            <a:pPr marL="171450" indent="-171450" algn="l">
              <a:spcAft>
                <a:spcPts val="1600"/>
              </a:spcAft>
              <a:buFont typeface="Wingdings" panose="05000000000000000000" pitchFamily="2" charset="2"/>
              <a:buChar char="§"/>
            </a:pPr>
            <a:r>
              <a:rPr lang="en-GB" dirty="0"/>
              <a:t>Improving weights.</a:t>
            </a:r>
          </a:p>
          <a:p>
            <a:pPr marL="0" lvl="0" indent="0" algn="l" rtl="0">
              <a:spcBef>
                <a:spcPts val="0"/>
              </a:spcBef>
              <a:spcAft>
                <a:spcPts val="1600"/>
              </a:spcAft>
            </a:pPr>
            <a:endParaRPr lang="en-GB" dirty="0"/>
          </a:p>
        </p:txBody>
      </p:sp>
      <p:sp>
        <p:nvSpPr>
          <p:cNvPr id="1146" name="Google Shape;1146;p41"/>
          <p:cNvSpPr txBox="1">
            <a:spLocks noGrp="1"/>
          </p:cNvSpPr>
          <p:nvPr>
            <p:ph type="title" idx="2"/>
          </p:nvPr>
        </p:nvSpPr>
        <p:spPr>
          <a:xfrm>
            <a:off x="4497519" y="498599"/>
            <a:ext cx="1318812" cy="7583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sz="2000" dirty="0"/>
              <a:t>04</a:t>
            </a:r>
            <a:endParaRPr sz="2000" dirty="0"/>
          </a:p>
        </p:txBody>
      </p:sp>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4"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5"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6"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Future Work</a:t>
              </a:r>
              <a:endParaRPr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grpSp>
        <p:nvGrpSpPr>
          <p:cNvPr id="12" name="Google Shape;2783;p65">
            <a:extLst>
              <a:ext uri="{FF2B5EF4-FFF2-40B4-BE49-F238E27FC236}">
                <a16:creationId xmlns:a16="http://schemas.microsoft.com/office/drawing/2014/main" id="{8142FF88-16F2-B2FC-28E4-D6D7C433DCDD}"/>
              </a:ext>
            </a:extLst>
          </p:cNvPr>
          <p:cNvGrpSpPr/>
          <p:nvPr/>
        </p:nvGrpSpPr>
        <p:grpSpPr>
          <a:xfrm>
            <a:off x="6341136" y="4613307"/>
            <a:ext cx="70559" cy="69120"/>
            <a:chOff x="6341136" y="4613307"/>
            <a:chExt cx="70559" cy="69120"/>
          </a:xfrm>
        </p:grpSpPr>
        <p:sp>
          <p:nvSpPr>
            <p:cNvPr id="13" name="Google Shape;2784;p65">
              <a:hlinkClick r:id="" action="ppaction://hlinkshowjump?jump=nextslide"/>
              <a:extLst>
                <a:ext uri="{FF2B5EF4-FFF2-40B4-BE49-F238E27FC236}">
                  <a16:creationId xmlns:a16="http://schemas.microsoft.com/office/drawing/2014/main" id="{7050F1CC-968D-ADD8-EC6A-F4215DFD8D1A}"/>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85;p65">
              <a:hlinkClick r:id="" action="ppaction://hlinkshowjump?jump=nextslide"/>
              <a:extLst>
                <a:ext uri="{FF2B5EF4-FFF2-40B4-BE49-F238E27FC236}">
                  <a16:creationId xmlns:a16="http://schemas.microsoft.com/office/drawing/2014/main" id="{C665FA8F-F90F-4E8D-CEB4-F17165019023}"/>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786;p65">
            <a:extLst>
              <a:ext uri="{FF2B5EF4-FFF2-40B4-BE49-F238E27FC236}">
                <a16:creationId xmlns:a16="http://schemas.microsoft.com/office/drawing/2014/main" id="{40CDDD09-3C39-D44C-2B04-B3099B33102E}"/>
              </a:ext>
            </a:extLst>
          </p:cNvPr>
          <p:cNvGrpSpPr/>
          <p:nvPr/>
        </p:nvGrpSpPr>
        <p:grpSpPr>
          <a:xfrm>
            <a:off x="5085640" y="4613307"/>
            <a:ext cx="71285" cy="69120"/>
            <a:chOff x="5085640" y="4613307"/>
            <a:chExt cx="71285" cy="69120"/>
          </a:xfrm>
        </p:grpSpPr>
        <p:sp>
          <p:nvSpPr>
            <p:cNvPr id="16" name="Google Shape;2787;p65">
              <a:hlinkClick r:id="" action="ppaction://hlinkshowjump?jump=previousslide"/>
              <a:extLst>
                <a:ext uri="{FF2B5EF4-FFF2-40B4-BE49-F238E27FC236}">
                  <a16:creationId xmlns:a16="http://schemas.microsoft.com/office/drawing/2014/main" id="{55806662-B511-909F-C06F-6D6AAAB6613C}"/>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88;p65">
              <a:hlinkClick r:id="" action="ppaction://hlinkshowjump?jump=previousslide"/>
              <a:extLst>
                <a:ext uri="{FF2B5EF4-FFF2-40B4-BE49-F238E27FC236}">
                  <a16:creationId xmlns:a16="http://schemas.microsoft.com/office/drawing/2014/main" id="{79D499F4-D2CC-0991-60C0-7EDB0ACB5D2B}"/>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Google Shape;2789;p65">
            <a:extLst>
              <a:ext uri="{FF2B5EF4-FFF2-40B4-BE49-F238E27FC236}">
                <a16:creationId xmlns:a16="http://schemas.microsoft.com/office/drawing/2014/main" id="{F5BD6027-68A7-EE32-54FE-A48CAA698B16}"/>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9" name="Google Shape;2790;p65">
            <a:extLst>
              <a:ext uri="{FF2B5EF4-FFF2-40B4-BE49-F238E27FC236}">
                <a16:creationId xmlns:a16="http://schemas.microsoft.com/office/drawing/2014/main" id="{132C62E1-8061-2500-BE6B-69A353943420}"/>
              </a:ext>
            </a:extLst>
          </p:cNvPr>
          <p:cNvSpPr/>
          <p:nvPr/>
        </p:nvSpPr>
        <p:spPr>
          <a:xfrm>
            <a:off x="851370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791;p65">
            <a:extLst>
              <a:ext uri="{FF2B5EF4-FFF2-40B4-BE49-F238E27FC236}">
                <a16:creationId xmlns:a16="http://schemas.microsoft.com/office/drawing/2014/main" id="{1FB9E168-A37C-B708-9D6A-D7D8889C7F2C}"/>
              </a:ext>
            </a:extLst>
          </p:cNvPr>
          <p:cNvCxnSpPr>
            <a:endCxn id="19" idx="2"/>
          </p:cNvCxnSpPr>
          <p:nvPr/>
        </p:nvCxnSpPr>
        <p:spPr>
          <a:xfrm rot="10800000" flipH="1">
            <a:off x="2705401" y="4907525"/>
            <a:ext cx="58083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50847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4"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5"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6"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grpSp>
        <p:nvGrpSpPr>
          <p:cNvPr id="12" name="Google Shape;2783;p65">
            <a:extLst>
              <a:ext uri="{FF2B5EF4-FFF2-40B4-BE49-F238E27FC236}">
                <a16:creationId xmlns:a16="http://schemas.microsoft.com/office/drawing/2014/main" id="{8142FF88-16F2-B2FC-28E4-D6D7C433DCDD}"/>
              </a:ext>
            </a:extLst>
          </p:cNvPr>
          <p:cNvGrpSpPr/>
          <p:nvPr/>
        </p:nvGrpSpPr>
        <p:grpSpPr>
          <a:xfrm>
            <a:off x="6341136" y="4613307"/>
            <a:ext cx="70559" cy="69120"/>
            <a:chOff x="6341136" y="4613307"/>
            <a:chExt cx="70559" cy="69120"/>
          </a:xfrm>
        </p:grpSpPr>
        <p:sp>
          <p:nvSpPr>
            <p:cNvPr id="13" name="Google Shape;2784;p65">
              <a:hlinkClick r:id="" action="ppaction://hlinkshowjump?jump=nextslide"/>
              <a:extLst>
                <a:ext uri="{FF2B5EF4-FFF2-40B4-BE49-F238E27FC236}">
                  <a16:creationId xmlns:a16="http://schemas.microsoft.com/office/drawing/2014/main" id="{7050F1CC-968D-ADD8-EC6A-F4215DFD8D1A}"/>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85;p65">
              <a:hlinkClick r:id="" action="ppaction://hlinkshowjump?jump=nextslide"/>
              <a:extLst>
                <a:ext uri="{FF2B5EF4-FFF2-40B4-BE49-F238E27FC236}">
                  <a16:creationId xmlns:a16="http://schemas.microsoft.com/office/drawing/2014/main" id="{C665FA8F-F90F-4E8D-CEB4-F17165019023}"/>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786;p65">
            <a:extLst>
              <a:ext uri="{FF2B5EF4-FFF2-40B4-BE49-F238E27FC236}">
                <a16:creationId xmlns:a16="http://schemas.microsoft.com/office/drawing/2014/main" id="{40CDDD09-3C39-D44C-2B04-B3099B33102E}"/>
              </a:ext>
            </a:extLst>
          </p:cNvPr>
          <p:cNvGrpSpPr/>
          <p:nvPr/>
        </p:nvGrpSpPr>
        <p:grpSpPr>
          <a:xfrm>
            <a:off x="5085640" y="4613307"/>
            <a:ext cx="71285" cy="69120"/>
            <a:chOff x="5085640" y="4613307"/>
            <a:chExt cx="71285" cy="69120"/>
          </a:xfrm>
        </p:grpSpPr>
        <p:sp>
          <p:nvSpPr>
            <p:cNvPr id="16" name="Google Shape;2787;p65">
              <a:hlinkClick r:id="" action="ppaction://hlinkshowjump?jump=previousslide"/>
              <a:extLst>
                <a:ext uri="{FF2B5EF4-FFF2-40B4-BE49-F238E27FC236}">
                  <a16:creationId xmlns:a16="http://schemas.microsoft.com/office/drawing/2014/main" id="{55806662-B511-909F-C06F-6D6AAAB6613C}"/>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88;p65">
              <a:hlinkClick r:id="" action="ppaction://hlinkshowjump?jump=previousslide"/>
              <a:extLst>
                <a:ext uri="{FF2B5EF4-FFF2-40B4-BE49-F238E27FC236}">
                  <a16:creationId xmlns:a16="http://schemas.microsoft.com/office/drawing/2014/main" id="{79D499F4-D2CC-0991-60C0-7EDB0ACB5D2B}"/>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Google Shape;2789;p65">
            <a:extLst>
              <a:ext uri="{FF2B5EF4-FFF2-40B4-BE49-F238E27FC236}">
                <a16:creationId xmlns:a16="http://schemas.microsoft.com/office/drawing/2014/main" id="{F5BD6027-68A7-EE32-54FE-A48CAA698B16}"/>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9" name="Google Shape;2790;p65">
            <a:extLst>
              <a:ext uri="{FF2B5EF4-FFF2-40B4-BE49-F238E27FC236}">
                <a16:creationId xmlns:a16="http://schemas.microsoft.com/office/drawing/2014/main" id="{132C62E1-8061-2500-BE6B-69A353943420}"/>
              </a:ext>
            </a:extLst>
          </p:cNvPr>
          <p:cNvSpPr/>
          <p:nvPr/>
        </p:nvSpPr>
        <p:spPr>
          <a:xfrm>
            <a:off x="851370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791;p65">
            <a:extLst>
              <a:ext uri="{FF2B5EF4-FFF2-40B4-BE49-F238E27FC236}">
                <a16:creationId xmlns:a16="http://schemas.microsoft.com/office/drawing/2014/main" id="{1FB9E168-A37C-B708-9D6A-D7D8889C7F2C}"/>
              </a:ext>
            </a:extLst>
          </p:cNvPr>
          <p:cNvCxnSpPr>
            <a:endCxn id="19" idx="2"/>
          </p:cNvCxnSpPr>
          <p:nvPr/>
        </p:nvCxnSpPr>
        <p:spPr>
          <a:xfrm rot="10800000" flipH="1">
            <a:off x="2705401" y="4907525"/>
            <a:ext cx="5808300" cy="2100"/>
          </a:xfrm>
          <a:prstGeom prst="straightConnector1">
            <a:avLst/>
          </a:prstGeom>
          <a:noFill/>
          <a:ln w="28575" cap="flat" cmpd="sng">
            <a:solidFill>
              <a:schemeClr val="accent1"/>
            </a:solidFill>
            <a:prstDash val="solid"/>
            <a:round/>
            <a:headEnd type="none" w="med" len="med"/>
            <a:tailEnd type="none" w="med" len="med"/>
          </a:ln>
        </p:spPr>
      </p:cxnSp>
      <p:sp>
        <p:nvSpPr>
          <p:cNvPr id="6" name="Google Shape;2798;p66">
            <a:extLst>
              <a:ext uri="{FF2B5EF4-FFF2-40B4-BE49-F238E27FC236}">
                <a16:creationId xmlns:a16="http://schemas.microsoft.com/office/drawing/2014/main" id="{96BA3AC9-0156-9616-FF36-2D05B32532F4}"/>
              </a:ext>
            </a:extLst>
          </p:cNvPr>
          <p:cNvSpPr txBox="1">
            <a:spLocks noGrp="1"/>
          </p:cNvSpPr>
          <p:nvPr>
            <p:ph type="title"/>
          </p:nvPr>
        </p:nvSpPr>
        <p:spPr>
          <a:xfrm>
            <a:off x="3587790" y="1063454"/>
            <a:ext cx="34347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7" name="Google Shape;2796;p66">
            <a:extLst>
              <a:ext uri="{FF2B5EF4-FFF2-40B4-BE49-F238E27FC236}">
                <a16:creationId xmlns:a16="http://schemas.microsoft.com/office/drawing/2014/main" id="{AF144486-6C82-492B-B23C-613E46067BE4}"/>
              </a:ext>
            </a:extLst>
          </p:cNvPr>
          <p:cNvSpPr txBox="1">
            <a:spLocks noGrp="1"/>
          </p:cNvSpPr>
          <p:nvPr>
            <p:ph type="subTitle" idx="1"/>
          </p:nvPr>
        </p:nvSpPr>
        <p:spPr>
          <a:xfrm>
            <a:off x="3085276" y="1981154"/>
            <a:ext cx="4141239" cy="14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1600" dirty="0"/>
              <a:t>any questions?</a:t>
            </a:r>
            <a:br>
              <a:rPr lang="en-US" sz="1600" dirty="0"/>
            </a:br>
            <a:br>
              <a:rPr lang="en-US" sz="1600" dirty="0"/>
            </a:br>
            <a:r>
              <a:rPr lang="en-US" dirty="0"/>
              <a:t>https://github.com/IlayYavlovich/046211-MusicGenreClassifier.git</a:t>
            </a:r>
            <a:endParaRPr sz="1600" dirty="0"/>
          </a:p>
        </p:txBody>
      </p:sp>
    </p:spTree>
    <p:extLst>
      <p:ext uri="{BB962C8B-B14F-4D97-AF65-F5344CB8AC3E}">
        <p14:creationId xmlns:p14="http://schemas.microsoft.com/office/powerpoint/2010/main" val="16825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1"/>
          <p:cNvSpPr>
            <a:spLocks/>
          </p:cNvSpPr>
          <p:nvPr/>
        </p:nvSpPr>
        <p:spPr>
          <a:xfrm>
            <a:off x="4845257" y="545809"/>
            <a:ext cx="623336" cy="652587"/>
          </a:xfrm>
          <a:prstGeom prst="ellipse">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1"/>
          <p:cNvSpPr txBox="1">
            <a:spLocks noGrp="1"/>
          </p:cNvSpPr>
          <p:nvPr>
            <p:ph type="title"/>
          </p:nvPr>
        </p:nvSpPr>
        <p:spPr>
          <a:xfrm>
            <a:off x="2532772" y="1068878"/>
            <a:ext cx="5252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Poppins Light"/>
              </a:rPr>
              <a:t>I</a:t>
            </a:r>
            <a:r>
              <a:rPr lang="en-US" dirty="0"/>
              <a:t>ntroduction</a:t>
            </a:r>
          </a:p>
        </p:txBody>
      </p:sp>
      <p:sp>
        <p:nvSpPr>
          <p:cNvPr id="1145" name="Google Shape;1145;p41"/>
          <p:cNvSpPr txBox="1">
            <a:spLocks noGrp="1"/>
          </p:cNvSpPr>
          <p:nvPr>
            <p:ph type="subTitle" idx="1"/>
          </p:nvPr>
        </p:nvSpPr>
        <p:spPr>
          <a:xfrm>
            <a:off x="2459290" y="1922289"/>
            <a:ext cx="5252700" cy="235737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pPr>
            <a:r>
              <a:rPr lang="en" dirty="0"/>
              <a:t>Music classification is used by many individuals and companies to better our music experience.</a:t>
            </a:r>
          </a:p>
          <a:p>
            <a:pPr marL="0" lvl="0" indent="0" algn="l" rtl="0">
              <a:spcBef>
                <a:spcPts val="0"/>
              </a:spcBef>
              <a:spcAft>
                <a:spcPts val="1600"/>
              </a:spcAft>
            </a:pPr>
            <a:r>
              <a:rPr lang="en" dirty="0"/>
              <a:t> In this project, our goal was to build a model that will classify a song genre using the MTG-Jamendo dataset.</a:t>
            </a:r>
          </a:p>
          <a:p>
            <a:pPr marL="0" lvl="0" indent="0" algn="l">
              <a:spcBef>
                <a:spcPts val="0"/>
              </a:spcBef>
              <a:spcAft>
                <a:spcPts val="1600"/>
              </a:spcAft>
            </a:pPr>
            <a:r>
              <a:rPr lang="en-US" dirty="0"/>
              <a:t>O</a:t>
            </a:r>
            <a:r>
              <a:rPr lang="en" dirty="0"/>
              <a:t>ur work will be based on the articels:</a:t>
            </a:r>
          </a:p>
          <a:p>
            <a:pPr marL="171450" lvl="0" indent="-171450" algn="l">
              <a:spcBef>
                <a:spcPts val="0"/>
              </a:spcBef>
              <a:spcAft>
                <a:spcPts val="1600"/>
              </a:spcAft>
              <a:buFont typeface="Arial" panose="020B0604020202020204" pitchFamily="34" charset="0"/>
              <a:buChar char="•"/>
            </a:pPr>
            <a:r>
              <a:rPr lang="en" dirty="0"/>
              <a:t>“Evaluation of CNN-based Automatic Music Tagging Models”</a:t>
            </a:r>
          </a:p>
          <a:p>
            <a:pPr marL="171450" lvl="0" indent="-171450" algn="l">
              <a:spcBef>
                <a:spcPts val="0"/>
              </a:spcBef>
              <a:spcAft>
                <a:spcPts val="1600"/>
              </a:spcAft>
              <a:buFont typeface="Arial" panose="020B0604020202020204" pitchFamily="34" charset="0"/>
              <a:buChar char="•"/>
            </a:pPr>
            <a:r>
              <a:rPr lang="en" dirty="0"/>
              <a:t>“Receptive Field Regularization Techniques for Audio Classification and Tagging with Deep Convolution Neural Networks” </a:t>
            </a:r>
            <a:endParaRPr dirty="0"/>
          </a:p>
        </p:txBody>
      </p:sp>
      <p:sp>
        <p:nvSpPr>
          <p:cNvPr id="1146" name="Google Shape;1146;p41"/>
          <p:cNvSpPr txBox="1">
            <a:spLocks noGrp="1"/>
          </p:cNvSpPr>
          <p:nvPr>
            <p:ph type="title" idx="2"/>
          </p:nvPr>
        </p:nvSpPr>
        <p:spPr>
          <a:xfrm>
            <a:off x="4497519" y="498599"/>
            <a:ext cx="1318812" cy="7583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01</a:t>
            </a:r>
            <a:endParaRPr sz="2000" dirty="0"/>
          </a:p>
        </p:txBody>
      </p:sp>
      <p:grpSp>
        <p:nvGrpSpPr>
          <p:cNvPr id="1174" name="Google Shape;1174;p41"/>
          <p:cNvGrpSpPr/>
          <p:nvPr/>
        </p:nvGrpSpPr>
        <p:grpSpPr>
          <a:xfrm>
            <a:off x="6341136" y="4613307"/>
            <a:ext cx="70559" cy="69120"/>
            <a:chOff x="6341136" y="4613307"/>
            <a:chExt cx="70559" cy="69120"/>
          </a:xfrm>
        </p:grpSpPr>
        <p:sp>
          <p:nvSpPr>
            <p:cNvPr id="1175" name="Google Shape;1175;p41">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5085640" y="4613307"/>
            <a:ext cx="71285" cy="69120"/>
            <a:chOff x="5085640" y="4613307"/>
            <a:chExt cx="71285" cy="69120"/>
          </a:xfrm>
        </p:grpSpPr>
        <p:sp>
          <p:nvSpPr>
            <p:cNvPr id="1178" name="Google Shape;1178;p41">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0" name="Google Shape;1180;p41"/>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81" name="Google Shape;1181;p41"/>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2" name="Google Shape;1182;p41"/>
          <p:cNvCxnSpPr>
            <a:endCxn id="1181"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4"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5"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6"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42"/>
          <p:cNvSpPr txBox="1">
            <a:spLocks noGrp="1"/>
          </p:cNvSpPr>
          <p:nvPr>
            <p:ph type="body" idx="1"/>
          </p:nvPr>
        </p:nvSpPr>
        <p:spPr>
          <a:xfrm>
            <a:off x="2816155" y="1221581"/>
            <a:ext cx="4215734" cy="2541787"/>
          </a:xfrm>
          <a:prstGeom prst="rect">
            <a:avLst/>
          </a:prstGeom>
        </p:spPr>
        <p:txBody>
          <a:bodyPr spcFirstLastPara="1" wrap="square" lIns="91425" tIns="91425" rIns="91425" bIns="91425" anchor="ctr" anchorCtr="0">
            <a:noAutofit/>
          </a:bodyPr>
          <a:lstStyle/>
          <a:p>
            <a:pPr marL="171450" indent="-171450"/>
            <a:r>
              <a:rPr lang="en-US" dirty="0">
                <a:solidFill>
                  <a:schemeClr val="lt1"/>
                </a:solidFill>
              </a:rPr>
              <a:t>An 87 genres dataset containing over 55,000 full stereo tracks</a:t>
            </a:r>
            <a:br>
              <a:rPr lang="en-US" dirty="0">
                <a:solidFill>
                  <a:schemeClr val="lt1"/>
                </a:solidFill>
              </a:rPr>
            </a:br>
            <a:endParaRPr lang="en-US" dirty="0">
              <a:solidFill>
                <a:schemeClr val="lt1"/>
              </a:solidFill>
            </a:endParaRPr>
          </a:p>
          <a:p>
            <a:pPr marL="171450" indent="-171450"/>
            <a:r>
              <a:rPr lang="en-US" dirty="0">
                <a:solidFill>
                  <a:schemeClr val="lt1"/>
                </a:solidFill>
              </a:rPr>
              <a:t>All tracks a</a:t>
            </a:r>
            <a:r>
              <a:rPr lang="en-US" dirty="0"/>
              <a:t>re multi-labeled, meaning that a song can have more then one genre.</a:t>
            </a:r>
            <a:br>
              <a:rPr lang="en-US" dirty="0"/>
            </a:br>
            <a:endParaRPr lang="en-US" dirty="0"/>
          </a:p>
          <a:p>
            <a:pPr marL="171450" indent="-171450"/>
            <a:r>
              <a:rPr lang="en-US" dirty="0"/>
              <a:t>We will work on the top 10 genres that contain the most tracks, and we will use only single label songs.  </a:t>
            </a:r>
            <a:endParaRPr dirty="0">
              <a:solidFill>
                <a:schemeClr val="lt1"/>
              </a:solidFill>
            </a:endParaRPr>
          </a:p>
        </p:txBody>
      </p:sp>
      <p:sp>
        <p:nvSpPr>
          <p:cNvPr id="1188" name="Google Shape;1188;p42"/>
          <p:cNvSpPr txBox="1">
            <a:spLocks noGrp="1"/>
          </p:cNvSpPr>
          <p:nvPr>
            <p:ph type="title"/>
          </p:nvPr>
        </p:nvSpPr>
        <p:spPr>
          <a:xfrm>
            <a:off x="2851874" y="930075"/>
            <a:ext cx="550631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MTG-Jamendo dataset</a:t>
            </a:r>
            <a:endParaRPr dirty="0"/>
          </a:p>
        </p:txBody>
      </p:sp>
      <p:grpSp>
        <p:nvGrpSpPr>
          <p:cNvPr id="1189" name="Google Shape;1189;p42"/>
          <p:cNvGrpSpPr/>
          <p:nvPr/>
        </p:nvGrpSpPr>
        <p:grpSpPr>
          <a:xfrm>
            <a:off x="0" y="234600"/>
            <a:ext cx="2168006" cy="3817925"/>
            <a:chOff x="0" y="184950"/>
            <a:chExt cx="2489100" cy="4773600"/>
          </a:xfrm>
        </p:grpSpPr>
        <p:sp>
          <p:nvSpPr>
            <p:cNvPr id="1190" name="Google Shape;1190;p42"/>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42"/>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1194" name="Google Shape;1194;p42"/>
          <p:cNvGrpSpPr/>
          <p:nvPr/>
        </p:nvGrpSpPr>
        <p:grpSpPr>
          <a:xfrm>
            <a:off x="156230" y="1265599"/>
            <a:ext cx="222708" cy="222689"/>
            <a:chOff x="4436963" y="889641"/>
            <a:chExt cx="363309" cy="363278"/>
          </a:xfrm>
        </p:grpSpPr>
        <p:sp>
          <p:nvSpPr>
            <p:cNvPr id="1195" name="Google Shape;1195;p42"/>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2"/>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a:hlinkClick r:id="rId4"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1199" name="Google Shape;1199;p42"/>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200" name="Google Shape;1200;p42">
            <a:hlinkClick r:id="rId5"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1201" name="Google Shape;1201;p42">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1202" name="Google Shape;1202;p42">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1203" name="Google Shape;1203;p42">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1204" name="Google Shape;1204;p42"/>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42"/>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42"/>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207" name="Google Shape;1207;p42"/>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1208" name="Google Shape;1208;p42"/>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1209" name="Google Shape;1209;p42"/>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1210" name="Google Shape;1210;p42"/>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42"/>
          <p:cNvGrpSpPr/>
          <p:nvPr/>
        </p:nvGrpSpPr>
        <p:grpSpPr>
          <a:xfrm>
            <a:off x="171571" y="3727018"/>
            <a:ext cx="192025" cy="201167"/>
            <a:chOff x="848108" y="2667020"/>
            <a:chExt cx="53144" cy="56135"/>
          </a:xfrm>
        </p:grpSpPr>
        <p:sp>
          <p:nvSpPr>
            <p:cNvPr id="1212" name="Google Shape;1212;p42"/>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4" name="Google Shape;1214;p42">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1215" name="Google Shape;1215;p42">
            <a:hlinkClick r:id="rId6"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 name="Group 1">
            <a:extLst>
              <a:ext uri="{FF2B5EF4-FFF2-40B4-BE49-F238E27FC236}">
                <a16:creationId xmlns:a16="http://schemas.microsoft.com/office/drawing/2014/main" id="{A66A877B-CF0C-CC88-BA01-C4C2E4146F9C}"/>
              </a:ext>
            </a:extLst>
          </p:cNvPr>
          <p:cNvGrpSpPr/>
          <p:nvPr/>
        </p:nvGrpSpPr>
        <p:grpSpPr>
          <a:xfrm>
            <a:off x="0" y="234600"/>
            <a:ext cx="2320779" cy="3817925"/>
            <a:chOff x="0" y="234600"/>
            <a:chExt cx="2320779" cy="3817925"/>
          </a:xfrm>
        </p:grpSpPr>
        <p:grpSp>
          <p:nvGrpSpPr>
            <p:cNvPr id="3" name="Google Shape;834;p34">
              <a:extLst>
                <a:ext uri="{FF2B5EF4-FFF2-40B4-BE49-F238E27FC236}">
                  <a16:creationId xmlns:a16="http://schemas.microsoft.com/office/drawing/2014/main" id="{3E72BD16-BBB0-C34C-1C65-8E640321D9B5}"/>
                </a:ext>
              </a:extLst>
            </p:cNvPr>
            <p:cNvGrpSpPr/>
            <p:nvPr/>
          </p:nvGrpSpPr>
          <p:grpSpPr>
            <a:xfrm>
              <a:off x="0" y="234600"/>
              <a:ext cx="2168006" cy="3817925"/>
              <a:chOff x="0" y="184950"/>
              <a:chExt cx="2489100" cy="4773600"/>
            </a:xfrm>
          </p:grpSpPr>
          <p:sp>
            <p:nvSpPr>
              <p:cNvPr id="27" name="Google Shape;835;p34">
                <a:extLst>
                  <a:ext uri="{FF2B5EF4-FFF2-40B4-BE49-F238E27FC236}">
                    <a16:creationId xmlns:a16="http://schemas.microsoft.com/office/drawing/2014/main" id="{73EA8A08-3B4B-4848-AAC5-EEBB555CBEA6}"/>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6;p34">
                <a:extLst>
                  <a:ext uri="{FF2B5EF4-FFF2-40B4-BE49-F238E27FC236}">
                    <a16:creationId xmlns:a16="http://schemas.microsoft.com/office/drawing/2014/main" id="{6A287FF6-6CB1-A8E9-9FEA-9385DC050CF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7;p34">
                <a:extLst>
                  <a:ext uri="{FF2B5EF4-FFF2-40B4-BE49-F238E27FC236}">
                    <a16:creationId xmlns:a16="http://schemas.microsoft.com/office/drawing/2014/main" id="{BF05555D-FEAB-AE0D-470B-52237B428760}"/>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838;p34">
              <a:extLst>
                <a:ext uri="{FF2B5EF4-FFF2-40B4-BE49-F238E27FC236}">
                  <a16:creationId xmlns:a16="http://schemas.microsoft.com/office/drawing/2014/main" id="{858E2BF7-9835-345E-540A-977A1D13E82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5" name="Google Shape;839;p34">
              <a:extLst>
                <a:ext uri="{FF2B5EF4-FFF2-40B4-BE49-F238E27FC236}">
                  <a16:creationId xmlns:a16="http://schemas.microsoft.com/office/drawing/2014/main" id="{9666C2B8-32CF-D78A-D373-0AD73648A3A5}"/>
                </a:ext>
              </a:extLst>
            </p:cNvPr>
            <p:cNvGrpSpPr/>
            <p:nvPr/>
          </p:nvGrpSpPr>
          <p:grpSpPr>
            <a:xfrm>
              <a:off x="156230" y="1265599"/>
              <a:ext cx="222708" cy="222689"/>
              <a:chOff x="4436963" y="889641"/>
              <a:chExt cx="363309" cy="363278"/>
            </a:xfrm>
          </p:grpSpPr>
          <p:sp>
            <p:nvSpPr>
              <p:cNvPr id="25" name="Google Shape;840;p34">
                <a:extLst>
                  <a:ext uri="{FF2B5EF4-FFF2-40B4-BE49-F238E27FC236}">
                    <a16:creationId xmlns:a16="http://schemas.microsoft.com/office/drawing/2014/main" id="{2CDFF70E-868B-A617-D9B2-F5E19A763CC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1;p34">
                <a:extLst>
                  <a:ext uri="{FF2B5EF4-FFF2-40B4-BE49-F238E27FC236}">
                    <a16:creationId xmlns:a16="http://schemas.microsoft.com/office/drawing/2014/main" id="{D482395B-B08B-F326-37EF-0607F09C8388}"/>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44;p34">
              <a:extLst>
                <a:ext uri="{FF2B5EF4-FFF2-40B4-BE49-F238E27FC236}">
                  <a16:creationId xmlns:a16="http://schemas.microsoft.com/office/drawing/2014/main" id="{A62BBAD9-2B3E-D8BC-3BAB-4B889F553981}"/>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p34">
              <a:hlinkClick r:id="rId6" action="ppaction://hlinksldjump"/>
              <a:extLst>
                <a:ext uri="{FF2B5EF4-FFF2-40B4-BE49-F238E27FC236}">
                  <a16:creationId xmlns:a16="http://schemas.microsoft.com/office/drawing/2014/main" id="{48CD6A39-A213-7AB5-C02C-B67D02922171}"/>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8" name="Google Shape;846;p34">
              <a:hlinkClick r:id="rId4" action="ppaction://hlinksldjump"/>
              <a:extLst>
                <a:ext uri="{FF2B5EF4-FFF2-40B4-BE49-F238E27FC236}">
                  <a16:creationId xmlns:a16="http://schemas.microsoft.com/office/drawing/2014/main" id="{803A3185-B9A6-FD3B-E8D4-6F20165D395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9" name="Google Shape;847;p34">
              <a:extLst>
                <a:ext uri="{FF2B5EF4-FFF2-40B4-BE49-F238E27FC236}">
                  <a16:creationId xmlns:a16="http://schemas.microsoft.com/office/drawing/2014/main" id="{A34F5824-13B9-38EE-FD89-D38B1F0872C5}"/>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0" name="Google Shape;848;p34">
              <a:hlinkClick r:id="rId5" action="ppaction://hlinksldjump"/>
              <a:extLst>
                <a:ext uri="{FF2B5EF4-FFF2-40B4-BE49-F238E27FC236}">
                  <a16:creationId xmlns:a16="http://schemas.microsoft.com/office/drawing/2014/main" id="{7402F097-52F7-2EFA-E959-0B3D4CED22F4}"/>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11" name="Google Shape;849;p34">
              <a:hlinkClick r:id="" action="ppaction://noaction"/>
              <a:extLst>
                <a:ext uri="{FF2B5EF4-FFF2-40B4-BE49-F238E27FC236}">
                  <a16:creationId xmlns:a16="http://schemas.microsoft.com/office/drawing/2014/main" id="{43922643-3CD2-6141-2AAA-2DA0EC1B9649}"/>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12" name="Google Shape;850;p34">
              <a:hlinkClick r:id="" action="ppaction://noaction"/>
              <a:extLst>
                <a:ext uri="{FF2B5EF4-FFF2-40B4-BE49-F238E27FC236}">
                  <a16:creationId xmlns:a16="http://schemas.microsoft.com/office/drawing/2014/main" id="{02E2F22B-E7DF-9338-DF7A-B60F9B2CAF18}"/>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13" name="Google Shape;851;p34">
              <a:hlinkClick r:id="" action="ppaction://noaction"/>
              <a:extLst>
                <a:ext uri="{FF2B5EF4-FFF2-40B4-BE49-F238E27FC236}">
                  <a16:creationId xmlns:a16="http://schemas.microsoft.com/office/drawing/2014/main" id="{BCF73709-B6DF-6784-ACF3-D1EE1342BC48}"/>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14" name="Google Shape;852;p34">
              <a:extLst>
                <a:ext uri="{FF2B5EF4-FFF2-40B4-BE49-F238E27FC236}">
                  <a16:creationId xmlns:a16="http://schemas.microsoft.com/office/drawing/2014/main" id="{837EEE01-32C2-A766-8949-16EFCBF6ED3F}"/>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853;p34">
              <a:extLst>
                <a:ext uri="{FF2B5EF4-FFF2-40B4-BE49-F238E27FC236}">
                  <a16:creationId xmlns:a16="http://schemas.microsoft.com/office/drawing/2014/main" id="{66238F56-EA39-5534-0F93-5968FE5F87BF}"/>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854;p34">
              <a:extLst>
                <a:ext uri="{FF2B5EF4-FFF2-40B4-BE49-F238E27FC236}">
                  <a16:creationId xmlns:a16="http://schemas.microsoft.com/office/drawing/2014/main" id="{FF37C302-5D95-3099-9380-D1AE67B44A32}"/>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855;p34">
              <a:extLst>
                <a:ext uri="{FF2B5EF4-FFF2-40B4-BE49-F238E27FC236}">
                  <a16:creationId xmlns:a16="http://schemas.microsoft.com/office/drawing/2014/main" id="{D1BA563C-3C34-7DDE-185D-1DE17FD813B1}"/>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18" name="Google Shape;856;p34">
              <a:extLst>
                <a:ext uri="{FF2B5EF4-FFF2-40B4-BE49-F238E27FC236}">
                  <a16:creationId xmlns:a16="http://schemas.microsoft.com/office/drawing/2014/main" id="{ABF3AA37-7BFF-53DA-18AA-3AEE281A0BCA}"/>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19" name="Google Shape;857;p34">
              <a:extLst>
                <a:ext uri="{FF2B5EF4-FFF2-40B4-BE49-F238E27FC236}">
                  <a16:creationId xmlns:a16="http://schemas.microsoft.com/office/drawing/2014/main" id="{61F7B14C-7BA4-3DD8-C4F0-B191F9036D9D}"/>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0" name="Google Shape;858;p34">
              <a:extLst>
                <a:ext uri="{FF2B5EF4-FFF2-40B4-BE49-F238E27FC236}">
                  <a16:creationId xmlns:a16="http://schemas.microsoft.com/office/drawing/2014/main" id="{373C57E3-97CD-E0E5-D852-9317829A1B8B}"/>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66;p34">
              <a:extLst>
                <a:ext uri="{FF2B5EF4-FFF2-40B4-BE49-F238E27FC236}">
                  <a16:creationId xmlns:a16="http://schemas.microsoft.com/office/drawing/2014/main" id="{D2F82C9D-C179-4C16-B2B0-6B7D2E5A57E2}"/>
                </a:ext>
              </a:extLst>
            </p:cNvPr>
            <p:cNvGrpSpPr/>
            <p:nvPr/>
          </p:nvGrpSpPr>
          <p:grpSpPr>
            <a:xfrm>
              <a:off x="171571" y="3727018"/>
              <a:ext cx="192025" cy="201167"/>
              <a:chOff x="848108" y="2667020"/>
              <a:chExt cx="53144" cy="56135"/>
            </a:xfrm>
          </p:grpSpPr>
          <p:sp>
            <p:nvSpPr>
              <p:cNvPr id="23" name="Google Shape;867;p34">
                <a:extLst>
                  <a:ext uri="{FF2B5EF4-FFF2-40B4-BE49-F238E27FC236}">
                    <a16:creationId xmlns:a16="http://schemas.microsoft.com/office/drawing/2014/main" id="{FFD15624-113D-73E4-1E43-F9974E1DEF4F}"/>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8;p34">
                <a:extLst>
                  <a:ext uri="{FF2B5EF4-FFF2-40B4-BE49-F238E27FC236}">
                    <a16:creationId xmlns:a16="http://schemas.microsoft.com/office/drawing/2014/main" id="{D5A29F46-C0B2-026C-ADD9-5B9204A2A3DD}"/>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869;p34">
              <a:hlinkClick r:id="" action="ppaction://noaction"/>
              <a:extLst>
                <a:ext uri="{FF2B5EF4-FFF2-40B4-BE49-F238E27FC236}">
                  <a16:creationId xmlns:a16="http://schemas.microsoft.com/office/drawing/2014/main" id="{D62BF250-3D58-A47A-2D5B-92A334299BB6}"/>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grpSp>
        <p:nvGrpSpPr>
          <p:cNvPr id="30" name="Google Shape;1174;p41">
            <a:extLst>
              <a:ext uri="{FF2B5EF4-FFF2-40B4-BE49-F238E27FC236}">
                <a16:creationId xmlns:a16="http://schemas.microsoft.com/office/drawing/2014/main" id="{50AC3CDB-725F-E787-E5D9-4CAA111585CB}"/>
              </a:ext>
            </a:extLst>
          </p:cNvPr>
          <p:cNvGrpSpPr/>
          <p:nvPr/>
        </p:nvGrpSpPr>
        <p:grpSpPr>
          <a:xfrm>
            <a:off x="6341136" y="4613307"/>
            <a:ext cx="70559" cy="69120"/>
            <a:chOff x="6341136" y="4613307"/>
            <a:chExt cx="70559" cy="69120"/>
          </a:xfrm>
        </p:grpSpPr>
        <p:sp>
          <p:nvSpPr>
            <p:cNvPr id="31" name="Google Shape;1175;p41">
              <a:hlinkClick r:id="" action="ppaction://hlinkshowjump?jump=nextslide"/>
              <a:extLst>
                <a:ext uri="{FF2B5EF4-FFF2-40B4-BE49-F238E27FC236}">
                  <a16:creationId xmlns:a16="http://schemas.microsoft.com/office/drawing/2014/main" id="{424C99ED-5490-07B1-EDD2-F6A456738BBD}"/>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6;p41">
              <a:hlinkClick r:id="" action="ppaction://hlinkshowjump?jump=nextslide"/>
              <a:extLst>
                <a:ext uri="{FF2B5EF4-FFF2-40B4-BE49-F238E27FC236}">
                  <a16:creationId xmlns:a16="http://schemas.microsoft.com/office/drawing/2014/main" id="{E668C14F-AEB6-6806-0B3D-2995C9543905}"/>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77;p41">
            <a:extLst>
              <a:ext uri="{FF2B5EF4-FFF2-40B4-BE49-F238E27FC236}">
                <a16:creationId xmlns:a16="http://schemas.microsoft.com/office/drawing/2014/main" id="{94323C04-7937-AAD6-8207-EF5DF194BE67}"/>
              </a:ext>
            </a:extLst>
          </p:cNvPr>
          <p:cNvGrpSpPr/>
          <p:nvPr/>
        </p:nvGrpSpPr>
        <p:grpSpPr>
          <a:xfrm>
            <a:off x="5085640" y="4613307"/>
            <a:ext cx="71285" cy="69120"/>
            <a:chOff x="5085640" y="4613307"/>
            <a:chExt cx="71285" cy="69120"/>
          </a:xfrm>
        </p:grpSpPr>
        <p:sp>
          <p:nvSpPr>
            <p:cNvPr id="34" name="Google Shape;1178;p41">
              <a:hlinkClick r:id="" action="ppaction://hlinkshowjump?jump=previousslide"/>
              <a:extLst>
                <a:ext uri="{FF2B5EF4-FFF2-40B4-BE49-F238E27FC236}">
                  <a16:creationId xmlns:a16="http://schemas.microsoft.com/office/drawing/2014/main" id="{FF4F76F3-80D3-1631-9CF4-754166DE1B72}"/>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79;p41">
              <a:hlinkClick r:id="" action="ppaction://hlinkshowjump?jump=previousslide"/>
              <a:extLst>
                <a:ext uri="{FF2B5EF4-FFF2-40B4-BE49-F238E27FC236}">
                  <a16:creationId xmlns:a16="http://schemas.microsoft.com/office/drawing/2014/main" id="{58F29E07-ADBB-FDA2-40A5-9B0D6159343B}"/>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1180;p41">
            <a:extLst>
              <a:ext uri="{FF2B5EF4-FFF2-40B4-BE49-F238E27FC236}">
                <a16:creationId xmlns:a16="http://schemas.microsoft.com/office/drawing/2014/main" id="{A40A9AEA-C748-5E17-132B-A91D9690ADD3}"/>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37" name="Google Shape;1181;p41">
            <a:extLst>
              <a:ext uri="{FF2B5EF4-FFF2-40B4-BE49-F238E27FC236}">
                <a16:creationId xmlns:a16="http://schemas.microsoft.com/office/drawing/2014/main" id="{3ACBE685-20E1-9534-25FE-3B7D4EA752C1}"/>
              </a:ext>
            </a:extLst>
          </p:cNvPr>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1182;p41">
            <a:extLst>
              <a:ext uri="{FF2B5EF4-FFF2-40B4-BE49-F238E27FC236}">
                <a16:creationId xmlns:a16="http://schemas.microsoft.com/office/drawing/2014/main" id="{BE099371-3FBC-9657-B6DC-6B219BA9CF7B}"/>
              </a:ext>
            </a:extLst>
          </p:cNvPr>
          <p:cNvCxnSpPr>
            <a:endCxn id="37"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pic>
        <p:nvPicPr>
          <p:cNvPr id="11" name="Picture 10">
            <a:extLst>
              <a:ext uri="{FF2B5EF4-FFF2-40B4-BE49-F238E27FC236}">
                <a16:creationId xmlns:a16="http://schemas.microsoft.com/office/drawing/2014/main" id="{AA083BFE-D385-4F41-00DD-930F1A264AB4}"/>
              </a:ext>
            </a:extLst>
          </p:cNvPr>
          <p:cNvPicPr>
            <a:picLocks noChangeAspect="1"/>
          </p:cNvPicPr>
          <p:nvPr/>
        </p:nvPicPr>
        <p:blipFill rotWithShape="1">
          <a:blip r:embed="rId3"/>
          <a:srcRect l="4445" t="3811" r="5555" b="494"/>
          <a:stretch/>
        </p:blipFill>
        <p:spPr>
          <a:xfrm>
            <a:off x="3023961" y="1046956"/>
            <a:ext cx="5816258" cy="3231254"/>
          </a:xfrm>
          <a:prstGeom prst="rect">
            <a:avLst/>
          </a:prstGeom>
        </p:spPr>
      </p:pic>
      <p:sp>
        <p:nvSpPr>
          <p:cNvPr id="1242" name="Google Shape;1242;p43"/>
          <p:cNvSpPr txBox="1">
            <a:spLocks noGrp="1"/>
          </p:cNvSpPr>
          <p:nvPr>
            <p:ph type="title"/>
          </p:nvPr>
        </p:nvSpPr>
        <p:spPr>
          <a:xfrm>
            <a:off x="2391125" y="539400"/>
            <a:ext cx="5817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Augmentations</a:t>
            </a:r>
            <a:endParaRPr dirty="0"/>
          </a:p>
        </p:txBody>
      </p:sp>
      <p:grpSp>
        <p:nvGrpSpPr>
          <p:cNvPr id="1243" name="Google Shape;1243;p43"/>
          <p:cNvGrpSpPr/>
          <p:nvPr/>
        </p:nvGrpSpPr>
        <p:grpSpPr>
          <a:xfrm>
            <a:off x="0" y="234600"/>
            <a:ext cx="2168006" cy="3817925"/>
            <a:chOff x="0" y="184950"/>
            <a:chExt cx="2489100" cy="4773600"/>
          </a:xfrm>
        </p:grpSpPr>
        <p:sp>
          <p:nvSpPr>
            <p:cNvPr id="1244" name="Google Shape;1244;p43"/>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3"/>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1248" name="Google Shape;1248;p43"/>
          <p:cNvGrpSpPr/>
          <p:nvPr/>
        </p:nvGrpSpPr>
        <p:grpSpPr>
          <a:xfrm>
            <a:off x="156230" y="1265599"/>
            <a:ext cx="222708" cy="222689"/>
            <a:chOff x="4436963" y="889641"/>
            <a:chExt cx="363309" cy="363278"/>
          </a:xfrm>
        </p:grpSpPr>
        <p:sp>
          <p:nvSpPr>
            <p:cNvPr id="1249" name="Google Shape;1249;p43"/>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1" name="Google Shape;1251;p43"/>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a:hlinkClick r:id="rId5"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1253" name="Google Shape;1253;p43"/>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1254" name="Google Shape;1254;p43">
            <a:hlinkClick r:id="rId6"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6"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1255" name="Google Shape;1255;p43">
            <a:hlinkClick r:id="" action="ppaction://noaction"/>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1256" name="Google Shape;1256;p43">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1257" name="Google Shape;1257;p43">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1258" name="Google Shape;1258;p43"/>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259" name="Google Shape;1259;p43"/>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1260" name="Google Shape;1260;p43"/>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1261" name="Google Shape;1261;p43"/>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1262" name="Google Shape;1262;p43"/>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1263" name="Google Shape;1263;p43"/>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1264" name="Google Shape;1264;p43"/>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3"/>
          <p:cNvGrpSpPr/>
          <p:nvPr/>
        </p:nvGrpSpPr>
        <p:grpSpPr>
          <a:xfrm>
            <a:off x="171571" y="3727018"/>
            <a:ext cx="192025" cy="201167"/>
            <a:chOff x="848108" y="2667020"/>
            <a:chExt cx="53144" cy="56135"/>
          </a:xfrm>
        </p:grpSpPr>
        <p:sp>
          <p:nvSpPr>
            <p:cNvPr id="1266" name="Google Shape;1266;p43"/>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43">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1269" name="Google Shape;1269;p43">
            <a:hlinkClick r:id="rId7"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7"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
        <p:nvSpPr>
          <p:cNvPr id="3" name="Subtitle 2">
            <a:extLst>
              <a:ext uri="{FF2B5EF4-FFF2-40B4-BE49-F238E27FC236}">
                <a16:creationId xmlns:a16="http://schemas.microsoft.com/office/drawing/2014/main" id="{A0C11331-20AD-59E1-664E-74D9F2131B02}"/>
              </a:ext>
            </a:extLst>
          </p:cNvPr>
          <p:cNvSpPr>
            <a:spLocks noGrp="1"/>
          </p:cNvSpPr>
          <p:nvPr>
            <p:ph type="subTitle" idx="4"/>
          </p:nvPr>
        </p:nvSpPr>
        <p:spPr/>
        <p:txBody>
          <a:bodyPr/>
          <a:lstStyle/>
          <a:p>
            <a:endParaRPr lang="en-IL"/>
          </a:p>
        </p:txBody>
      </p:sp>
      <p:sp>
        <p:nvSpPr>
          <p:cNvPr id="5" name="Title 4">
            <a:extLst>
              <a:ext uri="{FF2B5EF4-FFF2-40B4-BE49-F238E27FC236}">
                <a16:creationId xmlns:a16="http://schemas.microsoft.com/office/drawing/2014/main" id="{683F9215-C3FE-E018-2FF3-433C24AC0109}"/>
              </a:ext>
            </a:extLst>
          </p:cNvPr>
          <p:cNvSpPr>
            <a:spLocks noGrp="1"/>
          </p:cNvSpPr>
          <p:nvPr>
            <p:ph type="title" idx="2"/>
          </p:nvPr>
        </p:nvSpPr>
        <p:spPr/>
        <p:txBody>
          <a:bodyPr/>
          <a:lstStyle/>
          <a:p>
            <a:endParaRPr lang="en-IL"/>
          </a:p>
        </p:txBody>
      </p:sp>
      <p:sp>
        <p:nvSpPr>
          <p:cNvPr id="7" name="Title 6">
            <a:extLst>
              <a:ext uri="{FF2B5EF4-FFF2-40B4-BE49-F238E27FC236}">
                <a16:creationId xmlns:a16="http://schemas.microsoft.com/office/drawing/2014/main" id="{F344C9F6-0F26-18E7-F37A-7375C021E189}"/>
              </a:ext>
            </a:extLst>
          </p:cNvPr>
          <p:cNvSpPr>
            <a:spLocks noGrp="1"/>
          </p:cNvSpPr>
          <p:nvPr>
            <p:ph type="title" idx="3"/>
          </p:nvPr>
        </p:nvSpPr>
        <p:spPr/>
        <p:txBody>
          <a:bodyPr/>
          <a:lstStyle/>
          <a:p>
            <a:endParaRPr lang="en-IL"/>
          </a:p>
        </p:txBody>
      </p:sp>
      <p:sp>
        <p:nvSpPr>
          <p:cNvPr id="9" name="Subtitle 8">
            <a:extLst>
              <a:ext uri="{FF2B5EF4-FFF2-40B4-BE49-F238E27FC236}">
                <a16:creationId xmlns:a16="http://schemas.microsoft.com/office/drawing/2014/main" id="{26E992D9-7DA8-7446-3A6E-D0DD6EBD7E62}"/>
              </a:ext>
            </a:extLst>
          </p:cNvPr>
          <p:cNvSpPr>
            <a:spLocks noGrp="1"/>
          </p:cNvSpPr>
          <p:nvPr>
            <p:ph type="subTitle" idx="1"/>
          </p:nvPr>
        </p:nvSpPr>
        <p:spPr/>
        <p:txBody>
          <a:bodyPr/>
          <a:lstStyle/>
          <a:p>
            <a:endParaRPr lang="en-IL"/>
          </a:p>
        </p:txBody>
      </p:sp>
      <p:pic>
        <p:nvPicPr>
          <p:cNvPr id="10" name="Picture 9" descr="Chart, histogram&#10;&#10;Description automatically generated">
            <a:extLst>
              <a:ext uri="{FF2B5EF4-FFF2-40B4-BE49-F238E27FC236}">
                <a16:creationId xmlns:a16="http://schemas.microsoft.com/office/drawing/2014/main" id="{D408ADC3-06AD-6C71-94EB-B1A0C5F3D4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1878" y="1041423"/>
            <a:ext cx="6153818" cy="3232267"/>
          </a:xfrm>
          <a:prstGeom prst="rect">
            <a:avLst/>
          </a:prstGeom>
        </p:spPr>
      </p:pic>
      <p:sp>
        <p:nvSpPr>
          <p:cNvPr id="13" name="Google Shape;4080;p74">
            <a:extLst>
              <a:ext uri="{FF2B5EF4-FFF2-40B4-BE49-F238E27FC236}">
                <a16:creationId xmlns:a16="http://schemas.microsoft.com/office/drawing/2014/main" id="{E19E2CEB-85A3-BB51-D061-0A25387BC5CC}"/>
              </a:ext>
            </a:extLst>
          </p:cNvPr>
          <p:cNvSpPr/>
          <p:nvPr/>
        </p:nvSpPr>
        <p:spPr>
          <a:xfrm rot="5400000">
            <a:off x="3096612" y="3145760"/>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80;p74">
            <a:extLst>
              <a:ext uri="{FF2B5EF4-FFF2-40B4-BE49-F238E27FC236}">
                <a16:creationId xmlns:a16="http://schemas.microsoft.com/office/drawing/2014/main" id="{5A0AD520-290E-B7C8-627B-FBFAE77A31B6}"/>
              </a:ext>
            </a:extLst>
          </p:cNvPr>
          <p:cNvSpPr/>
          <p:nvPr/>
        </p:nvSpPr>
        <p:spPr>
          <a:xfrm rot="5400000">
            <a:off x="3384748" y="1683666"/>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80;p74">
            <a:extLst>
              <a:ext uri="{FF2B5EF4-FFF2-40B4-BE49-F238E27FC236}">
                <a16:creationId xmlns:a16="http://schemas.microsoft.com/office/drawing/2014/main" id="{427B3897-B3F9-B057-8CDD-8FC360C016DF}"/>
              </a:ext>
            </a:extLst>
          </p:cNvPr>
          <p:cNvSpPr/>
          <p:nvPr/>
        </p:nvSpPr>
        <p:spPr>
          <a:xfrm rot="5400000">
            <a:off x="3613346" y="1083586"/>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80;p74">
            <a:extLst>
              <a:ext uri="{FF2B5EF4-FFF2-40B4-BE49-F238E27FC236}">
                <a16:creationId xmlns:a16="http://schemas.microsoft.com/office/drawing/2014/main" id="{C8F2ADFF-536F-037B-9128-123D969C81E7}"/>
              </a:ext>
            </a:extLst>
          </p:cNvPr>
          <p:cNvSpPr/>
          <p:nvPr/>
        </p:nvSpPr>
        <p:spPr>
          <a:xfrm rot="5400000">
            <a:off x="4263436" y="2605208"/>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80;p74">
            <a:extLst>
              <a:ext uri="{FF2B5EF4-FFF2-40B4-BE49-F238E27FC236}">
                <a16:creationId xmlns:a16="http://schemas.microsoft.com/office/drawing/2014/main" id="{FBA144A8-F771-88D0-52FD-6B0D29194A7B}"/>
              </a:ext>
            </a:extLst>
          </p:cNvPr>
          <p:cNvSpPr/>
          <p:nvPr/>
        </p:nvSpPr>
        <p:spPr>
          <a:xfrm rot="5400000">
            <a:off x="4620612" y="2948116"/>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80;p74">
            <a:extLst>
              <a:ext uri="{FF2B5EF4-FFF2-40B4-BE49-F238E27FC236}">
                <a16:creationId xmlns:a16="http://schemas.microsoft.com/office/drawing/2014/main" id="{8D6F992F-B8EC-1B07-42BD-62147B92A381}"/>
              </a:ext>
            </a:extLst>
          </p:cNvPr>
          <p:cNvSpPr/>
          <p:nvPr/>
        </p:nvSpPr>
        <p:spPr>
          <a:xfrm rot="5400000">
            <a:off x="4794444" y="3064796"/>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80;p74">
            <a:extLst>
              <a:ext uri="{FF2B5EF4-FFF2-40B4-BE49-F238E27FC236}">
                <a16:creationId xmlns:a16="http://schemas.microsoft.com/office/drawing/2014/main" id="{7A3F60D1-DB46-815C-0E56-CF85BE5D3C08}"/>
              </a:ext>
            </a:extLst>
          </p:cNvPr>
          <p:cNvSpPr/>
          <p:nvPr/>
        </p:nvSpPr>
        <p:spPr>
          <a:xfrm rot="5400000">
            <a:off x="6073181" y="305050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80;p74">
            <a:extLst>
              <a:ext uri="{FF2B5EF4-FFF2-40B4-BE49-F238E27FC236}">
                <a16:creationId xmlns:a16="http://schemas.microsoft.com/office/drawing/2014/main" id="{74F48611-F5F7-D0AE-3E10-E88DB9CE1B11}"/>
              </a:ext>
            </a:extLst>
          </p:cNvPr>
          <p:cNvSpPr/>
          <p:nvPr/>
        </p:nvSpPr>
        <p:spPr>
          <a:xfrm rot="5400000">
            <a:off x="6137472" y="2736181"/>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80;p74">
            <a:extLst>
              <a:ext uri="{FF2B5EF4-FFF2-40B4-BE49-F238E27FC236}">
                <a16:creationId xmlns:a16="http://schemas.microsoft.com/office/drawing/2014/main" id="{0F43A192-F339-BC24-6C87-1B37C70CBB8B}"/>
              </a:ext>
            </a:extLst>
          </p:cNvPr>
          <p:cNvSpPr/>
          <p:nvPr/>
        </p:nvSpPr>
        <p:spPr>
          <a:xfrm rot="5400000">
            <a:off x="7080453" y="286476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80;p74">
            <a:extLst>
              <a:ext uri="{FF2B5EF4-FFF2-40B4-BE49-F238E27FC236}">
                <a16:creationId xmlns:a16="http://schemas.microsoft.com/office/drawing/2014/main" id="{D6E7FE57-3826-61EF-62FA-2D4B87A975A4}"/>
              </a:ext>
            </a:extLst>
          </p:cNvPr>
          <p:cNvSpPr/>
          <p:nvPr/>
        </p:nvSpPr>
        <p:spPr>
          <a:xfrm rot="5400000">
            <a:off x="7201898" y="3171956"/>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roup 22">
            <a:extLst>
              <a:ext uri="{FF2B5EF4-FFF2-40B4-BE49-F238E27FC236}">
                <a16:creationId xmlns:a16="http://schemas.microsoft.com/office/drawing/2014/main" id="{A3670243-FE74-91D2-CA56-7EB16BFB7F71}"/>
              </a:ext>
            </a:extLst>
          </p:cNvPr>
          <p:cNvGrpSpPr/>
          <p:nvPr/>
        </p:nvGrpSpPr>
        <p:grpSpPr>
          <a:xfrm>
            <a:off x="0" y="234600"/>
            <a:ext cx="2320779" cy="3817925"/>
            <a:chOff x="0" y="234600"/>
            <a:chExt cx="2320779" cy="3817925"/>
          </a:xfrm>
        </p:grpSpPr>
        <p:grpSp>
          <p:nvGrpSpPr>
            <p:cNvPr id="24" name="Google Shape;834;p34">
              <a:extLst>
                <a:ext uri="{FF2B5EF4-FFF2-40B4-BE49-F238E27FC236}">
                  <a16:creationId xmlns:a16="http://schemas.microsoft.com/office/drawing/2014/main" id="{55467615-9BD2-1C17-AD7B-6FF8D8D7DD95}"/>
                </a:ext>
              </a:extLst>
            </p:cNvPr>
            <p:cNvGrpSpPr/>
            <p:nvPr/>
          </p:nvGrpSpPr>
          <p:grpSpPr>
            <a:xfrm>
              <a:off x="0" y="234600"/>
              <a:ext cx="2168006" cy="3817925"/>
              <a:chOff x="0" y="184950"/>
              <a:chExt cx="2489100" cy="4773600"/>
            </a:xfrm>
          </p:grpSpPr>
          <p:sp>
            <p:nvSpPr>
              <p:cNvPr id="48" name="Google Shape;835;p34">
                <a:extLst>
                  <a:ext uri="{FF2B5EF4-FFF2-40B4-BE49-F238E27FC236}">
                    <a16:creationId xmlns:a16="http://schemas.microsoft.com/office/drawing/2014/main" id="{674B0986-3E77-3EAE-415D-6C3B0E4FAEFD}"/>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36;p34">
                <a:extLst>
                  <a:ext uri="{FF2B5EF4-FFF2-40B4-BE49-F238E27FC236}">
                    <a16:creationId xmlns:a16="http://schemas.microsoft.com/office/drawing/2014/main" id="{AE4D62F7-597F-3A42-E6B4-3F1B0D04236B}"/>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37;p34">
                <a:extLst>
                  <a:ext uri="{FF2B5EF4-FFF2-40B4-BE49-F238E27FC236}">
                    <a16:creationId xmlns:a16="http://schemas.microsoft.com/office/drawing/2014/main" id="{BA9DC6E8-41CA-2CF5-6C1A-C67A3B7909EF}"/>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838;p34">
              <a:extLst>
                <a:ext uri="{FF2B5EF4-FFF2-40B4-BE49-F238E27FC236}">
                  <a16:creationId xmlns:a16="http://schemas.microsoft.com/office/drawing/2014/main" id="{D461880D-6882-F788-EC8B-55A07299E700}"/>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6" name="Google Shape;839;p34">
              <a:extLst>
                <a:ext uri="{FF2B5EF4-FFF2-40B4-BE49-F238E27FC236}">
                  <a16:creationId xmlns:a16="http://schemas.microsoft.com/office/drawing/2014/main" id="{97F695FF-7A81-C0AB-3E2E-8BDDB8FACEA8}"/>
                </a:ext>
              </a:extLst>
            </p:cNvPr>
            <p:cNvGrpSpPr/>
            <p:nvPr/>
          </p:nvGrpSpPr>
          <p:grpSpPr>
            <a:xfrm>
              <a:off x="156230" y="1265599"/>
              <a:ext cx="222708" cy="222689"/>
              <a:chOff x="4436963" y="889641"/>
              <a:chExt cx="363309" cy="363278"/>
            </a:xfrm>
          </p:grpSpPr>
          <p:sp>
            <p:nvSpPr>
              <p:cNvPr id="46" name="Google Shape;840;p34">
                <a:extLst>
                  <a:ext uri="{FF2B5EF4-FFF2-40B4-BE49-F238E27FC236}">
                    <a16:creationId xmlns:a16="http://schemas.microsoft.com/office/drawing/2014/main" id="{784FD389-3386-ECE8-D296-7D386032B5E8}"/>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1;p34">
                <a:extLst>
                  <a:ext uri="{FF2B5EF4-FFF2-40B4-BE49-F238E27FC236}">
                    <a16:creationId xmlns:a16="http://schemas.microsoft.com/office/drawing/2014/main" id="{D945511F-7E9F-6278-3FEE-6F9A3FAD4A15}"/>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844;p34">
              <a:extLst>
                <a:ext uri="{FF2B5EF4-FFF2-40B4-BE49-F238E27FC236}">
                  <a16:creationId xmlns:a16="http://schemas.microsoft.com/office/drawing/2014/main" id="{F64662A0-2ABD-617B-3E46-5C9FDC2C705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5;p34">
              <a:hlinkClick r:id="rId7" action="ppaction://hlinksldjump"/>
              <a:extLst>
                <a:ext uri="{FF2B5EF4-FFF2-40B4-BE49-F238E27FC236}">
                  <a16:creationId xmlns:a16="http://schemas.microsoft.com/office/drawing/2014/main" id="{E9A6F3EE-C711-1A8A-C644-49251C125EAC}"/>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7"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29" name="Google Shape;846;p34">
              <a:hlinkClick r:id="rId5" action="ppaction://hlinksldjump"/>
              <a:extLst>
                <a:ext uri="{FF2B5EF4-FFF2-40B4-BE49-F238E27FC236}">
                  <a16:creationId xmlns:a16="http://schemas.microsoft.com/office/drawing/2014/main" id="{45C813CB-1498-A9D6-E41F-B9E014EDCEF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30" name="Google Shape;847;p34">
              <a:extLst>
                <a:ext uri="{FF2B5EF4-FFF2-40B4-BE49-F238E27FC236}">
                  <a16:creationId xmlns:a16="http://schemas.microsoft.com/office/drawing/2014/main" id="{4581FCC3-0D2B-DD0E-BC51-C5247AA59ABB}"/>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31" name="Google Shape;848;p34">
              <a:hlinkClick r:id="rId6" action="ppaction://hlinksldjump"/>
              <a:extLst>
                <a:ext uri="{FF2B5EF4-FFF2-40B4-BE49-F238E27FC236}">
                  <a16:creationId xmlns:a16="http://schemas.microsoft.com/office/drawing/2014/main" id="{D4BD42DB-6478-71A2-9AAE-51C5C7B2E6D3}"/>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32" name="Google Shape;849;p34">
              <a:hlinkClick r:id="" action="ppaction://noaction"/>
              <a:extLst>
                <a:ext uri="{FF2B5EF4-FFF2-40B4-BE49-F238E27FC236}">
                  <a16:creationId xmlns:a16="http://schemas.microsoft.com/office/drawing/2014/main" id="{7ACA1922-160F-9962-30B2-B3D79ED42C9B}"/>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33" name="Google Shape;850;p34">
              <a:hlinkClick r:id="" action="ppaction://noaction"/>
              <a:extLst>
                <a:ext uri="{FF2B5EF4-FFF2-40B4-BE49-F238E27FC236}">
                  <a16:creationId xmlns:a16="http://schemas.microsoft.com/office/drawing/2014/main" id="{F3FD65EE-05E5-2F66-D984-FAAAD5FF0570}"/>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34" name="Google Shape;851;p34">
              <a:hlinkClick r:id="" action="ppaction://noaction"/>
              <a:extLst>
                <a:ext uri="{FF2B5EF4-FFF2-40B4-BE49-F238E27FC236}">
                  <a16:creationId xmlns:a16="http://schemas.microsoft.com/office/drawing/2014/main" id="{5297A7DB-D23F-F586-32E8-3E3519FEBEAA}"/>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35" name="Google Shape;852;p34">
              <a:extLst>
                <a:ext uri="{FF2B5EF4-FFF2-40B4-BE49-F238E27FC236}">
                  <a16:creationId xmlns:a16="http://schemas.microsoft.com/office/drawing/2014/main" id="{E21FF45F-3FA0-0346-32B0-693023AC73A5}"/>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853;p34">
              <a:extLst>
                <a:ext uri="{FF2B5EF4-FFF2-40B4-BE49-F238E27FC236}">
                  <a16:creationId xmlns:a16="http://schemas.microsoft.com/office/drawing/2014/main" id="{91CAB4B5-B2D1-31E8-E710-340D7FA8F9AC}"/>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37" name="Google Shape;854;p34">
              <a:extLst>
                <a:ext uri="{FF2B5EF4-FFF2-40B4-BE49-F238E27FC236}">
                  <a16:creationId xmlns:a16="http://schemas.microsoft.com/office/drawing/2014/main" id="{B89AA16A-900A-0E07-57D3-48EC11C68609}"/>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38" name="Google Shape;855;p34">
              <a:extLst>
                <a:ext uri="{FF2B5EF4-FFF2-40B4-BE49-F238E27FC236}">
                  <a16:creationId xmlns:a16="http://schemas.microsoft.com/office/drawing/2014/main" id="{BC7B4740-678D-6642-9A07-47BDA64ECEAA}"/>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39" name="Google Shape;856;p34">
              <a:extLst>
                <a:ext uri="{FF2B5EF4-FFF2-40B4-BE49-F238E27FC236}">
                  <a16:creationId xmlns:a16="http://schemas.microsoft.com/office/drawing/2014/main" id="{F7CEA001-8649-39E6-4162-A859B96C20EB}"/>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40" name="Google Shape;857;p34">
              <a:extLst>
                <a:ext uri="{FF2B5EF4-FFF2-40B4-BE49-F238E27FC236}">
                  <a16:creationId xmlns:a16="http://schemas.microsoft.com/office/drawing/2014/main" id="{4EA64007-24FB-E664-D3EB-E26C890DAE1E}"/>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41" name="Google Shape;858;p34">
              <a:extLst>
                <a:ext uri="{FF2B5EF4-FFF2-40B4-BE49-F238E27FC236}">
                  <a16:creationId xmlns:a16="http://schemas.microsoft.com/office/drawing/2014/main" id="{CE87C623-7664-BE45-C805-F52EF05B45F5}"/>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866;p34">
              <a:extLst>
                <a:ext uri="{FF2B5EF4-FFF2-40B4-BE49-F238E27FC236}">
                  <a16:creationId xmlns:a16="http://schemas.microsoft.com/office/drawing/2014/main" id="{4A9F4051-0805-7B27-0788-693C2E86D973}"/>
                </a:ext>
              </a:extLst>
            </p:cNvPr>
            <p:cNvGrpSpPr/>
            <p:nvPr/>
          </p:nvGrpSpPr>
          <p:grpSpPr>
            <a:xfrm>
              <a:off x="171571" y="3727018"/>
              <a:ext cx="192025" cy="201167"/>
              <a:chOff x="848108" y="2667020"/>
              <a:chExt cx="53144" cy="56135"/>
            </a:xfrm>
          </p:grpSpPr>
          <p:sp>
            <p:nvSpPr>
              <p:cNvPr id="44" name="Google Shape;867;p34">
                <a:extLst>
                  <a:ext uri="{FF2B5EF4-FFF2-40B4-BE49-F238E27FC236}">
                    <a16:creationId xmlns:a16="http://schemas.microsoft.com/office/drawing/2014/main" id="{B9B43A09-3938-3FF6-DB84-D3E840C3C26E}"/>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68;p34">
                <a:extLst>
                  <a:ext uri="{FF2B5EF4-FFF2-40B4-BE49-F238E27FC236}">
                    <a16:creationId xmlns:a16="http://schemas.microsoft.com/office/drawing/2014/main" id="{53FC998C-4035-18E4-3947-3F4FA898B4FB}"/>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869;p34">
              <a:hlinkClick r:id="" action="ppaction://noaction"/>
              <a:extLst>
                <a:ext uri="{FF2B5EF4-FFF2-40B4-BE49-F238E27FC236}">
                  <a16:creationId xmlns:a16="http://schemas.microsoft.com/office/drawing/2014/main" id="{A105FE1A-C5BA-F87F-F2D7-01C7CC9CF2AC}"/>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grpSp>
        <p:nvGrpSpPr>
          <p:cNvPr id="2" name="Google Shape;1174;p41">
            <a:extLst>
              <a:ext uri="{FF2B5EF4-FFF2-40B4-BE49-F238E27FC236}">
                <a16:creationId xmlns:a16="http://schemas.microsoft.com/office/drawing/2014/main" id="{FBDE4C7B-DC78-66B3-C42A-67729B54D70F}"/>
              </a:ext>
            </a:extLst>
          </p:cNvPr>
          <p:cNvGrpSpPr/>
          <p:nvPr/>
        </p:nvGrpSpPr>
        <p:grpSpPr>
          <a:xfrm>
            <a:off x="6341136" y="4613307"/>
            <a:ext cx="70559" cy="69120"/>
            <a:chOff x="6341136" y="4613307"/>
            <a:chExt cx="70559" cy="69120"/>
          </a:xfrm>
        </p:grpSpPr>
        <p:sp>
          <p:nvSpPr>
            <p:cNvPr id="4" name="Google Shape;1175;p41">
              <a:hlinkClick r:id="" action="ppaction://hlinkshowjump?jump=nextslide"/>
              <a:extLst>
                <a:ext uri="{FF2B5EF4-FFF2-40B4-BE49-F238E27FC236}">
                  <a16:creationId xmlns:a16="http://schemas.microsoft.com/office/drawing/2014/main" id="{EF960075-E90F-A51D-E046-DDAB79DA2123}"/>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76;p41">
              <a:hlinkClick r:id="" action="ppaction://hlinkshowjump?jump=nextslide"/>
              <a:extLst>
                <a:ext uri="{FF2B5EF4-FFF2-40B4-BE49-F238E27FC236}">
                  <a16:creationId xmlns:a16="http://schemas.microsoft.com/office/drawing/2014/main" id="{2ECD3A47-D564-D14A-F66E-AEC08648DAF1}"/>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177;p41">
            <a:extLst>
              <a:ext uri="{FF2B5EF4-FFF2-40B4-BE49-F238E27FC236}">
                <a16:creationId xmlns:a16="http://schemas.microsoft.com/office/drawing/2014/main" id="{2724FDE1-EE26-23AF-584C-D1C4C177A7EB}"/>
              </a:ext>
            </a:extLst>
          </p:cNvPr>
          <p:cNvGrpSpPr/>
          <p:nvPr/>
        </p:nvGrpSpPr>
        <p:grpSpPr>
          <a:xfrm>
            <a:off x="5085640" y="4613307"/>
            <a:ext cx="71285" cy="69120"/>
            <a:chOff x="5085640" y="4613307"/>
            <a:chExt cx="71285" cy="69120"/>
          </a:xfrm>
        </p:grpSpPr>
        <p:sp>
          <p:nvSpPr>
            <p:cNvPr id="12" name="Google Shape;1178;p41">
              <a:hlinkClick r:id="" action="ppaction://hlinkshowjump?jump=previousslide"/>
              <a:extLst>
                <a:ext uri="{FF2B5EF4-FFF2-40B4-BE49-F238E27FC236}">
                  <a16:creationId xmlns:a16="http://schemas.microsoft.com/office/drawing/2014/main" id="{F7D34C11-EE37-8ECC-96EE-268E6CAFC8CC}"/>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79;p41">
              <a:hlinkClick r:id="" action="ppaction://hlinkshowjump?jump=previousslide"/>
              <a:extLst>
                <a:ext uri="{FF2B5EF4-FFF2-40B4-BE49-F238E27FC236}">
                  <a16:creationId xmlns:a16="http://schemas.microsoft.com/office/drawing/2014/main" id="{72A035A1-2DC6-3532-EF84-F9405246F066}"/>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1180;p41">
            <a:extLst>
              <a:ext uri="{FF2B5EF4-FFF2-40B4-BE49-F238E27FC236}">
                <a16:creationId xmlns:a16="http://schemas.microsoft.com/office/drawing/2014/main" id="{2E8E6368-9C07-C2F6-FABF-380C77ED5FAB}"/>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53" name="Google Shape;1181;p41">
            <a:extLst>
              <a:ext uri="{FF2B5EF4-FFF2-40B4-BE49-F238E27FC236}">
                <a16:creationId xmlns:a16="http://schemas.microsoft.com/office/drawing/2014/main" id="{5FD76EC5-4950-10FE-35D6-A76CF7420273}"/>
              </a:ext>
            </a:extLst>
          </p:cNvPr>
          <p:cNvSpPr/>
          <p:nvPr/>
        </p:nvSpPr>
        <p:spPr>
          <a:xfrm>
            <a:off x="4016795"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1182;p41">
            <a:extLst>
              <a:ext uri="{FF2B5EF4-FFF2-40B4-BE49-F238E27FC236}">
                <a16:creationId xmlns:a16="http://schemas.microsoft.com/office/drawing/2014/main" id="{70322315-10FB-39AF-BDE3-EC661FEA58AA}"/>
              </a:ext>
            </a:extLst>
          </p:cNvPr>
          <p:cNvCxnSpPr>
            <a:endCxn id="53" idx="2"/>
          </p:cNvCxnSpPr>
          <p:nvPr/>
        </p:nvCxnSpPr>
        <p:spPr>
          <a:xfrm rot="10800000" flipH="1">
            <a:off x="2705495" y="4907525"/>
            <a:ext cx="1311300" cy="210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
                                        <p:tgtEl>
                                          <p:spTgt spid="13"/>
                                        </p:tgtEl>
                                      </p:cBhvr>
                                    </p:animEffect>
                                  </p:childTnLst>
                                </p:cTn>
                              </p:par>
                            </p:childTnLst>
                          </p:cTn>
                        </p:par>
                        <p:par>
                          <p:cTn id="14" fill="hold">
                            <p:stCondLst>
                              <p:cond delay="1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
                                        <p:tgtEl>
                                          <p:spTgt spid="14"/>
                                        </p:tgtEl>
                                      </p:cBhvr>
                                    </p:animEffect>
                                  </p:childTnLst>
                                </p:cTn>
                              </p:par>
                            </p:childTnLst>
                          </p:cTn>
                        </p:par>
                        <p:par>
                          <p:cTn id="18" fill="hold">
                            <p:stCondLst>
                              <p:cond delay="2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
                                        <p:tgtEl>
                                          <p:spTgt spid="15"/>
                                        </p:tgtEl>
                                      </p:cBhvr>
                                    </p:animEffect>
                                  </p:childTnLst>
                                </p:cTn>
                              </p:par>
                            </p:childTnLst>
                          </p:cTn>
                        </p:par>
                        <p:par>
                          <p:cTn id="22" fill="hold">
                            <p:stCondLst>
                              <p:cond delay="3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
                                        <p:tgtEl>
                                          <p:spTgt spid="16"/>
                                        </p:tgtEl>
                                      </p:cBhvr>
                                    </p:animEffect>
                                  </p:childTnLst>
                                </p:cTn>
                              </p:par>
                            </p:childTnLst>
                          </p:cTn>
                        </p:par>
                        <p:par>
                          <p:cTn id="26" fill="hold">
                            <p:stCondLst>
                              <p:cond delay="4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
                                        <p:tgtEl>
                                          <p:spTgt spid="17"/>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
                                        <p:tgtEl>
                                          <p:spTgt spid="18"/>
                                        </p:tgtEl>
                                      </p:cBhvr>
                                    </p:animEffect>
                                  </p:childTnLst>
                                </p:cTn>
                              </p:par>
                            </p:childTnLst>
                          </p:cTn>
                        </p:par>
                        <p:par>
                          <p:cTn id="34" fill="hold">
                            <p:stCondLst>
                              <p:cond delay="6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
                                        <p:tgtEl>
                                          <p:spTgt spid="19"/>
                                        </p:tgtEl>
                                      </p:cBhvr>
                                    </p:animEffect>
                                  </p:childTnLst>
                                </p:cTn>
                              </p:par>
                            </p:childTnLst>
                          </p:cTn>
                        </p:par>
                        <p:par>
                          <p:cTn id="38" fill="hold">
                            <p:stCondLst>
                              <p:cond delay="700"/>
                            </p:stCondLst>
                            <p:childTnLst>
                              <p:par>
                                <p:cTn id="39" presetID="10"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
                                        <p:tgtEl>
                                          <p:spTgt spid="20"/>
                                        </p:tgtEl>
                                      </p:cBhvr>
                                    </p:animEffect>
                                  </p:childTnLst>
                                </p:cTn>
                              </p:par>
                            </p:childTnLst>
                          </p:cTn>
                        </p:par>
                        <p:par>
                          <p:cTn id="42" fill="hold">
                            <p:stCondLst>
                              <p:cond delay="8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
                                        <p:tgtEl>
                                          <p:spTgt spid="21"/>
                                        </p:tgtEl>
                                      </p:cBhvr>
                                    </p:animEffect>
                                  </p:childTnLst>
                                </p:cTn>
                              </p:par>
                            </p:childTnLst>
                          </p:cTn>
                        </p:par>
                        <p:par>
                          <p:cTn id="46" fill="hold">
                            <p:stCondLst>
                              <p:cond delay="90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1"/>
          <p:cNvSpPr>
            <a:spLocks/>
          </p:cNvSpPr>
          <p:nvPr/>
        </p:nvSpPr>
        <p:spPr>
          <a:xfrm>
            <a:off x="4845257" y="545809"/>
            <a:ext cx="623336" cy="652587"/>
          </a:xfrm>
          <a:prstGeom prst="ellipse">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1"/>
          <p:cNvSpPr txBox="1">
            <a:spLocks noGrp="1"/>
          </p:cNvSpPr>
          <p:nvPr>
            <p:ph type="title"/>
          </p:nvPr>
        </p:nvSpPr>
        <p:spPr>
          <a:xfrm>
            <a:off x="2532772" y="1068878"/>
            <a:ext cx="5252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Poppins Light"/>
              </a:rPr>
              <a:t>Method</a:t>
            </a:r>
            <a:endParaRPr lang="en-US" dirty="0"/>
          </a:p>
        </p:txBody>
      </p:sp>
      <p:sp>
        <p:nvSpPr>
          <p:cNvPr id="1146" name="Google Shape;1146;p41"/>
          <p:cNvSpPr txBox="1">
            <a:spLocks noGrp="1"/>
          </p:cNvSpPr>
          <p:nvPr>
            <p:ph type="title" idx="2"/>
          </p:nvPr>
        </p:nvSpPr>
        <p:spPr>
          <a:xfrm>
            <a:off x="4497519" y="498599"/>
            <a:ext cx="1318812" cy="7583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02</a:t>
            </a:r>
            <a:endParaRPr sz="2000" dirty="0"/>
          </a:p>
        </p:txBody>
      </p:sp>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4"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5"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6"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pic>
        <p:nvPicPr>
          <p:cNvPr id="10" name="Picture 9">
            <a:extLst>
              <a:ext uri="{FF2B5EF4-FFF2-40B4-BE49-F238E27FC236}">
                <a16:creationId xmlns:a16="http://schemas.microsoft.com/office/drawing/2014/main" id="{A530D874-F3F3-754B-EAEF-45973E0129BF}"/>
              </a:ext>
            </a:extLst>
          </p:cNvPr>
          <p:cNvPicPr>
            <a:picLocks noChangeAspect="1"/>
          </p:cNvPicPr>
          <p:nvPr/>
        </p:nvPicPr>
        <p:blipFill>
          <a:blip r:embed="rId7"/>
          <a:stretch>
            <a:fillRect/>
          </a:stretch>
        </p:blipFill>
        <p:spPr>
          <a:xfrm>
            <a:off x="3085276" y="1779985"/>
            <a:ext cx="4199190" cy="2391320"/>
          </a:xfrm>
          <a:prstGeom prst="rect">
            <a:avLst/>
          </a:prstGeom>
        </p:spPr>
      </p:pic>
      <p:grpSp>
        <p:nvGrpSpPr>
          <p:cNvPr id="2" name="Google Shape;1270;p43">
            <a:extLst>
              <a:ext uri="{FF2B5EF4-FFF2-40B4-BE49-F238E27FC236}">
                <a16:creationId xmlns:a16="http://schemas.microsoft.com/office/drawing/2014/main" id="{F58BB2E7-89A0-CB44-5ACE-E64CF0B38C2F}"/>
              </a:ext>
            </a:extLst>
          </p:cNvPr>
          <p:cNvGrpSpPr/>
          <p:nvPr/>
        </p:nvGrpSpPr>
        <p:grpSpPr>
          <a:xfrm>
            <a:off x="6341136" y="4613307"/>
            <a:ext cx="70559" cy="69120"/>
            <a:chOff x="6341136" y="4613307"/>
            <a:chExt cx="70559" cy="69120"/>
          </a:xfrm>
        </p:grpSpPr>
        <p:sp>
          <p:nvSpPr>
            <p:cNvPr id="3" name="Google Shape;1271;p43">
              <a:hlinkClick r:id="" action="ppaction://hlinkshowjump?jump=nextslide"/>
              <a:extLst>
                <a:ext uri="{FF2B5EF4-FFF2-40B4-BE49-F238E27FC236}">
                  <a16:creationId xmlns:a16="http://schemas.microsoft.com/office/drawing/2014/main" id="{26826B00-9779-1F96-4A6E-919E2343741B}"/>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2;p43">
              <a:hlinkClick r:id="" action="ppaction://hlinkshowjump?jump=nextslide"/>
              <a:extLst>
                <a:ext uri="{FF2B5EF4-FFF2-40B4-BE49-F238E27FC236}">
                  <a16:creationId xmlns:a16="http://schemas.microsoft.com/office/drawing/2014/main" id="{7E46D846-A005-EE91-B244-4373C9BA1362}"/>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73;p43">
            <a:extLst>
              <a:ext uri="{FF2B5EF4-FFF2-40B4-BE49-F238E27FC236}">
                <a16:creationId xmlns:a16="http://schemas.microsoft.com/office/drawing/2014/main" id="{3823D0F3-1FCE-F76B-5465-9B382D0B43CA}"/>
              </a:ext>
            </a:extLst>
          </p:cNvPr>
          <p:cNvGrpSpPr/>
          <p:nvPr/>
        </p:nvGrpSpPr>
        <p:grpSpPr>
          <a:xfrm>
            <a:off x="5085640" y="4613307"/>
            <a:ext cx="71285" cy="69120"/>
            <a:chOff x="5085640" y="4613307"/>
            <a:chExt cx="71285" cy="69120"/>
          </a:xfrm>
        </p:grpSpPr>
        <p:sp>
          <p:nvSpPr>
            <p:cNvPr id="6" name="Google Shape;1274;p43">
              <a:hlinkClick r:id="" action="ppaction://hlinkshowjump?jump=previousslide"/>
              <a:extLst>
                <a:ext uri="{FF2B5EF4-FFF2-40B4-BE49-F238E27FC236}">
                  <a16:creationId xmlns:a16="http://schemas.microsoft.com/office/drawing/2014/main" id="{BFFD3C10-62B7-AA52-2C27-E119BC00E1C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5;p43">
              <a:hlinkClick r:id="" action="ppaction://hlinkshowjump?jump=previousslide"/>
              <a:extLst>
                <a:ext uri="{FF2B5EF4-FFF2-40B4-BE49-F238E27FC236}">
                  <a16:creationId xmlns:a16="http://schemas.microsoft.com/office/drawing/2014/main" id="{6EFC890E-FF5E-DDCA-CF30-13529D193254}"/>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 name="Google Shape;1276;p43">
            <a:extLst>
              <a:ext uri="{FF2B5EF4-FFF2-40B4-BE49-F238E27FC236}">
                <a16:creationId xmlns:a16="http://schemas.microsoft.com/office/drawing/2014/main" id="{9786DD7F-93AA-7AFB-B9B9-B939CE5113D4}"/>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 name="Google Shape;1277;p43">
            <a:extLst>
              <a:ext uri="{FF2B5EF4-FFF2-40B4-BE49-F238E27FC236}">
                <a16:creationId xmlns:a16="http://schemas.microsoft.com/office/drawing/2014/main" id="{C02B10F0-B37B-5A5C-0CCA-A94914B88F51}"/>
              </a:ext>
            </a:extLst>
          </p:cNvPr>
          <p:cNvSpPr/>
          <p:nvPr/>
        </p:nvSpPr>
        <p:spPr>
          <a:xfrm>
            <a:off x="4391537"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278;p43">
            <a:extLst>
              <a:ext uri="{FF2B5EF4-FFF2-40B4-BE49-F238E27FC236}">
                <a16:creationId xmlns:a16="http://schemas.microsoft.com/office/drawing/2014/main" id="{4E23A969-4AD5-3617-19DF-7DC7A9858CF3}"/>
              </a:ext>
            </a:extLst>
          </p:cNvPr>
          <p:cNvCxnSpPr>
            <a:endCxn id="9" idx="2"/>
          </p:cNvCxnSpPr>
          <p:nvPr/>
        </p:nvCxnSpPr>
        <p:spPr>
          <a:xfrm rot="10800000" flipH="1">
            <a:off x="2705537" y="4907525"/>
            <a:ext cx="1686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27826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pic>
        <p:nvPicPr>
          <p:cNvPr id="2" name="Picture 1">
            <a:extLst>
              <a:ext uri="{FF2B5EF4-FFF2-40B4-BE49-F238E27FC236}">
                <a16:creationId xmlns:a16="http://schemas.microsoft.com/office/drawing/2014/main" id="{5F99DB41-F09B-840F-04DE-B22565BD9B44}"/>
              </a:ext>
            </a:extLst>
          </p:cNvPr>
          <p:cNvPicPr>
            <a:picLocks noChangeAspect="1"/>
          </p:cNvPicPr>
          <p:nvPr/>
        </p:nvPicPr>
        <p:blipFill>
          <a:blip r:embed="rId3"/>
          <a:stretch>
            <a:fillRect/>
          </a:stretch>
        </p:blipFill>
        <p:spPr>
          <a:xfrm>
            <a:off x="2320779" y="1679672"/>
            <a:ext cx="6092845" cy="2580089"/>
          </a:xfrm>
          <a:prstGeom prst="rect">
            <a:avLst/>
          </a:prstGeom>
        </p:spPr>
      </p:pic>
      <p:sp>
        <p:nvSpPr>
          <p:cNvPr id="1143" name="Google Shape;1143;p41"/>
          <p:cNvSpPr>
            <a:spLocks/>
          </p:cNvSpPr>
          <p:nvPr/>
        </p:nvSpPr>
        <p:spPr>
          <a:xfrm>
            <a:off x="4845257" y="545809"/>
            <a:ext cx="623336" cy="652587"/>
          </a:xfrm>
          <a:prstGeom prst="ellipse">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1"/>
          <p:cNvSpPr txBox="1">
            <a:spLocks noGrp="1"/>
          </p:cNvSpPr>
          <p:nvPr>
            <p:ph type="title"/>
          </p:nvPr>
        </p:nvSpPr>
        <p:spPr>
          <a:xfrm>
            <a:off x="2532772" y="1068878"/>
            <a:ext cx="5252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Poppins Light"/>
              </a:rPr>
              <a:t>Method</a:t>
            </a:r>
            <a:endParaRPr lang="en-US" dirty="0"/>
          </a:p>
        </p:txBody>
      </p:sp>
      <p:sp>
        <p:nvSpPr>
          <p:cNvPr id="1146" name="Google Shape;1146;p41"/>
          <p:cNvSpPr txBox="1">
            <a:spLocks noGrp="1"/>
          </p:cNvSpPr>
          <p:nvPr>
            <p:ph type="title" idx="2"/>
          </p:nvPr>
        </p:nvSpPr>
        <p:spPr>
          <a:xfrm>
            <a:off x="4497519" y="498599"/>
            <a:ext cx="1318812" cy="7583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02</a:t>
            </a:r>
            <a:endParaRPr sz="2000" dirty="0"/>
          </a:p>
        </p:txBody>
      </p:sp>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5"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6"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7"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pic>
        <p:nvPicPr>
          <p:cNvPr id="8" name="Picture 7">
            <a:extLst>
              <a:ext uri="{FF2B5EF4-FFF2-40B4-BE49-F238E27FC236}">
                <a16:creationId xmlns:a16="http://schemas.microsoft.com/office/drawing/2014/main" id="{F273A1BD-2FD0-869A-4817-6436F0B10F7D}"/>
              </a:ext>
            </a:extLst>
          </p:cNvPr>
          <p:cNvPicPr>
            <a:picLocks noChangeAspect="1"/>
          </p:cNvPicPr>
          <p:nvPr/>
        </p:nvPicPr>
        <p:blipFill>
          <a:blip r:embed="rId8"/>
          <a:stretch>
            <a:fillRect/>
          </a:stretch>
        </p:blipFill>
        <p:spPr>
          <a:xfrm>
            <a:off x="3162336" y="2308931"/>
            <a:ext cx="4963218" cy="1267002"/>
          </a:xfrm>
          <a:prstGeom prst="rect">
            <a:avLst/>
          </a:prstGeom>
        </p:spPr>
      </p:pic>
      <p:grpSp>
        <p:nvGrpSpPr>
          <p:cNvPr id="3" name="Google Shape;1270;p43">
            <a:extLst>
              <a:ext uri="{FF2B5EF4-FFF2-40B4-BE49-F238E27FC236}">
                <a16:creationId xmlns:a16="http://schemas.microsoft.com/office/drawing/2014/main" id="{D8BBB1B6-3292-357A-E0FA-7266CAC28DE8}"/>
              </a:ext>
            </a:extLst>
          </p:cNvPr>
          <p:cNvGrpSpPr/>
          <p:nvPr/>
        </p:nvGrpSpPr>
        <p:grpSpPr>
          <a:xfrm>
            <a:off x="6341136" y="4613307"/>
            <a:ext cx="70559" cy="69120"/>
            <a:chOff x="6341136" y="4613307"/>
            <a:chExt cx="70559" cy="69120"/>
          </a:xfrm>
        </p:grpSpPr>
        <p:sp>
          <p:nvSpPr>
            <p:cNvPr id="4" name="Google Shape;1271;p43">
              <a:hlinkClick r:id="" action="ppaction://hlinkshowjump?jump=nextslide"/>
              <a:extLst>
                <a:ext uri="{FF2B5EF4-FFF2-40B4-BE49-F238E27FC236}">
                  <a16:creationId xmlns:a16="http://schemas.microsoft.com/office/drawing/2014/main" id="{50221F70-417D-3822-19E5-5EA8E39F0CAA}"/>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2;p43">
              <a:hlinkClick r:id="" action="ppaction://hlinkshowjump?jump=nextslide"/>
              <a:extLst>
                <a:ext uri="{FF2B5EF4-FFF2-40B4-BE49-F238E27FC236}">
                  <a16:creationId xmlns:a16="http://schemas.microsoft.com/office/drawing/2014/main" id="{0EB50EB6-F002-8640-5EB7-FC753BE25958}"/>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73;p43">
            <a:extLst>
              <a:ext uri="{FF2B5EF4-FFF2-40B4-BE49-F238E27FC236}">
                <a16:creationId xmlns:a16="http://schemas.microsoft.com/office/drawing/2014/main" id="{DA230477-913D-78A0-841F-955AE695C272}"/>
              </a:ext>
            </a:extLst>
          </p:cNvPr>
          <p:cNvGrpSpPr/>
          <p:nvPr/>
        </p:nvGrpSpPr>
        <p:grpSpPr>
          <a:xfrm>
            <a:off x="5085640" y="4613307"/>
            <a:ext cx="71285" cy="69120"/>
            <a:chOff x="5085640" y="4613307"/>
            <a:chExt cx="71285" cy="69120"/>
          </a:xfrm>
        </p:grpSpPr>
        <p:sp>
          <p:nvSpPr>
            <p:cNvPr id="7" name="Google Shape;1274;p43">
              <a:hlinkClick r:id="" action="ppaction://hlinkshowjump?jump=previousslide"/>
              <a:extLst>
                <a:ext uri="{FF2B5EF4-FFF2-40B4-BE49-F238E27FC236}">
                  <a16:creationId xmlns:a16="http://schemas.microsoft.com/office/drawing/2014/main" id="{E587FB51-F322-15FE-A568-946EAE9BCFD3}"/>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5;p43">
              <a:hlinkClick r:id="" action="ppaction://hlinkshowjump?jump=previousslide"/>
              <a:extLst>
                <a:ext uri="{FF2B5EF4-FFF2-40B4-BE49-F238E27FC236}">
                  <a16:creationId xmlns:a16="http://schemas.microsoft.com/office/drawing/2014/main" id="{2F139F82-C198-1B85-9964-6B21E566BC6C}"/>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276;p43">
            <a:extLst>
              <a:ext uri="{FF2B5EF4-FFF2-40B4-BE49-F238E27FC236}">
                <a16:creationId xmlns:a16="http://schemas.microsoft.com/office/drawing/2014/main" id="{13906710-C417-BEF9-947D-F84BBD7A6587}"/>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1" name="Google Shape;1277;p43">
            <a:extLst>
              <a:ext uri="{FF2B5EF4-FFF2-40B4-BE49-F238E27FC236}">
                <a16:creationId xmlns:a16="http://schemas.microsoft.com/office/drawing/2014/main" id="{DDEEA731-66D7-42B7-AABC-8FBE13692CF1}"/>
              </a:ext>
            </a:extLst>
          </p:cNvPr>
          <p:cNvSpPr/>
          <p:nvPr/>
        </p:nvSpPr>
        <p:spPr>
          <a:xfrm>
            <a:off x="4391537"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78;p43">
            <a:extLst>
              <a:ext uri="{FF2B5EF4-FFF2-40B4-BE49-F238E27FC236}">
                <a16:creationId xmlns:a16="http://schemas.microsoft.com/office/drawing/2014/main" id="{72392451-C4CA-0085-C915-C3CC6754150D}"/>
              </a:ext>
            </a:extLst>
          </p:cNvPr>
          <p:cNvCxnSpPr>
            <a:endCxn id="11" idx="2"/>
          </p:cNvCxnSpPr>
          <p:nvPr/>
        </p:nvCxnSpPr>
        <p:spPr>
          <a:xfrm rot="10800000" flipH="1">
            <a:off x="2705537" y="4907525"/>
            <a:ext cx="1686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07236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1"/>
          <p:cNvSpPr>
            <a:spLocks/>
          </p:cNvSpPr>
          <p:nvPr/>
        </p:nvSpPr>
        <p:spPr>
          <a:xfrm>
            <a:off x="4845257" y="545809"/>
            <a:ext cx="623336" cy="652587"/>
          </a:xfrm>
          <a:prstGeom prst="ellipse">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1"/>
          <p:cNvSpPr txBox="1">
            <a:spLocks noGrp="1"/>
          </p:cNvSpPr>
          <p:nvPr>
            <p:ph type="title"/>
          </p:nvPr>
        </p:nvSpPr>
        <p:spPr>
          <a:xfrm>
            <a:off x="2147005" y="1068878"/>
            <a:ext cx="591114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Poppins Light"/>
              </a:rPr>
              <a:t>Experiments &amp; Results</a:t>
            </a:r>
            <a:endParaRPr lang="en-US" dirty="0"/>
          </a:p>
        </p:txBody>
      </p:sp>
      <p:sp>
        <p:nvSpPr>
          <p:cNvPr id="1145" name="Google Shape;1145;p41"/>
          <p:cNvSpPr txBox="1">
            <a:spLocks noGrp="1"/>
          </p:cNvSpPr>
          <p:nvPr>
            <p:ph type="subTitle" idx="1"/>
          </p:nvPr>
        </p:nvSpPr>
        <p:spPr>
          <a:xfrm>
            <a:off x="2459290" y="1922289"/>
            <a:ext cx="5252700" cy="235737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pPr>
            <a:r>
              <a:rPr lang="en-GB" dirty="0"/>
              <a:t>Using our architecture, we decided to check 4 scenarios:</a:t>
            </a:r>
          </a:p>
          <a:p>
            <a:pPr marL="228600" lvl="0" indent="-228600" algn="l" rtl="0">
              <a:spcBef>
                <a:spcPts val="0"/>
              </a:spcBef>
              <a:spcAft>
                <a:spcPts val="1600"/>
              </a:spcAft>
              <a:buFont typeface="+mj-lt"/>
              <a:buAutoNum type="arabicPeriod"/>
            </a:pPr>
            <a:r>
              <a:rPr lang="en-GB" dirty="0"/>
              <a:t>Our output with no changes</a:t>
            </a:r>
          </a:p>
          <a:p>
            <a:pPr marL="228600" lvl="0" indent="-228600" algn="l" rtl="0">
              <a:spcBef>
                <a:spcPts val="0"/>
              </a:spcBef>
              <a:spcAft>
                <a:spcPts val="1600"/>
              </a:spcAft>
              <a:buFont typeface="+mj-lt"/>
              <a:buAutoNum type="arabicPeriod"/>
            </a:pPr>
            <a:r>
              <a:rPr lang="en-GB" dirty="0"/>
              <a:t>Our output using majority rule </a:t>
            </a:r>
          </a:p>
          <a:p>
            <a:pPr marL="228600" lvl="0" indent="-228600" algn="l" rtl="0">
              <a:spcBef>
                <a:spcPts val="0"/>
              </a:spcBef>
              <a:spcAft>
                <a:spcPts val="1600"/>
              </a:spcAft>
              <a:buFont typeface="+mj-lt"/>
              <a:buAutoNum type="arabicPeriod"/>
            </a:pPr>
            <a:r>
              <a:rPr lang="en-GB" dirty="0"/>
              <a:t>Our output using weights </a:t>
            </a:r>
          </a:p>
          <a:p>
            <a:pPr marL="228600" indent="-228600" algn="l">
              <a:spcAft>
                <a:spcPts val="1600"/>
              </a:spcAft>
              <a:buFont typeface="+mj-lt"/>
              <a:buAutoNum type="arabicPeriod"/>
            </a:pPr>
            <a:r>
              <a:rPr lang="en-GB" dirty="0"/>
              <a:t>Our output using majority rule and using weights </a:t>
            </a:r>
          </a:p>
        </p:txBody>
      </p:sp>
      <p:sp>
        <p:nvSpPr>
          <p:cNvPr id="1146" name="Google Shape;1146;p41"/>
          <p:cNvSpPr txBox="1">
            <a:spLocks noGrp="1"/>
          </p:cNvSpPr>
          <p:nvPr>
            <p:ph type="title" idx="2"/>
          </p:nvPr>
        </p:nvSpPr>
        <p:spPr>
          <a:xfrm>
            <a:off x="4497519" y="498599"/>
            <a:ext cx="1318812" cy="7583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03</a:t>
            </a:r>
            <a:endParaRPr sz="2000" dirty="0"/>
          </a:p>
        </p:txBody>
      </p:sp>
      <p:grpSp>
        <p:nvGrpSpPr>
          <p:cNvPr id="34" name="Group 33">
            <a:extLst>
              <a:ext uri="{FF2B5EF4-FFF2-40B4-BE49-F238E27FC236}">
                <a16:creationId xmlns:a16="http://schemas.microsoft.com/office/drawing/2014/main" id="{9129EC1A-28FD-520C-9DFF-58400912DB9A}"/>
              </a:ext>
            </a:extLst>
          </p:cNvPr>
          <p:cNvGrpSpPr/>
          <p:nvPr/>
        </p:nvGrpSpPr>
        <p:grpSpPr>
          <a:xfrm>
            <a:off x="0" y="234600"/>
            <a:ext cx="2320779" cy="3817925"/>
            <a:chOff x="0" y="234600"/>
            <a:chExt cx="2320779" cy="3817925"/>
          </a:xfrm>
        </p:grpSpPr>
        <p:grpSp>
          <p:nvGrpSpPr>
            <p:cNvPr id="35" name="Google Shape;834;p34">
              <a:extLst>
                <a:ext uri="{FF2B5EF4-FFF2-40B4-BE49-F238E27FC236}">
                  <a16:creationId xmlns:a16="http://schemas.microsoft.com/office/drawing/2014/main" id="{314B3677-7444-5BE7-7DF0-C6D4685E35D4}"/>
                </a:ext>
              </a:extLst>
            </p:cNvPr>
            <p:cNvGrpSpPr/>
            <p:nvPr/>
          </p:nvGrpSpPr>
          <p:grpSpPr>
            <a:xfrm>
              <a:off x="0" y="234600"/>
              <a:ext cx="2168006" cy="3817925"/>
              <a:chOff x="0" y="184950"/>
              <a:chExt cx="2489100" cy="4773600"/>
            </a:xfrm>
          </p:grpSpPr>
          <p:sp>
            <p:nvSpPr>
              <p:cNvPr id="59" name="Google Shape;835;p34">
                <a:extLst>
                  <a:ext uri="{FF2B5EF4-FFF2-40B4-BE49-F238E27FC236}">
                    <a16:creationId xmlns:a16="http://schemas.microsoft.com/office/drawing/2014/main" id="{7A46D7DC-E74F-C5A5-49CD-1311C4C2D8F1}"/>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34">
                <a:extLst>
                  <a:ext uri="{FF2B5EF4-FFF2-40B4-BE49-F238E27FC236}">
                    <a16:creationId xmlns:a16="http://schemas.microsoft.com/office/drawing/2014/main" id="{B800A74A-F150-7C56-6F8E-2057C27311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34">
                <a:extLst>
                  <a:ext uri="{FF2B5EF4-FFF2-40B4-BE49-F238E27FC236}">
                    <a16:creationId xmlns:a16="http://schemas.microsoft.com/office/drawing/2014/main" id="{EC2DB509-B2BC-B857-1F0C-FF4E642D6187}"/>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38;p34">
              <a:extLst>
                <a:ext uri="{FF2B5EF4-FFF2-40B4-BE49-F238E27FC236}">
                  <a16:creationId xmlns:a16="http://schemas.microsoft.com/office/drawing/2014/main" id="{078AA5AB-D6BA-5AC4-9C56-6C5470F06F06}"/>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7" name="Google Shape;839;p34">
              <a:extLst>
                <a:ext uri="{FF2B5EF4-FFF2-40B4-BE49-F238E27FC236}">
                  <a16:creationId xmlns:a16="http://schemas.microsoft.com/office/drawing/2014/main" id="{34A946A4-61AC-DF30-873A-85B4F0592EA3}"/>
                </a:ext>
              </a:extLst>
            </p:cNvPr>
            <p:cNvGrpSpPr/>
            <p:nvPr/>
          </p:nvGrpSpPr>
          <p:grpSpPr>
            <a:xfrm>
              <a:off x="156230" y="1265599"/>
              <a:ext cx="222708" cy="222689"/>
              <a:chOff x="4436963" y="889641"/>
              <a:chExt cx="363309" cy="363278"/>
            </a:xfrm>
          </p:grpSpPr>
          <p:sp>
            <p:nvSpPr>
              <p:cNvPr id="57" name="Google Shape;840;p34">
                <a:extLst>
                  <a:ext uri="{FF2B5EF4-FFF2-40B4-BE49-F238E27FC236}">
                    <a16:creationId xmlns:a16="http://schemas.microsoft.com/office/drawing/2014/main" id="{F5AAD86A-4FC3-4B65-D1B6-286A6754ECA7}"/>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1;p34">
                <a:extLst>
                  <a:ext uri="{FF2B5EF4-FFF2-40B4-BE49-F238E27FC236}">
                    <a16:creationId xmlns:a16="http://schemas.microsoft.com/office/drawing/2014/main" id="{5050923E-D13C-9F66-5B95-67D9CE30EEF2}"/>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44;p34">
              <a:extLst>
                <a:ext uri="{FF2B5EF4-FFF2-40B4-BE49-F238E27FC236}">
                  <a16:creationId xmlns:a16="http://schemas.microsoft.com/office/drawing/2014/main" id="{7BBB65C9-5F0B-82C8-2F09-9BC2C9EDC692}"/>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5;p34">
              <a:hlinkClick r:id="rId4" action="ppaction://hlinksldjump"/>
              <a:extLst>
                <a:ext uri="{FF2B5EF4-FFF2-40B4-BE49-F238E27FC236}">
                  <a16:creationId xmlns:a16="http://schemas.microsoft.com/office/drawing/2014/main" id="{2B5C7B77-3B7C-8CAC-E02C-3938A9572D70}"/>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40" name="Google Shape;846;p34">
              <a:hlinkClick r:id="rId5" action="ppaction://hlinksldjump"/>
              <a:extLst>
                <a:ext uri="{FF2B5EF4-FFF2-40B4-BE49-F238E27FC236}">
                  <a16:creationId xmlns:a16="http://schemas.microsoft.com/office/drawing/2014/main" id="{7B89BFC2-6AE6-641B-3BE7-584E7A3B184A}"/>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41" name="Google Shape;847;p34">
              <a:extLst>
                <a:ext uri="{FF2B5EF4-FFF2-40B4-BE49-F238E27FC236}">
                  <a16:creationId xmlns:a16="http://schemas.microsoft.com/office/drawing/2014/main" id="{8EC72D55-4741-4944-C8D8-78189921B50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42" name="Google Shape;848;p34">
              <a:hlinkClick r:id="rId6" action="ppaction://hlinksldjump"/>
              <a:extLst>
                <a:ext uri="{FF2B5EF4-FFF2-40B4-BE49-F238E27FC236}">
                  <a16:creationId xmlns:a16="http://schemas.microsoft.com/office/drawing/2014/main" id="{37C7D5DD-A296-C06C-99A2-1B0A4085A459}"/>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43" name="Google Shape;849;p34">
              <a:hlinkClick r:id="" action="ppaction://noaction"/>
              <a:extLst>
                <a:ext uri="{FF2B5EF4-FFF2-40B4-BE49-F238E27FC236}">
                  <a16:creationId xmlns:a16="http://schemas.microsoft.com/office/drawing/2014/main" id="{AE28641D-9C58-C498-F794-B86D69FF5E1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44" name="Google Shape;850;p34">
              <a:hlinkClick r:id="" action="ppaction://noaction"/>
              <a:extLst>
                <a:ext uri="{FF2B5EF4-FFF2-40B4-BE49-F238E27FC236}">
                  <a16:creationId xmlns:a16="http://schemas.microsoft.com/office/drawing/2014/main" id="{4456C514-02DA-CC5F-806D-799EF7A5C284}"/>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5" name="Google Shape;851;p34">
              <a:hlinkClick r:id="" action="ppaction://noaction"/>
              <a:extLst>
                <a:ext uri="{FF2B5EF4-FFF2-40B4-BE49-F238E27FC236}">
                  <a16:creationId xmlns:a16="http://schemas.microsoft.com/office/drawing/2014/main" id="{12695878-11A9-757A-F3BF-3931A09DE3E3}"/>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6" name="Google Shape;852;p34">
              <a:extLst>
                <a:ext uri="{FF2B5EF4-FFF2-40B4-BE49-F238E27FC236}">
                  <a16:creationId xmlns:a16="http://schemas.microsoft.com/office/drawing/2014/main" id="{0405ED53-9D89-51D9-425E-B6F11B2A925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853;p34">
              <a:extLst>
                <a:ext uri="{FF2B5EF4-FFF2-40B4-BE49-F238E27FC236}">
                  <a16:creationId xmlns:a16="http://schemas.microsoft.com/office/drawing/2014/main" id="{D57F8C3B-2A85-5021-2D84-251082915F81}"/>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8" name="Google Shape;854;p34">
              <a:extLst>
                <a:ext uri="{FF2B5EF4-FFF2-40B4-BE49-F238E27FC236}">
                  <a16:creationId xmlns:a16="http://schemas.microsoft.com/office/drawing/2014/main" id="{941703B6-3D4F-380D-7864-91212E34A30F}"/>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9" name="Google Shape;855;p34">
              <a:extLst>
                <a:ext uri="{FF2B5EF4-FFF2-40B4-BE49-F238E27FC236}">
                  <a16:creationId xmlns:a16="http://schemas.microsoft.com/office/drawing/2014/main" id="{7FC85707-8FBA-C913-1F64-5591DAF0EC8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50" name="Google Shape;856;p34">
              <a:extLst>
                <a:ext uri="{FF2B5EF4-FFF2-40B4-BE49-F238E27FC236}">
                  <a16:creationId xmlns:a16="http://schemas.microsoft.com/office/drawing/2014/main" id="{DD4170BF-AD96-E2CA-3932-E960F5CDF906}"/>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51" name="Google Shape;857;p34">
              <a:extLst>
                <a:ext uri="{FF2B5EF4-FFF2-40B4-BE49-F238E27FC236}">
                  <a16:creationId xmlns:a16="http://schemas.microsoft.com/office/drawing/2014/main" id="{0696A1F6-A24B-F231-89B6-5A7730750A91}"/>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52" name="Google Shape;858;p34">
              <a:extLst>
                <a:ext uri="{FF2B5EF4-FFF2-40B4-BE49-F238E27FC236}">
                  <a16:creationId xmlns:a16="http://schemas.microsoft.com/office/drawing/2014/main" id="{0B02EB75-4967-F064-8345-F5D516BC6633}"/>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866;p34">
              <a:extLst>
                <a:ext uri="{FF2B5EF4-FFF2-40B4-BE49-F238E27FC236}">
                  <a16:creationId xmlns:a16="http://schemas.microsoft.com/office/drawing/2014/main" id="{4279C9E0-A94C-01C9-9105-E8563F0428AC}"/>
                </a:ext>
              </a:extLst>
            </p:cNvPr>
            <p:cNvGrpSpPr/>
            <p:nvPr/>
          </p:nvGrpSpPr>
          <p:grpSpPr>
            <a:xfrm>
              <a:off x="171571" y="3727018"/>
              <a:ext cx="192025" cy="201167"/>
              <a:chOff x="848108" y="2667020"/>
              <a:chExt cx="53144" cy="56135"/>
            </a:xfrm>
          </p:grpSpPr>
          <p:sp>
            <p:nvSpPr>
              <p:cNvPr id="55" name="Google Shape;867;p34">
                <a:extLst>
                  <a:ext uri="{FF2B5EF4-FFF2-40B4-BE49-F238E27FC236}">
                    <a16:creationId xmlns:a16="http://schemas.microsoft.com/office/drawing/2014/main" id="{B2F90C83-ED65-0BC6-7C57-65B09F274F29}"/>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8;p34">
                <a:extLst>
                  <a:ext uri="{FF2B5EF4-FFF2-40B4-BE49-F238E27FC236}">
                    <a16:creationId xmlns:a16="http://schemas.microsoft.com/office/drawing/2014/main" id="{49F0ABA0-9CF1-1A9E-AD93-0F83D1279ED8}"/>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869;p34">
              <a:hlinkClick r:id="" action="ppaction://noaction"/>
              <a:extLst>
                <a:ext uri="{FF2B5EF4-FFF2-40B4-BE49-F238E27FC236}">
                  <a16:creationId xmlns:a16="http://schemas.microsoft.com/office/drawing/2014/main" id="{D7B5914C-B8B1-CF96-618F-D8C5AA8E89BB}"/>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grpSp>
        <p:nvGrpSpPr>
          <p:cNvPr id="2" name="Google Shape;1482;p48">
            <a:extLst>
              <a:ext uri="{FF2B5EF4-FFF2-40B4-BE49-F238E27FC236}">
                <a16:creationId xmlns:a16="http://schemas.microsoft.com/office/drawing/2014/main" id="{CD592627-95FD-6978-195F-3750A01FC202}"/>
              </a:ext>
            </a:extLst>
          </p:cNvPr>
          <p:cNvGrpSpPr/>
          <p:nvPr/>
        </p:nvGrpSpPr>
        <p:grpSpPr>
          <a:xfrm>
            <a:off x="6341136" y="4613307"/>
            <a:ext cx="70559" cy="69120"/>
            <a:chOff x="6341136" y="4613307"/>
            <a:chExt cx="70559" cy="69120"/>
          </a:xfrm>
        </p:grpSpPr>
        <p:sp>
          <p:nvSpPr>
            <p:cNvPr id="3" name="Google Shape;1483;p48">
              <a:hlinkClick r:id="" action="ppaction://hlinkshowjump?jump=nextslide"/>
              <a:extLst>
                <a:ext uri="{FF2B5EF4-FFF2-40B4-BE49-F238E27FC236}">
                  <a16:creationId xmlns:a16="http://schemas.microsoft.com/office/drawing/2014/main" id="{E873F87E-6621-2D74-2FBC-18477BD65C3E}"/>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84;p48">
              <a:hlinkClick r:id="" action="ppaction://hlinkshowjump?jump=nextslide"/>
              <a:extLst>
                <a:ext uri="{FF2B5EF4-FFF2-40B4-BE49-F238E27FC236}">
                  <a16:creationId xmlns:a16="http://schemas.microsoft.com/office/drawing/2014/main" id="{3F087496-870A-5D5C-1023-396B1108C3CC}"/>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485;p48">
            <a:extLst>
              <a:ext uri="{FF2B5EF4-FFF2-40B4-BE49-F238E27FC236}">
                <a16:creationId xmlns:a16="http://schemas.microsoft.com/office/drawing/2014/main" id="{FC9E09AA-7779-6DA0-F1D3-4D7F9F65742C}"/>
              </a:ext>
            </a:extLst>
          </p:cNvPr>
          <p:cNvGrpSpPr/>
          <p:nvPr/>
        </p:nvGrpSpPr>
        <p:grpSpPr>
          <a:xfrm>
            <a:off x="5085640" y="4613307"/>
            <a:ext cx="71285" cy="69120"/>
            <a:chOff x="5085640" y="4613307"/>
            <a:chExt cx="71285" cy="69120"/>
          </a:xfrm>
        </p:grpSpPr>
        <p:sp>
          <p:nvSpPr>
            <p:cNvPr id="6" name="Google Shape;1486;p48">
              <a:hlinkClick r:id="" action="ppaction://hlinkshowjump?jump=previousslide"/>
              <a:extLst>
                <a:ext uri="{FF2B5EF4-FFF2-40B4-BE49-F238E27FC236}">
                  <a16:creationId xmlns:a16="http://schemas.microsoft.com/office/drawing/2014/main" id="{4AC505D4-BD74-38B5-828F-715CDE9A5E97}"/>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87;p48">
              <a:hlinkClick r:id="" action="ppaction://hlinkshowjump?jump=previousslide"/>
              <a:extLst>
                <a:ext uri="{FF2B5EF4-FFF2-40B4-BE49-F238E27FC236}">
                  <a16:creationId xmlns:a16="http://schemas.microsoft.com/office/drawing/2014/main" id="{D1F6B830-D3F5-5B08-C8D9-D41D27BCCBE2}"/>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 name="Google Shape;1488;p48">
            <a:extLst>
              <a:ext uri="{FF2B5EF4-FFF2-40B4-BE49-F238E27FC236}">
                <a16:creationId xmlns:a16="http://schemas.microsoft.com/office/drawing/2014/main" id="{25020026-E2C9-DEC1-0B53-5FAAA3AA309D}"/>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 name="Google Shape;1489;p48">
            <a:extLst>
              <a:ext uri="{FF2B5EF4-FFF2-40B4-BE49-F238E27FC236}">
                <a16:creationId xmlns:a16="http://schemas.microsoft.com/office/drawing/2014/main" id="{80284428-8DE5-B806-186C-02C5D82CEE6A}"/>
              </a:ext>
            </a:extLst>
          </p:cNvPr>
          <p:cNvSpPr/>
          <p:nvPr/>
        </p:nvSpPr>
        <p:spPr>
          <a:xfrm>
            <a:off x="5328392"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490;p48">
            <a:extLst>
              <a:ext uri="{FF2B5EF4-FFF2-40B4-BE49-F238E27FC236}">
                <a16:creationId xmlns:a16="http://schemas.microsoft.com/office/drawing/2014/main" id="{200E18B9-50B9-B3ED-034B-001CBC57EA20}"/>
              </a:ext>
            </a:extLst>
          </p:cNvPr>
          <p:cNvCxnSpPr>
            <a:endCxn id="9" idx="2"/>
          </p:cNvCxnSpPr>
          <p:nvPr/>
        </p:nvCxnSpPr>
        <p:spPr>
          <a:xfrm rot="10800000" flipH="1">
            <a:off x="2705192" y="4907525"/>
            <a:ext cx="26232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8371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7" name="Google Shape;2747;p65"/>
          <p:cNvSpPr txBox="1">
            <a:spLocks noGrp="1"/>
          </p:cNvSpPr>
          <p:nvPr>
            <p:ph type="title" idx="3"/>
          </p:nvPr>
        </p:nvSpPr>
        <p:spPr>
          <a:xfrm>
            <a:off x="6187264" y="475223"/>
            <a:ext cx="184779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Majory Rule</a:t>
            </a:r>
            <a:endParaRPr dirty="0"/>
          </a:p>
        </p:txBody>
      </p:sp>
      <p:sp>
        <p:nvSpPr>
          <p:cNvPr id="2750" name="Google Shape;2750;p65"/>
          <p:cNvSpPr txBox="1">
            <a:spLocks noGrp="1"/>
          </p:cNvSpPr>
          <p:nvPr>
            <p:ph type="title" idx="6"/>
          </p:nvPr>
        </p:nvSpPr>
        <p:spPr>
          <a:xfrm>
            <a:off x="6717546" y="1430873"/>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68%</a:t>
            </a:r>
            <a:endParaRPr dirty="0"/>
          </a:p>
        </p:txBody>
      </p:sp>
      <p:sp>
        <p:nvSpPr>
          <p:cNvPr id="2753" name="Google Shape;2753;p65"/>
          <p:cNvSpPr/>
          <p:nvPr/>
        </p:nvSpPr>
        <p:spPr>
          <a:xfrm>
            <a:off x="6411696" y="93077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5"/>
          <p:cNvSpPr/>
          <p:nvPr/>
        </p:nvSpPr>
        <p:spPr>
          <a:xfrm>
            <a:off x="6411671" y="930773"/>
            <a:ext cx="1487725" cy="1487700"/>
          </a:xfrm>
          <a:prstGeom prst="blockArc">
            <a:avLst>
              <a:gd name="adj1" fmla="val 16200239"/>
              <a:gd name="adj2" fmla="val 8463591"/>
              <a:gd name="adj3" fmla="val 15913"/>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5">
            <a:hlinkClick r:id="rId3"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781" name="Google Shape;2781;p65">
            <a:hlinkClick r:id="" action="ppaction://noaction"/>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782" name="Google Shape;2782;p65">
            <a:hlinkClick r:id="rId4"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
        <p:nvSpPr>
          <p:cNvPr id="11" name="Google Shape;1295;p44">
            <a:hlinkClick r:id="rId3" action="ppaction://hlinksldjump"/>
            <a:extLst>
              <a:ext uri="{FF2B5EF4-FFF2-40B4-BE49-F238E27FC236}">
                <a16:creationId xmlns:a16="http://schemas.microsoft.com/office/drawing/2014/main" id="{F8C8A3E1-DE9C-3F5C-EAB9-194BAF0F3B8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7" name="Google Shape;1311;p44">
            <a:hlinkClick r:id="" action="ppaction://noaction"/>
            <a:extLst>
              <a:ext uri="{FF2B5EF4-FFF2-40B4-BE49-F238E27FC236}">
                <a16:creationId xmlns:a16="http://schemas.microsoft.com/office/drawing/2014/main" id="{887571B7-E0FC-EE33-D350-5649C3C212AD}"/>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 name="Google Shape;1312;p44">
            <a:hlinkClick r:id="rId4" action="ppaction://hlinksldjump"/>
            <a:extLst>
              <a:ext uri="{FF2B5EF4-FFF2-40B4-BE49-F238E27FC236}">
                <a16:creationId xmlns:a16="http://schemas.microsoft.com/office/drawing/2014/main" id="{D391C322-A474-6686-E7BD-6B3010CE9169}"/>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9" name="Group 28">
            <a:extLst>
              <a:ext uri="{FF2B5EF4-FFF2-40B4-BE49-F238E27FC236}">
                <a16:creationId xmlns:a16="http://schemas.microsoft.com/office/drawing/2014/main" id="{22CFD495-C821-75EF-4DE5-A8349A55FBF6}"/>
              </a:ext>
            </a:extLst>
          </p:cNvPr>
          <p:cNvGrpSpPr/>
          <p:nvPr/>
        </p:nvGrpSpPr>
        <p:grpSpPr>
          <a:xfrm>
            <a:off x="0" y="234600"/>
            <a:ext cx="2320779" cy="3817925"/>
            <a:chOff x="0" y="234600"/>
            <a:chExt cx="2320779" cy="3817925"/>
          </a:xfrm>
        </p:grpSpPr>
        <p:grpSp>
          <p:nvGrpSpPr>
            <p:cNvPr id="30" name="Google Shape;834;p34">
              <a:extLst>
                <a:ext uri="{FF2B5EF4-FFF2-40B4-BE49-F238E27FC236}">
                  <a16:creationId xmlns:a16="http://schemas.microsoft.com/office/drawing/2014/main" id="{90038130-2F6C-B5B9-D9C7-11D03C8E8CA9}"/>
                </a:ext>
              </a:extLst>
            </p:cNvPr>
            <p:cNvGrpSpPr/>
            <p:nvPr/>
          </p:nvGrpSpPr>
          <p:grpSpPr>
            <a:xfrm>
              <a:off x="0" y="234600"/>
              <a:ext cx="2168006" cy="3817925"/>
              <a:chOff x="0" y="184950"/>
              <a:chExt cx="2489100" cy="4773600"/>
            </a:xfrm>
          </p:grpSpPr>
          <p:sp>
            <p:nvSpPr>
              <p:cNvPr id="54" name="Google Shape;835;p34">
                <a:extLst>
                  <a:ext uri="{FF2B5EF4-FFF2-40B4-BE49-F238E27FC236}">
                    <a16:creationId xmlns:a16="http://schemas.microsoft.com/office/drawing/2014/main" id="{086A9D97-CD14-ADAA-20B8-4604858DDC06}"/>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6;p34">
                <a:extLst>
                  <a:ext uri="{FF2B5EF4-FFF2-40B4-BE49-F238E27FC236}">
                    <a16:creationId xmlns:a16="http://schemas.microsoft.com/office/drawing/2014/main" id="{3A3F1580-FD49-B854-ECE6-1D415A04FBB5}"/>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7;p34">
                <a:extLst>
                  <a:ext uri="{FF2B5EF4-FFF2-40B4-BE49-F238E27FC236}">
                    <a16:creationId xmlns:a16="http://schemas.microsoft.com/office/drawing/2014/main" id="{30A7168F-240F-C7DF-1B76-2742FF55C568}"/>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8;p34">
              <a:extLst>
                <a:ext uri="{FF2B5EF4-FFF2-40B4-BE49-F238E27FC236}">
                  <a16:creationId xmlns:a16="http://schemas.microsoft.com/office/drawing/2014/main" id="{D539607A-2A9F-96E8-9897-7B44288A8F04}"/>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32" name="Google Shape;839;p34">
              <a:extLst>
                <a:ext uri="{FF2B5EF4-FFF2-40B4-BE49-F238E27FC236}">
                  <a16:creationId xmlns:a16="http://schemas.microsoft.com/office/drawing/2014/main" id="{4A94F671-F670-E377-319B-948E501A3A1E}"/>
                </a:ext>
              </a:extLst>
            </p:cNvPr>
            <p:cNvGrpSpPr/>
            <p:nvPr/>
          </p:nvGrpSpPr>
          <p:grpSpPr>
            <a:xfrm>
              <a:off x="156230" y="1265599"/>
              <a:ext cx="222708" cy="222689"/>
              <a:chOff x="4436963" y="889641"/>
              <a:chExt cx="363309" cy="363278"/>
            </a:xfrm>
          </p:grpSpPr>
          <p:sp>
            <p:nvSpPr>
              <p:cNvPr id="52" name="Google Shape;840;p34">
                <a:extLst>
                  <a:ext uri="{FF2B5EF4-FFF2-40B4-BE49-F238E27FC236}">
                    <a16:creationId xmlns:a16="http://schemas.microsoft.com/office/drawing/2014/main" id="{1E856A5F-0EFD-C503-43FC-D8624A6BF2CA}"/>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1;p34">
                <a:extLst>
                  <a:ext uri="{FF2B5EF4-FFF2-40B4-BE49-F238E27FC236}">
                    <a16:creationId xmlns:a16="http://schemas.microsoft.com/office/drawing/2014/main" id="{F2D918E7-A41B-3DC5-C237-F6E662D369B9}"/>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844;p34">
              <a:extLst>
                <a:ext uri="{FF2B5EF4-FFF2-40B4-BE49-F238E27FC236}">
                  <a16:creationId xmlns:a16="http://schemas.microsoft.com/office/drawing/2014/main" id="{6F07353E-E8F5-60F7-77BF-9ECE0BC9AED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5;p34">
              <a:hlinkClick r:id="rId4" action="ppaction://hlinksldjump"/>
              <a:extLst>
                <a:ext uri="{FF2B5EF4-FFF2-40B4-BE49-F238E27FC236}">
                  <a16:creationId xmlns:a16="http://schemas.microsoft.com/office/drawing/2014/main" id="{CA5E1D89-DE44-F2E6-5EB0-03E73A33ECEB}"/>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35" name="Google Shape;846;p34">
              <a:hlinkClick r:id="rId3" action="ppaction://hlinksldjump"/>
              <a:extLst>
                <a:ext uri="{FF2B5EF4-FFF2-40B4-BE49-F238E27FC236}">
                  <a16:creationId xmlns:a16="http://schemas.microsoft.com/office/drawing/2014/main" id="{28CC49F7-06B3-F2E9-22DA-89DF08695DA3}"/>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36" name="Google Shape;847;p34">
              <a:extLst>
                <a:ext uri="{FF2B5EF4-FFF2-40B4-BE49-F238E27FC236}">
                  <a16:creationId xmlns:a16="http://schemas.microsoft.com/office/drawing/2014/main" id="{A474B4D8-4AD7-D9DF-918B-5E5DEC977B64}"/>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37" name="Google Shape;848;p34">
              <a:hlinkClick r:id="rId6" action="ppaction://hlinksldjump"/>
              <a:extLst>
                <a:ext uri="{FF2B5EF4-FFF2-40B4-BE49-F238E27FC236}">
                  <a16:creationId xmlns:a16="http://schemas.microsoft.com/office/drawing/2014/main" id="{3D881AD4-9808-398D-C555-847528EE2E9B}"/>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38" name="Google Shape;849;p34">
              <a:hlinkClick r:id="" action="ppaction://noaction"/>
              <a:extLst>
                <a:ext uri="{FF2B5EF4-FFF2-40B4-BE49-F238E27FC236}">
                  <a16:creationId xmlns:a16="http://schemas.microsoft.com/office/drawing/2014/main" id="{BA4C8106-E4DF-7544-AE4D-DAA111651C77}"/>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39" name="Google Shape;850;p34">
              <a:hlinkClick r:id="" action="ppaction://noaction"/>
              <a:extLst>
                <a:ext uri="{FF2B5EF4-FFF2-40B4-BE49-F238E27FC236}">
                  <a16:creationId xmlns:a16="http://schemas.microsoft.com/office/drawing/2014/main" id="{548BC825-8832-A858-9D3E-D32101CA3E62}"/>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40" name="Google Shape;851;p34">
              <a:hlinkClick r:id="" action="ppaction://noaction"/>
              <a:extLst>
                <a:ext uri="{FF2B5EF4-FFF2-40B4-BE49-F238E27FC236}">
                  <a16:creationId xmlns:a16="http://schemas.microsoft.com/office/drawing/2014/main" id="{C6E1DA9F-7B2E-F842-B08C-E7B02C708BA2}"/>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41" name="Google Shape;852;p34">
              <a:extLst>
                <a:ext uri="{FF2B5EF4-FFF2-40B4-BE49-F238E27FC236}">
                  <a16:creationId xmlns:a16="http://schemas.microsoft.com/office/drawing/2014/main" id="{66E02CFA-A2E0-CF74-B697-040E42E9D72B}"/>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853;p34">
              <a:extLst>
                <a:ext uri="{FF2B5EF4-FFF2-40B4-BE49-F238E27FC236}">
                  <a16:creationId xmlns:a16="http://schemas.microsoft.com/office/drawing/2014/main" id="{6817D9A6-EF54-34C0-F1F7-DDFE68E7505A}"/>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854;p34">
              <a:extLst>
                <a:ext uri="{FF2B5EF4-FFF2-40B4-BE49-F238E27FC236}">
                  <a16:creationId xmlns:a16="http://schemas.microsoft.com/office/drawing/2014/main" id="{0EC173BD-C3BE-24AD-B34D-0B2FBE29C4AE}"/>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44" name="Google Shape;855;p34">
              <a:extLst>
                <a:ext uri="{FF2B5EF4-FFF2-40B4-BE49-F238E27FC236}">
                  <a16:creationId xmlns:a16="http://schemas.microsoft.com/office/drawing/2014/main" id="{4A8E08CF-1EE8-8D90-5338-DC8102FDA0C5}"/>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45" name="Google Shape;856;p34">
              <a:extLst>
                <a:ext uri="{FF2B5EF4-FFF2-40B4-BE49-F238E27FC236}">
                  <a16:creationId xmlns:a16="http://schemas.microsoft.com/office/drawing/2014/main" id="{5D4677FB-9898-E8E4-0BFE-4B7DB5DFD07F}"/>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46" name="Google Shape;857;p34">
              <a:extLst>
                <a:ext uri="{FF2B5EF4-FFF2-40B4-BE49-F238E27FC236}">
                  <a16:creationId xmlns:a16="http://schemas.microsoft.com/office/drawing/2014/main" id="{E0E08DFD-D576-82D2-5AEA-2A99E14812CE}"/>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47" name="Google Shape;858;p34">
              <a:extLst>
                <a:ext uri="{FF2B5EF4-FFF2-40B4-BE49-F238E27FC236}">
                  <a16:creationId xmlns:a16="http://schemas.microsoft.com/office/drawing/2014/main" id="{73C2E1ED-8511-2AA5-5B93-C61143B80988}"/>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866;p34">
              <a:extLst>
                <a:ext uri="{FF2B5EF4-FFF2-40B4-BE49-F238E27FC236}">
                  <a16:creationId xmlns:a16="http://schemas.microsoft.com/office/drawing/2014/main" id="{6C2B75C9-B081-6321-F670-9CF45D9C91E1}"/>
                </a:ext>
              </a:extLst>
            </p:cNvPr>
            <p:cNvGrpSpPr/>
            <p:nvPr/>
          </p:nvGrpSpPr>
          <p:grpSpPr>
            <a:xfrm>
              <a:off x="171571" y="3727018"/>
              <a:ext cx="192025" cy="201167"/>
              <a:chOff x="848108" y="2667020"/>
              <a:chExt cx="53144" cy="56135"/>
            </a:xfrm>
          </p:grpSpPr>
          <p:sp>
            <p:nvSpPr>
              <p:cNvPr id="50" name="Google Shape;867;p34">
                <a:extLst>
                  <a:ext uri="{FF2B5EF4-FFF2-40B4-BE49-F238E27FC236}">
                    <a16:creationId xmlns:a16="http://schemas.microsoft.com/office/drawing/2014/main" id="{3B9D1CBF-F260-CD63-F2B5-4A51A45EAABC}"/>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68;p34">
                <a:extLst>
                  <a:ext uri="{FF2B5EF4-FFF2-40B4-BE49-F238E27FC236}">
                    <a16:creationId xmlns:a16="http://schemas.microsoft.com/office/drawing/2014/main" id="{B246746E-E0F2-B721-A0AD-D68420958E27}"/>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869;p34">
              <a:hlinkClick r:id="" action="ppaction://noaction"/>
              <a:extLst>
                <a:ext uri="{FF2B5EF4-FFF2-40B4-BE49-F238E27FC236}">
                  <a16:creationId xmlns:a16="http://schemas.microsoft.com/office/drawing/2014/main" id="{4C125B47-659E-5DDF-7F00-EF8E5CE85561}"/>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sp>
        <p:nvSpPr>
          <p:cNvPr id="2749" name="Google Shape;2749;p65"/>
          <p:cNvSpPr txBox="1">
            <a:spLocks noGrp="1"/>
          </p:cNvSpPr>
          <p:nvPr>
            <p:ph type="title" idx="5"/>
          </p:nvPr>
        </p:nvSpPr>
        <p:spPr>
          <a:xfrm>
            <a:off x="3121826" y="1425981"/>
            <a:ext cx="8760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64%</a:t>
            </a:r>
            <a:endParaRPr dirty="0"/>
          </a:p>
        </p:txBody>
      </p:sp>
      <p:sp>
        <p:nvSpPr>
          <p:cNvPr id="2751" name="Google Shape;2751;p65"/>
          <p:cNvSpPr/>
          <p:nvPr/>
        </p:nvSpPr>
        <p:spPr>
          <a:xfrm>
            <a:off x="2816014" y="92589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65"/>
          <p:cNvSpPr/>
          <p:nvPr/>
        </p:nvSpPr>
        <p:spPr>
          <a:xfrm>
            <a:off x="2815989" y="925898"/>
            <a:ext cx="1487700" cy="1487700"/>
          </a:xfrm>
          <a:prstGeom prst="blockArc">
            <a:avLst>
              <a:gd name="adj1" fmla="val 16217417"/>
              <a:gd name="adj2" fmla="val 7252990"/>
              <a:gd name="adj3" fmla="val 16228"/>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7;p65">
            <a:extLst>
              <a:ext uri="{FF2B5EF4-FFF2-40B4-BE49-F238E27FC236}">
                <a16:creationId xmlns:a16="http://schemas.microsoft.com/office/drawing/2014/main" id="{D4241115-E022-787B-765D-3CF4E82EDD1B}"/>
              </a:ext>
            </a:extLst>
          </p:cNvPr>
          <p:cNvSpPr txBox="1">
            <a:spLocks/>
          </p:cNvSpPr>
          <p:nvPr/>
        </p:nvSpPr>
        <p:spPr>
          <a:xfrm>
            <a:off x="2727995" y="475223"/>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US" dirty="0"/>
              <a:t>Output</a:t>
            </a:r>
          </a:p>
        </p:txBody>
      </p:sp>
      <p:sp>
        <p:nvSpPr>
          <p:cNvPr id="2690" name="Google Shape;2747;p65">
            <a:extLst>
              <a:ext uri="{FF2B5EF4-FFF2-40B4-BE49-F238E27FC236}">
                <a16:creationId xmlns:a16="http://schemas.microsoft.com/office/drawing/2014/main" id="{5BFEEFBC-58AF-7660-9706-584162C4F86D}"/>
              </a:ext>
            </a:extLst>
          </p:cNvPr>
          <p:cNvSpPr txBox="1">
            <a:spLocks/>
          </p:cNvSpPr>
          <p:nvPr/>
        </p:nvSpPr>
        <p:spPr>
          <a:xfrm>
            <a:off x="6114912" y="2334608"/>
            <a:ext cx="199873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 &amp; MR</a:t>
            </a:r>
            <a:endParaRPr lang="en-US" dirty="0"/>
          </a:p>
        </p:txBody>
      </p:sp>
      <p:sp>
        <p:nvSpPr>
          <p:cNvPr id="2691" name="Google Shape;2750;p65">
            <a:extLst>
              <a:ext uri="{FF2B5EF4-FFF2-40B4-BE49-F238E27FC236}">
                <a16:creationId xmlns:a16="http://schemas.microsoft.com/office/drawing/2014/main" id="{9E7FB00B-4F7A-7C6B-BC76-A141A8814B23}"/>
              </a:ext>
            </a:extLst>
          </p:cNvPr>
          <p:cNvSpPr txBox="1">
            <a:spLocks/>
          </p:cNvSpPr>
          <p:nvPr/>
        </p:nvSpPr>
        <p:spPr>
          <a:xfrm>
            <a:off x="6717546" y="3290258"/>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37%</a:t>
            </a:r>
          </a:p>
        </p:txBody>
      </p:sp>
      <p:sp>
        <p:nvSpPr>
          <p:cNvPr id="2692" name="Google Shape;2753;p65">
            <a:extLst>
              <a:ext uri="{FF2B5EF4-FFF2-40B4-BE49-F238E27FC236}">
                <a16:creationId xmlns:a16="http://schemas.microsoft.com/office/drawing/2014/main" id="{8917EA83-E032-C8E1-E34F-FA993414A4A3}"/>
              </a:ext>
            </a:extLst>
          </p:cNvPr>
          <p:cNvSpPr/>
          <p:nvPr/>
        </p:nvSpPr>
        <p:spPr>
          <a:xfrm>
            <a:off x="6411696" y="2790158"/>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754;p65">
            <a:extLst>
              <a:ext uri="{FF2B5EF4-FFF2-40B4-BE49-F238E27FC236}">
                <a16:creationId xmlns:a16="http://schemas.microsoft.com/office/drawing/2014/main" id="{BB19F306-0DCD-7DDE-AD0E-744A6491EA6C}"/>
              </a:ext>
            </a:extLst>
          </p:cNvPr>
          <p:cNvSpPr/>
          <p:nvPr/>
        </p:nvSpPr>
        <p:spPr>
          <a:xfrm>
            <a:off x="6411671" y="2790158"/>
            <a:ext cx="1487725" cy="1487700"/>
          </a:xfrm>
          <a:prstGeom prst="blockArc">
            <a:avLst>
              <a:gd name="adj1" fmla="val 16200239"/>
              <a:gd name="adj2" fmla="val 2829074"/>
              <a:gd name="adj3" fmla="val 15345"/>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749;p65">
            <a:extLst>
              <a:ext uri="{FF2B5EF4-FFF2-40B4-BE49-F238E27FC236}">
                <a16:creationId xmlns:a16="http://schemas.microsoft.com/office/drawing/2014/main" id="{F4024209-96BF-1D03-9F31-D550E61679DA}"/>
              </a:ext>
            </a:extLst>
          </p:cNvPr>
          <p:cNvSpPr txBox="1">
            <a:spLocks/>
          </p:cNvSpPr>
          <p:nvPr/>
        </p:nvSpPr>
        <p:spPr>
          <a:xfrm>
            <a:off x="3121826" y="3285366"/>
            <a:ext cx="876000" cy="48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800"/>
              <a:buFont typeface="Poppins"/>
              <a:buNone/>
              <a:defRPr sz="24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4800"/>
              <a:buFont typeface="Poppins"/>
              <a:buNone/>
              <a:defRPr sz="4800" b="1" i="0" u="none" strike="noStrike" cap="none">
                <a:solidFill>
                  <a:schemeClr val="accent2"/>
                </a:solidFill>
                <a:latin typeface="Poppins"/>
                <a:ea typeface="Poppins"/>
                <a:cs typeface="Poppins"/>
                <a:sym typeface="Poppins"/>
              </a:defRPr>
            </a:lvl9pPr>
          </a:lstStyle>
          <a:p>
            <a:r>
              <a:rPr lang="en" dirty="0"/>
              <a:t>30%</a:t>
            </a:r>
          </a:p>
        </p:txBody>
      </p:sp>
      <p:sp>
        <p:nvSpPr>
          <p:cNvPr id="2695" name="Google Shape;2751;p65">
            <a:extLst>
              <a:ext uri="{FF2B5EF4-FFF2-40B4-BE49-F238E27FC236}">
                <a16:creationId xmlns:a16="http://schemas.microsoft.com/office/drawing/2014/main" id="{DAFC9EE6-5CB2-30AD-5EBD-56C39F5E091D}"/>
              </a:ext>
            </a:extLst>
          </p:cNvPr>
          <p:cNvSpPr/>
          <p:nvPr/>
        </p:nvSpPr>
        <p:spPr>
          <a:xfrm>
            <a:off x="2816014" y="2785283"/>
            <a:ext cx="1487700" cy="1487700"/>
          </a:xfrm>
          <a:prstGeom prst="donut">
            <a:avLst>
              <a:gd name="adj" fmla="val 1568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752;p65">
            <a:extLst>
              <a:ext uri="{FF2B5EF4-FFF2-40B4-BE49-F238E27FC236}">
                <a16:creationId xmlns:a16="http://schemas.microsoft.com/office/drawing/2014/main" id="{63FB09CB-2135-5CF4-666D-90AF240D40F4}"/>
              </a:ext>
            </a:extLst>
          </p:cNvPr>
          <p:cNvSpPr/>
          <p:nvPr/>
        </p:nvSpPr>
        <p:spPr>
          <a:xfrm>
            <a:off x="2815989" y="2785283"/>
            <a:ext cx="1487700" cy="1487700"/>
          </a:xfrm>
          <a:prstGeom prst="blockArc">
            <a:avLst>
              <a:gd name="adj1" fmla="val 16217417"/>
              <a:gd name="adj2" fmla="val 2073706"/>
              <a:gd name="adj3" fmla="val 15486"/>
            </a:avLst>
          </a:prstGeom>
          <a:gradFill>
            <a:gsLst>
              <a:gs pos="0">
                <a:srgbClr val="DDFFB2"/>
              </a:gs>
              <a:gs pos="50000">
                <a:srgbClr val="D5F979"/>
              </a:gs>
              <a:gs pos="100000">
                <a:srgbClr val="A9F5B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747;p65">
            <a:extLst>
              <a:ext uri="{FF2B5EF4-FFF2-40B4-BE49-F238E27FC236}">
                <a16:creationId xmlns:a16="http://schemas.microsoft.com/office/drawing/2014/main" id="{E209F96A-37B6-C21B-ABC4-F0099F48E4B7}"/>
              </a:ext>
            </a:extLst>
          </p:cNvPr>
          <p:cNvSpPr txBox="1">
            <a:spLocks/>
          </p:cNvSpPr>
          <p:nvPr/>
        </p:nvSpPr>
        <p:spPr>
          <a:xfrm>
            <a:off x="2727995" y="2334608"/>
            <a:ext cx="1548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500"/>
              <a:buFont typeface="Poppins"/>
              <a:buNone/>
              <a:defRPr sz="2000" b="1" i="0" u="none" strike="noStrike" cap="none">
                <a:solidFill>
                  <a:schemeClr val="accent2"/>
                </a:solidFill>
                <a:latin typeface="Poppins"/>
                <a:ea typeface="Poppins"/>
                <a:cs typeface="Poppins"/>
                <a:sym typeface="Poppins"/>
              </a:defRPr>
            </a:lvl1pPr>
            <a:lvl2pPr marR="0" lvl="1"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2pPr>
            <a:lvl3pPr marR="0" lvl="2"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3pPr>
            <a:lvl4pPr marR="0" lvl="3"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4pPr>
            <a:lvl5pPr marR="0" lvl="4"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5pPr>
            <a:lvl6pPr marR="0" lvl="5"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6pPr>
            <a:lvl7pPr marR="0" lvl="6"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7pPr>
            <a:lvl8pPr marR="0" lvl="7"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8pPr>
            <a:lvl9pPr marR="0" lvl="8" algn="ctr" rtl="0">
              <a:lnSpc>
                <a:spcPct val="100000"/>
              </a:lnSpc>
              <a:spcBef>
                <a:spcPts val="0"/>
              </a:spcBef>
              <a:spcAft>
                <a:spcPts val="0"/>
              </a:spcAft>
              <a:buClr>
                <a:schemeClr val="accent2"/>
              </a:buClr>
              <a:buSzPts val="2500"/>
              <a:buFont typeface="Poppins"/>
              <a:buNone/>
              <a:defRPr sz="2500" b="1" i="0" u="none" strike="noStrike" cap="none">
                <a:solidFill>
                  <a:schemeClr val="accent2"/>
                </a:solidFill>
                <a:latin typeface="Poppins"/>
                <a:ea typeface="Poppins"/>
                <a:cs typeface="Poppins"/>
                <a:sym typeface="Poppins"/>
              </a:defRPr>
            </a:lvl9pPr>
          </a:lstStyle>
          <a:p>
            <a:r>
              <a:rPr lang="en-GB" dirty="0"/>
              <a:t>Weights</a:t>
            </a:r>
            <a:endParaRPr lang="en-US" dirty="0"/>
          </a:p>
        </p:txBody>
      </p:sp>
      <p:grpSp>
        <p:nvGrpSpPr>
          <p:cNvPr id="2702" name="Google Shape;2148;p57">
            <a:extLst>
              <a:ext uri="{FF2B5EF4-FFF2-40B4-BE49-F238E27FC236}">
                <a16:creationId xmlns:a16="http://schemas.microsoft.com/office/drawing/2014/main" id="{10A4A7DA-C9B2-D6FC-D391-562574524D07}"/>
              </a:ext>
            </a:extLst>
          </p:cNvPr>
          <p:cNvGrpSpPr/>
          <p:nvPr/>
        </p:nvGrpSpPr>
        <p:grpSpPr>
          <a:xfrm>
            <a:off x="6341136" y="4613307"/>
            <a:ext cx="70559" cy="69120"/>
            <a:chOff x="6341136" y="4613307"/>
            <a:chExt cx="70559" cy="69120"/>
          </a:xfrm>
        </p:grpSpPr>
        <p:sp>
          <p:nvSpPr>
            <p:cNvPr id="2704" name="Google Shape;2149;p57">
              <a:hlinkClick r:id="" action="ppaction://hlinkshowjump?jump=nextslide"/>
              <a:extLst>
                <a:ext uri="{FF2B5EF4-FFF2-40B4-BE49-F238E27FC236}">
                  <a16:creationId xmlns:a16="http://schemas.microsoft.com/office/drawing/2014/main" id="{83774BB6-EE92-2C28-A4ED-7E084EF71E66}"/>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150;p57">
              <a:hlinkClick r:id="" action="ppaction://hlinkshowjump?jump=nextslide"/>
              <a:extLst>
                <a:ext uri="{FF2B5EF4-FFF2-40B4-BE49-F238E27FC236}">
                  <a16:creationId xmlns:a16="http://schemas.microsoft.com/office/drawing/2014/main" id="{91514E2F-7526-2436-8974-1C35C92A1F3F}"/>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151;p57">
            <a:extLst>
              <a:ext uri="{FF2B5EF4-FFF2-40B4-BE49-F238E27FC236}">
                <a16:creationId xmlns:a16="http://schemas.microsoft.com/office/drawing/2014/main" id="{4C9BD164-DD4C-35E3-64F8-1985F768D4BA}"/>
              </a:ext>
            </a:extLst>
          </p:cNvPr>
          <p:cNvGrpSpPr/>
          <p:nvPr/>
        </p:nvGrpSpPr>
        <p:grpSpPr>
          <a:xfrm>
            <a:off x="5085640" y="4613307"/>
            <a:ext cx="71285" cy="69120"/>
            <a:chOff x="5085640" y="4613307"/>
            <a:chExt cx="71285" cy="69120"/>
          </a:xfrm>
        </p:grpSpPr>
        <p:sp>
          <p:nvSpPr>
            <p:cNvPr id="2707" name="Google Shape;2152;p57">
              <a:hlinkClick r:id="" action="ppaction://hlinkshowjump?jump=previousslide"/>
              <a:extLst>
                <a:ext uri="{FF2B5EF4-FFF2-40B4-BE49-F238E27FC236}">
                  <a16:creationId xmlns:a16="http://schemas.microsoft.com/office/drawing/2014/main" id="{B9ADBF49-1CB9-5791-A71F-71F699B674B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153;p57">
              <a:hlinkClick r:id="" action="ppaction://hlinkshowjump?jump=previousslide"/>
              <a:extLst>
                <a:ext uri="{FF2B5EF4-FFF2-40B4-BE49-F238E27FC236}">
                  <a16:creationId xmlns:a16="http://schemas.microsoft.com/office/drawing/2014/main" id="{5D438325-721F-1677-689A-3301D8C79F63}"/>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154;p57">
            <a:extLst>
              <a:ext uri="{FF2B5EF4-FFF2-40B4-BE49-F238E27FC236}">
                <a16:creationId xmlns:a16="http://schemas.microsoft.com/office/drawing/2014/main" id="{72C3C8A8-ADDA-9029-2B5D-40B92BFE2CB9}"/>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2710" name="Google Shape;2155;p57">
            <a:extLst>
              <a:ext uri="{FF2B5EF4-FFF2-40B4-BE49-F238E27FC236}">
                <a16:creationId xmlns:a16="http://schemas.microsoft.com/office/drawing/2014/main" id="{209703DF-D19A-E428-C188-1289BF2E09C4}"/>
              </a:ext>
            </a:extLst>
          </p:cNvPr>
          <p:cNvSpPr/>
          <p:nvPr/>
        </p:nvSpPr>
        <p:spPr>
          <a:xfrm>
            <a:off x="682736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1" name="Google Shape;2156;p57">
            <a:extLst>
              <a:ext uri="{FF2B5EF4-FFF2-40B4-BE49-F238E27FC236}">
                <a16:creationId xmlns:a16="http://schemas.microsoft.com/office/drawing/2014/main" id="{5AE10E7D-D5BF-4838-D00C-8B04E88E88A4}"/>
              </a:ext>
            </a:extLst>
          </p:cNvPr>
          <p:cNvCxnSpPr>
            <a:endCxn id="2710" idx="2"/>
          </p:cNvCxnSpPr>
          <p:nvPr/>
        </p:nvCxnSpPr>
        <p:spPr>
          <a:xfrm rot="10800000" flipH="1">
            <a:off x="2705361" y="4907525"/>
            <a:ext cx="41220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1316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7" name="Google Shape;2747;p65"/>
          <p:cNvSpPr txBox="1">
            <a:spLocks noGrp="1"/>
          </p:cNvSpPr>
          <p:nvPr>
            <p:ph type="title" idx="3"/>
          </p:nvPr>
        </p:nvSpPr>
        <p:spPr>
          <a:xfrm>
            <a:off x="2793338" y="609031"/>
            <a:ext cx="472717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 without Majority Rule</a:t>
            </a:r>
            <a:endParaRPr dirty="0"/>
          </a:p>
        </p:txBody>
      </p:sp>
      <p:pic>
        <p:nvPicPr>
          <p:cNvPr id="61" name="Picture 60">
            <a:extLst>
              <a:ext uri="{FF2B5EF4-FFF2-40B4-BE49-F238E27FC236}">
                <a16:creationId xmlns:a16="http://schemas.microsoft.com/office/drawing/2014/main" id="{0C7F5DCF-B0C5-9E2E-D90D-1345567DD2CF}"/>
              </a:ext>
            </a:extLst>
          </p:cNvPr>
          <p:cNvPicPr>
            <a:picLocks noChangeAspect="1"/>
          </p:cNvPicPr>
          <p:nvPr/>
        </p:nvPicPr>
        <p:blipFill>
          <a:blip r:embed="rId3"/>
          <a:stretch>
            <a:fillRect/>
          </a:stretch>
        </p:blipFill>
        <p:spPr>
          <a:xfrm>
            <a:off x="2359970" y="1063030"/>
            <a:ext cx="6067500" cy="3120695"/>
          </a:xfrm>
          <a:prstGeom prst="rect">
            <a:avLst/>
          </a:prstGeom>
        </p:spPr>
      </p:pic>
      <p:grpSp>
        <p:nvGrpSpPr>
          <p:cNvPr id="62" name="Google Shape;2148;p57">
            <a:extLst>
              <a:ext uri="{FF2B5EF4-FFF2-40B4-BE49-F238E27FC236}">
                <a16:creationId xmlns:a16="http://schemas.microsoft.com/office/drawing/2014/main" id="{8885FD94-8313-A230-CA06-9DB6B13937E5}"/>
              </a:ext>
            </a:extLst>
          </p:cNvPr>
          <p:cNvGrpSpPr/>
          <p:nvPr/>
        </p:nvGrpSpPr>
        <p:grpSpPr>
          <a:xfrm>
            <a:off x="6341136" y="4613307"/>
            <a:ext cx="70559" cy="69120"/>
            <a:chOff x="6341136" y="4613307"/>
            <a:chExt cx="70559" cy="69120"/>
          </a:xfrm>
        </p:grpSpPr>
        <p:sp>
          <p:nvSpPr>
            <p:cNvPr id="2688" name="Google Shape;2149;p57">
              <a:hlinkClick r:id="" action="ppaction://hlinkshowjump?jump=nextslide"/>
              <a:extLst>
                <a:ext uri="{FF2B5EF4-FFF2-40B4-BE49-F238E27FC236}">
                  <a16:creationId xmlns:a16="http://schemas.microsoft.com/office/drawing/2014/main" id="{EDA0A863-E012-CD4F-BF86-8921DA984E19}"/>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150;p57">
              <a:hlinkClick r:id="" action="ppaction://hlinkshowjump?jump=nextslide"/>
              <a:extLst>
                <a:ext uri="{FF2B5EF4-FFF2-40B4-BE49-F238E27FC236}">
                  <a16:creationId xmlns:a16="http://schemas.microsoft.com/office/drawing/2014/main" id="{5178539C-FFE3-2247-04DB-5B821CEF5372}"/>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8" name="Google Shape;2151;p57">
            <a:extLst>
              <a:ext uri="{FF2B5EF4-FFF2-40B4-BE49-F238E27FC236}">
                <a16:creationId xmlns:a16="http://schemas.microsoft.com/office/drawing/2014/main" id="{65D3DC4C-AAA4-9980-CF9F-69DE0A5C2DAE}"/>
              </a:ext>
            </a:extLst>
          </p:cNvPr>
          <p:cNvGrpSpPr/>
          <p:nvPr/>
        </p:nvGrpSpPr>
        <p:grpSpPr>
          <a:xfrm>
            <a:off x="5085640" y="4613307"/>
            <a:ext cx="71285" cy="69120"/>
            <a:chOff x="5085640" y="4613307"/>
            <a:chExt cx="71285" cy="69120"/>
          </a:xfrm>
        </p:grpSpPr>
        <p:sp>
          <p:nvSpPr>
            <p:cNvPr id="2699" name="Google Shape;2152;p57">
              <a:hlinkClick r:id="" action="ppaction://hlinkshowjump?jump=previousslide"/>
              <a:extLst>
                <a:ext uri="{FF2B5EF4-FFF2-40B4-BE49-F238E27FC236}">
                  <a16:creationId xmlns:a16="http://schemas.microsoft.com/office/drawing/2014/main" id="{2BEBCA4E-D32F-537C-7661-9DDB4AEFB908}"/>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153;p57">
              <a:hlinkClick r:id="" action="ppaction://hlinkshowjump?jump=previousslide"/>
              <a:extLst>
                <a:ext uri="{FF2B5EF4-FFF2-40B4-BE49-F238E27FC236}">
                  <a16:creationId xmlns:a16="http://schemas.microsoft.com/office/drawing/2014/main" id="{A5EF8276-BF13-C0A9-29C8-38B50D4E43A9}"/>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2" name="Google Shape;2154;p57">
            <a:extLst>
              <a:ext uri="{FF2B5EF4-FFF2-40B4-BE49-F238E27FC236}">
                <a16:creationId xmlns:a16="http://schemas.microsoft.com/office/drawing/2014/main" id="{87E6B797-27C7-EDB6-53CF-B1B03056177C}"/>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2704" name="Google Shape;2155;p57">
            <a:extLst>
              <a:ext uri="{FF2B5EF4-FFF2-40B4-BE49-F238E27FC236}">
                <a16:creationId xmlns:a16="http://schemas.microsoft.com/office/drawing/2014/main" id="{E3CDF3F9-B6D8-1D82-D877-1386061C3E1C}"/>
              </a:ext>
            </a:extLst>
          </p:cNvPr>
          <p:cNvSpPr/>
          <p:nvPr/>
        </p:nvSpPr>
        <p:spPr>
          <a:xfrm>
            <a:off x="6827361"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5" name="Google Shape;2156;p57">
            <a:extLst>
              <a:ext uri="{FF2B5EF4-FFF2-40B4-BE49-F238E27FC236}">
                <a16:creationId xmlns:a16="http://schemas.microsoft.com/office/drawing/2014/main" id="{2DF9764E-D923-9BF3-4E55-C4EC146B1832}"/>
              </a:ext>
            </a:extLst>
          </p:cNvPr>
          <p:cNvCxnSpPr>
            <a:endCxn id="2704" idx="2"/>
          </p:cNvCxnSpPr>
          <p:nvPr/>
        </p:nvCxnSpPr>
        <p:spPr>
          <a:xfrm rot="10800000" flipH="1">
            <a:off x="2705361" y="4907525"/>
            <a:ext cx="4122000" cy="2100"/>
          </a:xfrm>
          <a:prstGeom prst="straightConnector1">
            <a:avLst/>
          </a:prstGeom>
          <a:noFill/>
          <a:ln w="28575" cap="flat" cmpd="sng">
            <a:solidFill>
              <a:schemeClr val="accent1"/>
            </a:solidFill>
            <a:prstDash val="solid"/>
            <a:round/>
            <a:headEnd type="none" w="med" len="med"/>
            <a:tailEnd type="none" w="med" len="med"/>
          </a:ln>
        </p:spPr>
      </p:cxnSp>
      <p:grpSp>
        <p:nvGrpSpPr>
          <p:cNvPr id="2801" name="Google Shape;2756;p65">
            <a:extLst>
              <a:ext uri="{FF2B5EF4-FFF2-40B4-BE49-F238E27FC236}">
                <a16:creationId xmlns:a16="http://schemas.microsoft.com/office/drawing/2014/main" id="{029266B0-1FD8-EC21-F106-74EFD48DE8F6}"/>
              </a:ext>
            </a:extLst>
          </p:cNvPr>
          <p:cNvGrpSpPr/>
          <p:nvPr/>
        </p:nvGrpSpPr>
        <p:grpSpPr>
          <a:xfrm>
            <a:off x="0" y="234600"/>
            <a:ext cx="2168006" cy="3817925"/>
            <a:chOff x="0" y="184950"/>
            <a:chExt cx="2489100" cy="4773600"/>
          </a:xfrm>
        </p:grpSpPr>
        <p:sp>
          <p:nvSpPr>
            <p:cNvPr id="2802" name="Google Shape;2757;p65">
              <a:extLst>
                <a:ext uri="{FF2B5EF4-FFF2-40B4-BE49-F238E27FC236}">
                  <a16:creationId xmlns:a16="http://schemas.microsoft.com/office/drawing/2014/main" id="{B34E04DB-034F-C6FB-AE55-FFF8DBAEE5E2}"/>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758;p65">
              <a:extLst>
                <a:ext uri="{FF2B5EF4-FFF2-40B4-BE49-F238E27FC236}">
                  <a16:creationId xmlns:a16="http://schemas.microsoft.com/office/drawing/2014/main" id="{F2B3AB69-81D8-E70F-624D-4E4237C39F1D}"/>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759;p65">
              <a:extLst>
                <a:ext uri="{FF2B5EF4-FFF2-40B4-BE49-F238E27FC236}">
                  <a16:creationId xmlns:a16="http://schemas.microsoft.com/office/drawing/2014/main" id="{84899459-C847-C513-9096-D79E52D50F9F}"/>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5" name="Google Shape;2760;p65">
            <a:extLst>
              <a:ext uri="{FF2B5EF4-FFF2-40B4-BE49-F238E27FC236}">
                <a16:creationId xmlns:a16="http://schemas.microsoft.com/office/drawing/2014/main" id="{A931046C-CB7C-9810-F0A5-FAC0F8EAEB20}"/>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806" name="Google Shape;2761;p65">
            <a:extLst>
              <a:ext uri="{FF2B5EF4-FFF2-40B4-BE49-F238E27FC236}">
                <a16:creationId xmlns:a16="http://schemas.microsoft.com/office/drawing/2014/main" id="{BE7FEAD5-6B75-159B-330A-98B332996C50}"/>
              </a:ext>
            </a:extLst>
          </p:cNvPr>
          <p:cNvGrpSpPr/>
          <p:nvPr/>
        </p:nvGrpSpPr>
        <p:grpSpPr>
          <a:xfrm>
            <a:off x="156230" y="1265599"/>
            <a:ext cx="222708" cy="222689"/>
            <a:chOff x="4436963" y="889641"/>
            <a:chExt cx="363309" cy="363278"/>
          </a:xfrm>
        </p:grpSpPr>
        <p:sp>
          <p:nvSpPr>
            <p:cNvPr id="2807" name="Google Shape;2762;p65">
              <a:extLst>
                <a:ext uri="{FF2B5EF4-FFF2-40B4-BE49-F238E27FC236}">
                  <a16:creationId xmlns:a16="http://schemas.microsoft.com/office/drawing/2014/main" id="{7F3AB7F2-E5FC-E4EE-8F98-5990D96A7DAB}"/>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763;p65">
              <a:extLst>
                <a:ext uri="{FF2B5EF4-FFF2-40B4-BE49-F238E27FC236}">
                  <a16:creationId xmlns:a16="http://schemas.microsoft.com/office/drawing/2014/main" id="{ABA30A3D-CD32-4569-8F4D-DF5858C2AE88}"/>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9" name="Google Shape;2764;p65">
            <a:extLst>
              <a:ext uri="{FF2B5EF4-FFF2-40B4-BE49-F238E27FC236}">
                <a16:creationId xmlns:a16="http://schemas.microsoft.com/office/drawing/2014/main" id="{6066FBA3-6ECC-CD23-AD08-342DFD26789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765;p65">
            <a:hlinkClick r:id="rId5" action="ppaction://hlinksldjump"/>
            <a:extLst>
              <a:ext uri="{FF2B5EF4-FFF2-40B4-BE49-F238E27FC236}">
                <a16:creationId xmlns:a16="http://schemas.microsoft.com/office/drawing/2014/main" id="{070C666A-45AD-547A-654B-FE58E7ED490E}"/>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811" name="Google Shape;2766;p65">
            <a:extLst>
              <a:ext uri="{FF2B5EF4-FFF2-40B4-BE49-F238E27FC236}">
                <a16:creationId xmlns:a16="http://schemas.microsoft.com/office/drawing/2014/main" id="{6A04B31B-6235-7C28-D8D1-B3F409BF628B}"/>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812" name="Google Shape;2767;p65">
            <a:hlinkClick r:id="rId6" action="ppaction://hlinksldjump"/>
            <a:extLst>
              <a:ext uri="{FF2B5EF4-FFF2-40B4-BE49-F238E27FC236}">
                <a16:creationId xmlns:a16="http://schemas.microsoft.com/office/drawing/2014/main" id="{A04A355A-A88F-7095-5621-4B1E241B0894}"/>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6"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2813" name="Google Shape;2768;p65">
            <a:hlinkClick r:id="" action="ppaction://noaction"/>
            <a:extLst>
              <a:ext uri="{FF2B5EF4-FFF2-40B4-BE49-F238E27FC236}">
                <a16:creationId xmlns:a16="http://schemas.microsoft.com/office/drawing/2014/main" id="{5007596A-C04C-8A3E-9819-316BCDF08FEF}"/>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2814" name="Google Shape;2769;p65">
            <a:hlinkClick r:id="" action="ppaction://noaction"/>
            <a:extLst>
              <a:ext uri="{FF2B5EF4-FFF2-40B4-BE49-F238E27FC236}">
                <a16:creationId xmlns:a16="http://schemas.microsoft.com/office/drawing/2014/main" id="{E9490C39-102C-CE37-AF21-3004DD4714A6}"/>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2815" name="Google Shape;2770;p65">
            <a:hlinkClick r:id="" action="ppaction://noaction"/>
            <a:extLst>
              <a:ext uri="{FF2B5EF4-FFF2-40B4-BE49-F238E27FC236}">
                <a16:creationId xmlns:a16="http://schemas.microsoft.com/office/drawing/2014/main" id="{D6800B00-52CE-EA44-2C50-29A3F723CE7E}"/>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2816" name="Google Shape;2771;p65">
            <a:extLst>
              <a:ext uri="{FF2B5EF4-FFF2-40B4-BE49-F238E27FC236}">
                <a16:creationId xmlns:a16="http://schemas.microsoft.com/office/drawing/2014/main" id="{3E7DB3B1-F5E4-31D6-FCE5-2154D04C92CE}"/>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17" name="Google Shape;2772;p65">
            <a:extLst>
              <a:ext uri="{FF2B5EF4-FFF2-40B4-BE49-F238E27FC236}">
                <a16:creationId xmlns:a16="http://schemas.microsoft.com/office/drawing/2014/main" id="{A3216FA6-11CD-BE0D-39D7-6ABF76A2119D}"/>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18" name="Google Shape;2773;p65">
            <a:extLst>
              <a:ext uri="{FF2B5EF4-FFF2-40B4-BE49-F238E27FC236}">
                <a16:creationId xmlns:a16="http://schemas.microsoft.com/office/drawing/2014/main" id="{959564D0-C4A6-65A5-7C53-A1ED878941F2}"/>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819" name="Google Shape;2774;p65">
            <a:extLst>
              <a:ext uri="{FF2B5EF4-FFF2-40B4-BE49-F238E27FC236}">
                <a16:creationId xmlns:a16="http://schemas.microsoft.com/office/drawing/2014/main" id="{832C2BE4-0775-FCB3-8390-5ACC601E745B}"/>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820" name="Google Shape;2775;p65">
            <a:extLst>
              <a:ext uri="{FF2B5EF4-FFF2-40B4-BE49-F238E27FC236}">
                <a16:creationId xmlns:a16="http://schemas.microsoft.com/office/drawing/2014/main" id="{D7143F26-A906-F2F9-FA7E-B15F30E0EA4C}"/>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821" name="Google Shape;2776;p65">
            <a:extLst>
              <a:ext uri="{FF2B5EF4-FFF2-40B4-BE49-F238E27FC236}">
                <a16:creationId xmlns:a16="http://schemas.microsoft.com/office/drawing/2014/main" id="{F84FE50C-6607-E51A-4398-943653A2D6D7}"/>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822" name="Google Shape;2777;p65">
            <a:extLst>
              <a:ext uri="{FF2B5EF4-FFF2-40B4-BE49-F238E27FC236}">
                <a16:creationId xmlns:a16="http://schemas.microsoft.com/office/drawing/2014/main" id="{C64C8CC4-7C41-A280-232E-B52D99CD2528}"/>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3" name="Google Shape;2778;p65">
            <a:extLst>
              <a:ext uri="{FF2B5EF4-FFF2-40B4-BE49-F238E27FC236}">
                <a16:creationId xmlns:a16="http://schemas.microsoft.com/office/drawing/2014/main" id="{BF5C7F84-040B-6CFC-2AF0-9831254D5A37}"/>
              </a:ext>
            </a:extLst>
          </p:cNvPr>
          <p:cNvGrpSpPr/>
          <p:nvPr/>
        </p:nvGrpSpPr>
        <p:grpSpPr>
          <a:xfrm>
            <a:off x="171571" y="3727018"/>
            <a:ext cx="192025" cy="201167"/>
            <a:chOff x="848108" y="2667020"/>
            <a:chExt cx="53144" cy="56135"/>
          </a:xfrm>
        </p:grpSpPr>
        <p:sp>
          <p:nvSpPr>
            <p:cNvPr id="2824" name="Google Shape;2779;p65">
              <a:extLst>
                <a:ext uri="{FF2B5EF4-FFF2-40B4-BE49-F238E27FC236}">
                  <a16:creationId xmlns:a16="http://schemas.microsoft.com/office/drawing/2014/main" id="{AD0027A9-E9BA-FC05-CB5A-0827F0C3BFFD}"/>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780;p65">
              <a:extLst>
                <a:ext uri="{FF2B5EF4-FFF2-40B4-BE49-F238E27FC236}">
                  <a16:creationId xmlns:a16="http://schemas.microsoft.com/office/drawing/2014/main" id="{9F2C0A8D-92B7-49E1-2CBF-DFFE8D17BBFD}"/>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6" name="Google Shape;2781;p65">
            <a:hlinkClick r:id="" action="ppaction://noaction"/>
            <a:extLst>
              <a:ext uri="{FF2B5EF4-FFF2-40B4-BE49-F238E27FC236}">
                <a16:creationId xmlns:a16="http://schemas.microsoft.com/office/drawing/2014/main" id="{D15621B1-5EF3-2181-BFDA-B59580B4A11F}"/>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27" name="Google Shape;2782;p65">
            <a:hlinkClick r:id="rId7" action="ppaction://hlinksldjump"/>
            <a:extLst>
              <a:ext uri="{FF2B5EF4-FFF2-40B4-BE49-F238E27FC236}">
                <a16:creationId xmlns:a16="http://schemas.microsoft.com/office/drawing/2014/main" id="{815CBFEE-6534-2A45-09AC-010A55D9D119}"/>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7"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828" name="Google Shape;1286;p44">
            <a:extLst>
              <a:ext uri="{FF2B5EF4-FFF2-40B4-BE49-F238E27FC236}">
                <a16:creationId xmlns:a16="http://schemas.microsoft.com/office/drawing/2014/main" id="{A679CB50-FC09-CB46-B5B8-94889218D643}"/>
              </a:ext>
            </a:extLst>
          </p:cNvPr>
          <p:cNvGrpSpPr/>
          <p:nvPr/>
        </p:nvGrpSpPr>
        <p:grpSpPr>
          <a:xfrm>
            <a:off x="0" y="234600"/>
            <a:ext cx="2168006" cy="3817925"/>
            <a:chOff x="0" y="184950"/>
            <a:chExt cx="2489100" cy="4773600"/>
          </a:xfrm>
        </p:grpSpPr>
        <p:sp>
          <p:nvSpPr>
            <p:cNvPr id="2829" name="Google Shape;1287;p44">
              <a:extLst>
                <a:ext uri="{FF2B5EF4-FFF2-40B4-BE49-F238E27FC236}">
                  <a16:creationId xmlns:a16="http://schemas.microsoft.com/office/drawing/2014/main" id="{4109CDDD-3A4B-500D-8046-9E6763ED3DD5}"/>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288;p44">
              <a:extLst>
                <a:ext uri="{FF2B5EF4-FFF2-40B4-BE49-F238E27FC236}">
                  <a16:creationId xmlns:a16="http://schemas.microsoft.com/office/drawing/2014/main" id="{67D093C3-24E1-FBD9-8220-29D3813EEF77}"/>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289;p44">
              <a:extLst>
                <a:ext uri="{FF2B5EF4-FFF2-40B4-BE49-F238E27FC236}">
                  <a16:creationId xmlns:a16="http://schemas.microsoft.com/office/drawing/2014/main" id="{645F30E8-3690-6247-E438-FB495E068730}"/>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2" name="Google Shape;1290;p44">
            <a:extLst>
              <a:ext uri="{FF2B5EF4-FFF2-40B4-BE49-F238E27FC236}">
                <a16:creationId xmlns:a16="http://schemas.microsoft.com/office/drawing/2014/main" id="{212C02A2-42B9-6ED5-BA1F-E37152437E57}"/>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833" name="Google Shape;1291;p44">
            <a:extLst>
              <a:ext uri="{FF2B5EF4-FFF2-40B4-BE49-F238E27FC236}">
                <a16:creationId xmlns:a16="http://schemas.microsoft.com/office/drawing/2014/main" id="{15A78B51-F2B8-281A-F0BE-179A12183FB9}"/>
              </a:ext>
            </a:extLst>
          </p:cNvPr>
          <p:cNvGrpSpPr/>
          <p:nvPr/>
        </p:nvGrpSpPr>
        <p:grpSpPr>
          <a:xfrm>
            <a:off x="156230" y="1265599"/>
            <a:ext cx="222708" cy="222689"/>
            <a:chOff x="4436963" y="889641"/>
            <a:chExt cx="363309" cy="363278"/>
          </a:xfrm>
        </p:grpSpPr>
        <p:sp>
          <p:nvSpPr>
            <p:cNvPr id="2834" name="Google Shape;1292;p44">
              <a:extLst>
                <a:ext uri="{FF2B5EF4-FFF2-40B4-BE49-F238E27FC236}">
                  <a16:creationId xmlns:a16="http://schemas.microsoft.com/office/drawing/2014/main" id="{28B122AF-6989-7366-4DE1-D19C92FCF486}"/>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293;p44">
              <a:extLst>
                <a:ext uri="{FF2B5EF4-FFF2-40B4-BE49-F238E27FC236}">
                  <a16:creationId xmlns:a16="http://schemas.microsoft.com/office/drawing/2014/main" id="{BA9DE15A-1CAF-CC79-7D2E-1DD56A4E8360}"/>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6" name="Google Shape;1294;p44">
            <a:extLst>
              <a:ext uri="{FF2B5EF4-FFF2-40B4-BE49-F238E27FC236}">
                <a16:creationId xmlns:a16="http://schemas.microsoft.com/office/drawing/2014/main" id="{4C4D32D7-10D7-3844-E0C8-B691D5EAFDFE}"/>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295;p44">
            <a:hlinkClick r:id="rId5" action="ppaction://hlinksldjump"/>
            <a:extLst>
              <a:ext uri="{FF2B5EF4-FFF2-40B4-BE49-F238E27FC236}">
                <a16:creationId xmlns:a16="http://schemas.microsoft.com/office/drawing/2014/main" id="{CD69F771-5D1F-F062-CE7D-C95A257A31BB}"/>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2838" name="Google Shape;1296;p44">
            <a:extLst>
              <a:ext uri="{FF2B5EF4-FFF2-40B4-BE49-F238E27FC236}">
                <a16:creationId xmlns:a16="http://schemas.microsoft.com/office/drawing/2014/main" id="{DAC44403-1A9D-960A-6E5D-A58238826507}"/>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839" name="Google Shape;1297;p44">
            <a:hlinkClick r:id="rId6" action="ppaction://hlinksldjump"/>
            <a:extLst>
              <a:ext uri="{FF2B5EF4-FFF2-40B4-BE49-F238E27FC236}">
                <a16:creationId xmlns:a16="http://schemas.microsoft.com/office/drawing/2014/main" id="{F481DB99-4ACC-F3D7-C55C-1DFD31846BCF}"/>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6"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2840" name="Google Shape;1298;p44">
            <a:hlinkClick r:id="" action="ppaction://noaction"/>
            <a:extLst>
              <a:ext uri="{FF2B5EF4-FFF2-40B4-BE49-F238E27FC236}">
                <a16:creationId xmlns:a16="http://schemas.microsoft.com/office/drawing/2014/main" id="{44EBF280-B87C-55B7-F742-7B0FBEA125FD}"/>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2841" name="Google Shape;1299;p44">
            <a:hlinkClick r:id="" action="ppaction://noaction"/>
            <a:extLst>
              <a:ext uri="{FF2B5EF4-FFF2-40B4-BE49-F238E27FC236}">
                <a16:creationId xmlns:a16="http://schemas.microsoft.com/office/drawing/2014/main" id="{206A2402-F813-7BE7-574D-E50BB9F0D496}"/>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2842" name="Google Shape;1300;p44">
            <a:hlinkClick r:id="" action="ppaction://noaction"/>
            <a:extLst>
              <a:ext uri="{FF2B5EF4-FFF2-40B4-BE49-F238E27FC236}">
                <a16:creationId xmlns:a16="http://schemas.microsoft.com/office/drawing/2014/main" id="{E0E56D56-70B0-FBFE-14A1-F59160C3634B}"/>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2843" name="Google Shape;1301;p44">
            <a:extLst>
              <a:ext uri="{FF2B5EF4-FFF2-40B4-BE49-F238E27FC236}">
                <a16:creationId xmlns:a16="http://schemas.microsoft.com/office/drawing/2014/main" id="{51D9C7EE-356A-B385-D973-3BCC5F2F8487}"/>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44" name="Google Shape;1302;p44">
            <a:extLst>
              <a:ext uri="{FF2B5EF4-FFF2-40B4-BE49-F238E27FC236}">
                <a16:creationId xmlns:a16="http://schemas.microsoft.com/office/drawing/2014/main" id="{CA8E6671-B620-9270-736A-233F501D92B3}"/>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45" name="Google Shape;1303;p44">
            <a:extLst>
              <a:ext uri="{FF2B5EF4-FFF2-40B4-BE49-F238E27FC236}">
                <a16:creationId xmlns:a16="http://schemas.microsoft.com/office/drawing/2014/main" id="{768D99D4-1D66-0217-852D-4C129EC466B8}"/>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846" name="Google Shape;1304;p44">
            <a:extLst>
              <a:ext uri="{FF2B5EF4-FFF2-40B4-BE49-F238E27FC236}">
                <a16:creationId xmlns:a16="http://schemas.microsoft.com/office/drawing/2014/main" id="{C91E2595-9F40-5A2C-FE94-0C945393084E}"/>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847" name="Google Shape;1305;p44">
            <a:extLst>
              <a:ext uri="{FF2B5EF4-FFF2-40B4-BE49-F238E27FC236}">
                <a16:creationId xmlns:a16="http://schemas.microsoft.com/office/drawing/2014/main" id="{C800504F-9402-EF32-A566-6482D1FAC901}"/>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848" name="Google Shape;1306;p44">
            <a:extLst>
              <a:ext uri="{FF2B5EF4-FFF2-40B4-BE49-F238E27FC236}">
                <a16:creationId xmlns:a16="http://schemas.microsoft.com/office/drawing/2014/main" id="{A6CA8734-9996-1797-F948-A04EB6E4E46F}"/>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849" name="Google Shape;1307;p44">
            <a:extLst>
              <a:ext uri="{FF2B5EF4-FFF2-40B4-BE49-F238E27FC236}">
                <a16:creationId xmlns:a16="http://schemas.microsoft.com/office/drawing/2014/main" id="{DA9FD95C-DF30-0EC9-1ED2-862DBE94CE44}"/>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0" name="Google Shape;1308;p44">
            <a:extLst>
              <a:ext uri="{FF2B5EF4-FFF2-40B4-BE49-F238E27FC236}">
                <a16:creationId xmlns:a16="http://schemas.microsoft.com/office/drawing/2014/main" id="{EA823F00-91C8-42C9-7D60-DB4490B043C8}"/>
              </a:ext>
            </a:extLst>
          </p:cNvPr>
          <p:cNvGrpSpPr/>
          <p:nvPr/>
        </p:nvGrpSpPr>
        <p:grpSpPr>
          <a:xfrm>
            <a:off x="171571" y="3727018"/>
            <a:ext cx="192025" cy="201167"/>
            <a:chOff x="848108" y="2667020"/>
            <a:chExt cx="53144" cy="56135"/>
          </a:xfrm>
        </p:grpSpPr>
        <p:sp>
          <p:nvSpPr>
            <p:cNvPr id="2851" name="Google Shape;1309;p44">
              <a:extLst>
                <a:ext uri="{FF2B5EF4-FFF2-40B4-BE49-F238E27FC236}">
                  <a16:creationId xmlns:a16="http://schemas.microsoft.com/office/drawing/2014/main" id="{BD56088E-FD6E-58E8-7413-06F7F8A43E50}"/>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1310;p44">
              <a:extLst>
                <a:ext uri="{FF2B5EF4-FFF2-40B4-BE49-F238E27FC236}">
                  <a16:creationId xmlns:a16="http://schemas.microsoft.com/office/drawing/2014/main" id="{C357CE90-A398-9DE7-85F3-39AEEC651467}"/>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3" name="Google Shape;1311;p44">
            <a:hlinkClick r:id="" action="ppaction://noaction"/>
            <a:extLst>
              <a:ext uri="{FF2B5EF4-FFF2-40B4-BE49-F238E27FC236}">
                <a16:creationId xmlns:a16="http://schemas.microsoft.com/office/drawing/2014/main" id="{292E4B52-41FD-D60B-381A-A505624F9850}"/>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2854" name="Google Shape;1312;p44">
            <a:hlinkClick r:id="rId7" action="ppaction://hlinksldjump"/>
            <a:extLst>
              <a:ext uri="{FF2B5EF4-FFF2-40B4-BE49-F238E27FC236}">
                <a16:creationId xmlns:a16="http://schemas.microsoft.com/office/drawing/2014/main" id="{FAE63851-D0A9-7D26-A950-7627643C206E}"/>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7"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grpSp>
        <p:nvGrpSpPr>
          <p:cNvPr id="2855" name="Group 2854">
            <a:extLst>
              <a:ext uri="{FF2B5EF4-FFF2-40B4-BE49-F238E27FC236}">
                <a16:creationId xmlns:a16="http://schemas.microsoft.com/office/drawing/2014/main" id="{32D6A1F2-1139-B65B-027B-009BA6687F22}"/>
              </a:ext>
            </a:extLst>
          </p:cNvPr>
          <p:cNvGrpSpPr/>
          <p:nvPr/>
        </p:nvGrpSpPr>
        <p:grpSpPr>
          <a:xfrm>
            <a:off x="0" y="234600"/>
            <a:ext cx="2320779" cy="3817925"/>
            <a:chOff x="0" y="234600"/>
            <a:chExt cx="2320779" cy="3817925"/>
          </a:xfrm>
        </p:grpSpPr>
        <p:grpSp>
          <p:nvGrpSpPr>
            <p:cNvPr id="2856" name="Google Shape;834;p34">
              <a:extLst>
                <a:ext uri="{FF2B5EF4-FFF2-40B4-BE49-F238E27FC236}">
                  <a16:creationId xmlns:a16="http://schemas.microsoft.com/office/drawing/2014/main" id="{1644D3DD-A384-86A1-CC0F-54753661FE7D}"/>
                </a:ext>
              </a:extLst>
            </p:cNvPr>
            <p:cNvGrpSpPr/>
            <p:nvPr/>
          </p:nvGrpSpPr>
          <p:grpSpPr>
            <a:xfrm>
              <a:off x="0" y="234600"/>
              <a:ext cx="2168006" cy="3817925"/>
              <a:chOff x="0" y="184950"/>
              <a:chExt cx="2489100" cy="4773600"/>
            </a:xfrm>
          </p:grpSpPr>
          <p:sp>
            <p:nvSpPr>
              <p:cNvPr id="2880" name="Google Shape;835;p34">
                <a:extLst>
                  <a:ext uri="{FF2B5EF4-FFF2-40B4-BE49-F238E27FC236}">
                    <a16:creationId xmlns:a16="http://schemas.microsoft.com/office/drawing/2014/main" id="{940235D2-A218-14E9-270E-EE2D1E9051EB}"/>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836;p34">
                <a:extLst>
                  <a:ext uri="{FF2B5EF4-FFF2-40B4-BE49-F238E27FC236}">
                    <a16:creationId xmlns:a16="http://schemas.microsoft.com/office/drawing/2014/main" id="{F24E1A9B-3047-4E17-DD88-D4712902C179}"/>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837;p34">
                <a:extLst>
                  <a:ext uri="{FF2B5EF4-FFF2-40B4-BE49-F238E27FC236}">
                    <a16:creationId xmlns:a16="http://schemas.microsoft.com/office/drawing/2014/main" id="{2153C87A-5D27-012C-D504-835BF80D72EA}"/>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7" name="Google Shape;838;p34">
              <a:extLst>
                <a:ext uri="{FF2B5EF4-FFF2-40B4-BE49-F238E27FC236}">
                  <a16:creationId xmlns:a16="http://schemas.microsoft.com/office/drawing/2014/main" id="{EC8F8FD5-6EA6-C4AC-96A0-1F9EC6BBB9E1}"/>
                </a:ext>
              </a:extLst>
            </p:cNvPr>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4"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2858" name="Google Shape;839;p34">
              <a:extLst>
                <a:ext uri="{FF2B5EF4-FFF2-40B4-BE49-F238E27FC236}">
                  <a16:creationId xmlns:a16="http://schemas.microsoft.com/office/drawing/2014/main" id="{C9CDF457-3FD1-7C54-6545-59679BB78018}"/>
                </a:ext>
              </a:extLst>
            </p:cNvPr>
            <p:cNvGrpSpPr/>
            <p:nvPr/>
          </p:nvGrpSpPr>
          <p:grpSpPr>
            <a:xfrm>
              <a:off x="156230" y="1265599"/>
              <a:ext cx="222708" cy="222689"/>
              <a:chOff x="4436963" y="889641"/>
              <a:chExt cx="363309" cy="363278"/>
            </a:xfrm>
          </p:grpSpPr>
          <p:sp>
            <p:nvSpPr>
              <p:cNvPr id="2878" name="Google Shape;840;p34">
                <a:extLst>
                  <a:ext uri="{FF2B5EF4-FFF2-40B4-BE49-F238E27FC236}">
                    <a16:creationId xmlns:a16="http://schemas.microsoft.com/office/drawing/2014/main" id="{BFD14B1C-3C4D-1D31-B255-A7BB8E49AB62}"/>
                  </a:ext>
                </a:extLst>
              </p:cNvPr>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841;p34">
                <a:extLst>
                  <a:ext uri="{FF2B5EF4-FFF2-40B4-BE49-F238E27FC236}">
                    <a16:creationId xmlns:a16="http://schemas.microsoft.com/office/drawing/2014/main" id="{801E0814-9C10-FCE5-23F6-F4B4A0418CE4}"/>
                  </a:ext>
                </a:extLst>
              </p:cNvPr>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9" name="Google Shape;844;p34">
              <a:extLst>
                <a:ext uri="{FF2B5EF4-FFF2-40B4-BE49-F238E27FC236}">
                  <a16:creationId xmlns:a16="http://schemas.microsoft.com/office/drawing/2014/main" id="{5D1A66F0-56BC-1270-727F-D144813F2C6A}"/>
                </a:ext>
              </a:extLst>
            </p:cNvPr>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845;p34">
              <a:hlinkClick r:id="rId7" action="ppaction://hlinksldjump"/>
              <a:extLst>
                <a:ext uri="{FF2B5EF4-FFF2-40B4-BE49-F238E27FC236}">
                  <a16:creationId xmlns:a16="http://schemas.microsoft.com/office/drawing/2014/main" id="{717B3725-DC9F-D930-A3B8-5D2960F7ADE1}"/>
                </a:ext>
              </a:extLst>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7" action="ppaction://hlinksldjump">
                    <a:extLst>
                      <a:ext uri="{A12FA001-AC4F-418D-AE19-62706E023703}">
                        <ahyp:hlinkClr xmlns:ahyp="http://schemas.microsoft.com/office/drawing/2018/hyperlinkcolor" val="tx"/>
                      </a:ext>
                    </a:extLst>
                  </a:hlinkClick>
                </a:rPr>
                <a:t>HOME</a:t>
              </a:r>
              <a:endParaRPr sz="1200" b="1" dirty="0">
                <a:solidFill>
                  <a:schemeClr val="lt1"/>
                </a:solidFill>
                <a:latin typeface="Poppins"/>
                <a:ea typeface="Poppins"/>
                <a:cs typeface="Poppins"/>
                <a:sym typeface="Poppins"/>
              </a:endParaRPr>
            </a:p>
          </p:txBody>
        </p:sp>
        <p:sp>
          <p:nvSpPr>
            <p:cNvPr id="2861" name="Google Shape;846;p34">
              <a:hlinkClick r:id="rId5" action="ppaction://hlinksldjump"/>
              <a:extLst>
                <a:ext uri="{FF2B5EF4-FFF2-40B4-BE49-F238E27FC236}">
                  <a16:creationId xmlns:a16="http://schemas.microsoft.com/office/drawing/2014/main" id="{D794C702-D917-676F-024E-642042CFFB37}"/>
                </a:ext>
              </a:extLst>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a:ea typeface="Poppins"/>
                  <a:cs typeface="Poppins"/>
                  <a:sym typeface="Poppins"/>
                  <a:hlinkClick r:id="rId5" action="ppaction://hlinksldjump">
                    <a:extLst>
                      <a:ext uri="{A12FA001-AC4F-418D-AE19-62706E023703}">
                        <ahyp:hlinkClr xmlns:ahyp="http://schemas.microsoft.com/office/drawing/2018/hyperlinkcolor" val="tx"/>
                      </a:ext>
                    </a:extLst>
                  </a:hlinkClick>
                </a:rPr>
                <a:t>TABLE OF CONTENTS</a:t>
              </a:r>
              <a:endParaRPr sz="1200" b="1" dirty="0">
                <a:solidFill>
                  <a:schemeClr val="lt1"/>
                </a:solidFill>
                <a:latin typeface="Poppins"/>
                <a:ea typeface="Poppins"/>
                <a:cs typeface="Poppins"/>
                <a:sym typeface="Poppins"/>
              </a:endParaRPr>
            </a:p>
          </p:txBody>
        </p:sp>
        <p:sp>
          <p:nvSpPr>
            <p:cNvPr id="2862" name="Google Shape;847;p34">
              <a:extLst>
                <a:ext uri="{FF2B5EF4-FFF2-40B4-BE49-F238E27FC236}">
                  <a16:creationId xmlns:a16="http://schemas.microsoft.com/office/drawing/2014/main" id="{3607F6F0-25A1-176E-1569-91BCBC12C071}"/>
                </a:ext>
              </a:extLst>
            </p:cNvPr>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2863" name="Google Shape;848;p34">
              <a:hlinkClick r:id="rId6" action="ppaction://hlinksldjump"/>
              <a:extLst>
                <a:ext uri="{FF2B5EF4-FFF2-40B4-BE49-F238E27FC236}">
                  <a16:creationId xmlns:a16="http://schemas.microsoft.com/office/drawing/2014/main" id="{36046D9A-7253-01DA-EDB4-A0FE3160DA34}"/>
                </a:ext>
              </a:extLst>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cs typeface="Poppins Light"/>
                  <a:sym typeface="Poppins Light"/>
                </a:rPr>
                <a:t>I</a:t>
              </a:r>
              <a:r>
                <a:rPr lang="en-US" sz="1200" i="1" dirty="0">
                  <a:solidFill>
                    <a:schemeClr val="lt1"/>
                  </a:solidFill>
                  <a:uFill>
                    <a:noFill/>
                  </a:uFill>
                  <a:latin typeface="Poppins Light"/>
                  <a:cs typeface="Poppins Light"/>
                </a:rPr>
                <a:t>ntroduction</a:t>
              </a:r>
              <a:endParaRPr lang="en-US" sz="1200" i="1" dirty="0">
                <a:solidFill>
                  <a:schemeClr val="lt1"/>
                </a:solidFill>
                <a:uFill>
                  <a:noFill/>
                </a:uFill>
                <a:latin typeface="Poppins Light"/>
                <a:cs typeface="Poppins Light"/>
                <a:sym typeface="Poppins Light"/>
              </a:endParaRPr>
            </a:p>
          </p:txBody>
        </p:sp>
        <p:sp>
          <p:nvSpPr>
            <p:cNvPr id="2864" name="Google Shape;849;p34">
              <a:hlinkClick r:id="" action="ppaction://noaction"/>
              <a:extLst>
                <a:ext uri="{FF2B5EF4-FFF2-40B4-BE49-F238E27FC236}">
                  <a16:creationId xmlns:a16="http://schemas.microsoft.com/office/drawing/2014/main" id="{C2A04B0D-0AB6-C046-E90C-D50302E73240}"/>
                </a:ext>
              </a:extLst>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lt1"/>
                  </a:solidFill>
                  <a:uFill>
                    <a:noFill/>
                  </a:uFill>
                  <a:latin typeface="Poppins Light"/>
                  <a:ea typeface="Poppins Light"/>
                  <a:cs typeface="Poppins Light"/>
                  <a:sym typeface="Poppins Light"/>
                </a:rPr>
                <a:t>Method</a:t>
              </a:r>
              <a:endParaRPr sz="1200" i="1" dirty="0">
                <a:solidFill>
                  <a:schemeClr val="lt1"/>
                </a:solidFill>
                <a:uFill>
                  <a:noFill/>
                </a:uFill>
                <a:latin typeface="Poppins Light"/>
                <a:cs typeface="Poppins Light"/>
                <a:sym typeface="Poppins Light"/>
              </a:endParaRPr>
            </a:p>
          </p:txBody>
        </p:sp>
        <p:sp>
          <p:nvSpPr>
            <p:cNvPr id="2865" name="Google Shape;850;p34">
              <a:hlinkClick r:id="" action="ppaction://noaction"/>
              <a:extLst>
                <a:ext uri="{FF2B5EF4-FFF2-40B4-BE49-F238E27FC236}">
                  <a16:creationId xmlns:a16="http://schemas.microsoft.com/office/drawing/2014/main" id="{3F137C7E-3B22-3ED8-96E8-4D6EB5EE2298}"/>
                </a:ext>
              </a:extLst>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i="1" dirty="0">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Experiments &amp; </a:t>
              </a:r>
              <a:r>
                <a:rPr lang="en-US" sz="1200" i="1" dirty="0">
                  <a:solidFill>
                    <a:schemeClr val="lt1"/>
                  </a:solidFill>
                  <a:uFill>
                    <a:noFill/>
                  </a:uFill>
                  <a:latin typeface="Poppins Light"/>
                  <a:ea typeface="Poppins Light"/>
                  <a:cs typeface="Poppins Light"/>
                  <a:sym typeface="Poppins Light"/>
                </a:rPr>
                <a:t>Results</a:t>
              </a:r>
              <a:endParaRPr lang="en-US" sz="1200" i="1" dirty="0">
                <a:solidFill>
                  <a:schemeClr val="lt1"/>
                </a:solidFill>
                <a:latin typeface="Poppins Light"/>
                <a:ea typeface="Poppins Light"/>
                <a:cs typeface="Poppins Light"/>
                <a:sym typeface="Poppins Light"/>
              </a:endParaRPr>
            </a:p>
          </p:txBody>
        </p:sp>
        <p:sp>
          <p:nvSpPr>
            <p:cNvPr id="2866" name="Google Shape;851;p34">
              <a:hlinkClick r:id="" action="ppaction://noaction"/>
              <a:extLst>
                <a:ext uri="{FF2B5EF4-FFF2-40B4-BE49-F238E27FC236}">
                  <a16:creationId xmlns:a16="http://schemas.microsoft.com/office/drawing/2014/main" id="{3D1B69AE-9FF2-9CD6-CFFE-B8A4A0D81D64}"/>
                </a:ext>
              </a:extLst>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r>
                <a:rPr lang="en-US" sz="1200" i="1" dirty="0">
                  <a:solidFill>
                    <a:schemeClr val="lt1"/>
                  </a:solidFill>
                  <a:uFill>
                    <a:noFill/>
                  </a:uFill>
                  <a:latin typeface="Poppins Light"/>
                  <a:ea typeface="Poppins Light"/>
                  <a:cs typeface="Poppins Light"/>
                  <a:sym typeface="Poppins Light"/>
                </a:rPr>
                <a:t>Future Work</a:t>
              </a:r>
              <a:endParaRPr lang="en-US" sz="1200" i="1" dirty="0">
                <a:solidFill>
                  <a:schemeClr val="lt1"/>
                </a:solidFill>
                <a:latin typeface="Poppins Light"/>
                <a:ea typeface="Poppins Light"/>
                <a:cs typeface="Poppins Light"/>
                <a:sym typeface="Poppins Light"/>
              </a:endParaRPr>
            </a:p>
          </p:txBody>
        </p:sp>
        <p:cxnSp>
          <p:nvCxnSpPr>
            <p:cNvPr id="2867" name="Google Shape;852;p34">
              <a:extLst>
                <a:ext uri="{FF2B5EF4-FFF2-40B4-BE49-F238E27FC236}">
                  <a16:creationId xmlns:a16="http://schemas.microsoft.com/office/drawing/2014/main" id="{AB7508AA-0073-EFF5-609D-219E5D53ACD5}"/>
                </a:ext>
              </a:extLst>
            </p:cNvPr>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68" name="Google Shape;853;p34">
              <a:extLst>
                <a:ext uri="{FF2B5EF4-FFF2-40B4-BE49-F238E27FC236}">
                  <a16:creationId xmlns:a16="http://schemas.microsoft.com/office/drawing/2014/main" id="{D45746DC-1432-5A82-6F08-2A97462A184A}"/>
                </a:ext>
              </a:extLst>
            </p:cNvPr>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2869" name="Google Shape;854;p34">
              <a:extLst>
                <a:ext uri="{FF2B5EF4-FFF2-40B4-BE49-F238E27FC236}">
                  <a16:creationId xmlns:a16="http://schemas.microsoft.com/office/drawing/2014/main" id="{09554770-C111-DDB0-05C5-0671B6EE34C4}"/>
                </a:ext>
              </a:extLst>
            </p:cNvPr>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2870" name="Google Shape;855;p34">
              <a:extLst>
                <a:ext uri="{FF2B5EF4-FFF2-40B4-BE49-F238E27FC236}">
                  <a16:creationId xmlns:a16="http://schemas.microsoft.com/office/drawing/2014/main" id="{BF374B2E-1F5A-B153-D9D3-E40BAC996BF7}"/>
                </a:ext>
              </a:extLst>
            </p:cNvPr>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2871" name="Google Shape;856;p34">
              <a:extLst>
                <a:ext uri="{FF2B5EF4-FFF2-40B4-BE49-F238E27FC236}">
                  <a16:creationId xmlns:a16="http://schemas.microsoft.com/office/drawing/2014/main" id="{BF4978A3-2386-A4CD-EA5E-A05B021871CB}"/>
                </a:ext>
              </a:extLst>
            </p:cNvPr>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2872" name="Google Shape;857;p34">
              <a:extLst>
                <a:ext uri="{FF2B5EF4-FFF2-40B4-BE49-F238E27FC236}">
                  <a16:creationId xmlns:a16="http://schemas.microsoft.com/office/drawing/2014/main" id="{52DF08FE-7CA2-251D-B792-3BABDC605E66}"/>
                </a:ext>
              </a:extLst>
            </p:cNvPr>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2873" name="Google Shape;858;p34">
              <a:extLst>
                <a:ext uri="{FF2B5EF4-FFF2-40B4-BE49-F238E27FC236}">
                  <a16:creationId xmlns:a16="http://schemas.microsoft.com/office/drawing/2014/main" id="{89DA3DC1-1E0B-D180-4B16-9F18F3BB656E}"/>
                </a:ext>
              </a:extLst>
            </p:cNvPr>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4" name="Google Shape;866;p34">
              <a:extLst>
                <a:ext uri="{FF2B5EF4-FFF2-40B4-BE49-F238E27FC236}">
                  <a16:creationId xmlns:a16="http://schemas.microsoft.com/office/drawing/2014/main" id="{33A15A69-F0AF-02D2-ECBD-DEDFFE9C2AB5}"/>
                </a:ext>
              </a:extLst>
            </p:cNvPr>
            <p:cNvGrpSpPr/>
            <p:nvPr/>
          </p:nvGrpSpPr>
          <p:grpSpPr>
            <a:xfrm>
              <a:off x="171571" y="3727018"/>
              <a:ext cx="192025" cy="201167"/>
              <a:chOff x="848108" y="2667020"/>
              <a:chExt cx="53144" cy="56135"/>
            </a:xfrm>
          </p:grpSpPr>
          <p:sp>
            <p:nvSpPr>
              <p:cNvPr id="2876" name="Google Shape;867;p34">
                <a:extLst>
                  <a:ext uri="{FF2B5EF4-FFF2-40B4-BE49-F238E27FC236}">
                    <a16:creationId xmlns:a16="http://schemas.microsoft.com/office/drawing/2014/main" id="{2D6221F4-7890-DD9F-5939-39BB1890970B}"/>
                  </a:ext>
                </a:extLst>
              </p:cNvPr>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868;p34">
                <a:extLst>
                  <a:ext uri="{FF2B5EF4-FFF2-40B4-BE49-F238E27FC236}">
                    <a16:creationId xmlns:a16="http://schemas.microsoft.com/office/drawing/2014/main" id="{C56F590E-85F6-9EFA-9A4A-23F09B71796E}"/>
                  </a:ext>
                </a:extLst>
              </p:cNvPr>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5" name="Google Shape;869;p34">
              <a:hlinkClick r:id="" action="ppaction://noaction"/>
              <a:extLst>
                <a:ext uri="{FF2B5EF4-FFF2-40B4-BE49-F238E27FC236}">
                  <a16:creationId xmlns:a16="http://schemas.microsoft.com/office/drawing/2014/main" id="{D870BC9C-109C-E7CB-6239-BA16267F9909}"/>
                </a:ext>
              </a:extLst>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 action="ppaction://noaction">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grpSp>
    </p:spTree>
    <p:extLst>
      <p:ext uri="{BB962C8B-B14F-4D97-AF65-F5344CB8AC3E}">
        <p14:creationId xmlns:p14="http://schemas.microsoft.com/office/powerpoint/2010/main" val="818828242"/>
      </p:ext>
    </p:extLst>
  </p:cSld>
  <p:clrMapOvr>
    <a:masterClrMapping/>
  </p:clrMapOvr>
</p:sld>
</file>

<file path=ppt/theme/theme1.xml><?xml version="1.0" encoding="utf-8"?>
<a:theme xmlns:a="http://schemas.openxmlformats.org/drawingml/2006/main" name="Music App Interface Pitch Deck by Slidesgo">
  <a:themeElements>
    <a:clrScheme name="Simple Light">
      <a:dk1>
        <a:srgbClr val="17162E"/>
      </a:dk1>
      <a:lt1>
        <a:srgbClr val="FFFFFF"/>
      </a:lt1>
      <a:dk2>
        <a:srgbClr val="2A2747"/>
      </a:dk2>
      <a:lt2>
        <a:srgbClr val="A9F5B4"/>
      </a:lt2>
      <a:accent1>
        <a:srgbClr val="88C591"/>
      </a:accent1>
      <a:accent2>
        <a:srgbClr val="D5F979"/>
      </a:accent2>
      <a:accent3>
        <a:srgbClr val="A9F5B4"/>
      </a:accent3>
      <a:accent4>
        <a:srgbClr val="88C591"/>
      </a:accent4>
      <a:accent5>
        <a:srgbClr val="D5F979"/>
      </a:accent5>
      <a:accent6>
        <a:srgbClr val="A9F5B4"/>
      </a:accent6>
      <a:hlink>
        <a:srgbClr val="D5F9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875</Words>
  <Application>Microsoft Office PowerPoint</Application>
  <PresentationFormat>On-screen Show (16:9)</PresentationFormat>
  <Paragraphs>358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Poppins Light</vt:lpstr>
      <vt:lpstr>Wingdings</vt:lpstr>
      <vt:lpstr>Poppins SemiBold</vt:lpstr>
      <vt:lpstr>Poppins</vt:lpstr>
      <vt:lpstr>Poppins Medium</vt:lpstr>
      <vt:lpstr>Music App Interface Pitch Deck by Slidesgo</vt:lpstr>
      <vt:lpstr>MUSIC GENRE CLASSIFIER</vt:lpstr>
      <vt:lpstr>Introduction</vt:lpstr>
      <vt:lpstr>The MTG-Jamendo dataset</vt:lpstr>
      <vt:lpstr>Dataset Augmentations</vt:lpstr>
      <vt:lpstr>Method</vt:lpstr>
      <vt:lpstr>Method</vt:lpstr>
      <vt:lpstr>Experiments &amp; Results</vt:lpstr>
      <vt:lpstr>Majory Rule</vt:lpstr>
      <vt:lpstr>Output without Majority Rule</vt:lpstr>
      <vt:lpstr>Majory Rule</vt:lpstr>
      <vt:lpstr>Output with Majority Rule</vt:lpstr>
      <vt:lpstr>Majory Rule</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APP Interface Pitch Deck</dc:title>
  <dc:creator>Karp Amit</dc:creator>
  <cp:lastModifiedBy>Ilay Yavlovich</cp:lastModifiedBy>
  <cp:revision>1</cp:revision>
  <dcterms:modified xsi:type="dcterms:W3CDTF">2023-06-30T13:10:16Z</dcterms:modified>
</cp:coreProperties>
</file>