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3"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9/26/2024</a:t>
            </a:fld>
            <a:endParaRPr lang="zh-CN" altLang="en-US" sz="1200">
              <a:latin typeface="Calibri" pitchFamily="0" charset="0"/>
              <a:ea typeface="等线" pitchFamily="0" charset="0"/>
              <a:cs typeface="Calibri" pitchFamily="0" charset="0"/>
            </a:endParaRPr>
          </a:p>
        </p:txBody>
      </p:sp>
      <p:sp>
        <p:nvSpPr>
          <p:cNvPr id="14"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5"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6"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268144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576047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31774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95925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964909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689353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911037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2355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303278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 </a:t>
            </a:r>
            <a:endParaRPr lang="zh-CN" altLang="en-US"/>
          </a:p>
        </p:txBody>
      </p:sp>
    </p:spTree>
    <p:extLst>
      <p:ext uri="{BB962C8B-B14F-4D97-AF65-F5344CB8AC3E}">
        <p14:creationId xmlns:p14="http://schemas.microsoft.com/office/powerpoint/2010/main" val="56329929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303492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831750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661660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323049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767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491618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658966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346655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27" name="组合"/>
          <p:cNvGrpSpPr>
            <a:grpSpLocks xmlns:a="http://schemas.openxmlformats.org/drawingml/2006/main"/>
          </p:cNvGrpSpPr>
          <p:nvPr/>
        </p:nvGrpSpPr>
        <p:grpSpPr>
          <a:xfrm xmlns:a="http://schemas.openxmlformats.org/drawingml/2006/main">
            <a:off x="-15736" y="0"/>
            <a:ext cx="12229962" cy="6856214"/>
            <a:chOff x="-15736" y="0"/>
            <a:chExt cx="12229962" cy="6856214"/>
          </a:xfrm>
        </p:grpSpPr>
        <p:pic>
          <p:nvPicPr>
            <p:cNvPr id="23"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4"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25"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6"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9"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18"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0" name="文本框"/>
          <p:cNvSpPr>
            <a:spLocks xmlns:a="http://schemas.openxmlformats.org/drawingml/2006/main" noGrp="1"/>
          </p:cNvSpPr>
          <p:nvPr>
            <p:ph type="ftr" idx="5"/>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a:p>
        </p:txBody>
      </p:sp>
      <p:sp>
        <p:nvSpPr>
          <p:cNvPr id="21" name="文本框"/>
          <p:cNvSpPr>
            <a:spLocks xmlns:a="http://schemas.openxmlformats.org/drawingml/2006/main" noGrp="1"/>
          </p:cNvSpPr>
          <p:nvPr>
            <p:ph type="dt" idx="6"/>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1000" b="0" i="0">
              <a:solidFill>
                <a:srgbClr val="898989"/>
              </a:solidFill>
              <a:latin typeface="Garamond" pitchFamily="0" charset="0"/>
              <a:ea typeface="方正舒体" pitchFamily="0" charset="0"/>
              <a:cs typeface="Garamond" pitchFamily="0" charset="0"/>
            </a:endParaRPr>
          </a:p>
        </p:txBody>
      </p:sp>
      <p:sp>
        <p:nvSpPr>
          <p:cNvPr id="22" name="文本框"/>
          <p:cNvSpPr>
            <a:spLocks xmlns:a="http://schemas.openxmlformats.org/drawingml/2006/main" noGrp="1"/>
          </p:cNvSpPr>
          <p:nvPr>
            <p:ph type="sldNum" idx="7"/>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&lt;#&gt;</a:t>
            </a:fld>
            <a:endParaRPr lang="zh-CN" altLang="en-US" sz="1100" b="0" i="0" spc="10">
              <a:solidFill>
                <a:srgbClr val="2D936B"/>
              </a:solidFill>
              <a:latin typeface="Trebuchet MS" pitchFamily="0" charset="0"/>
              <a:ea typeface="方正舒体" pitchFamily="0" charset="0"/>
              <a:cs typeface="Trebuchet MS" pitchFamily="0" charset="0"/>
            </a:endParaRPr>
          </a:p>
        </p:txBody>
      </p:sp>
    </p:spTree>
    <p:extLst>
      <p:ext uri="{BB962C8B-B14F-4D97-AF65-F5344CB8AC3E}">
        <p14:creationId xmlns:p14="http://schemas.microsoft.com/office/powerpoint/2010/main" val="74890752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43" name="组合"/>
          <p:cNvGrpSpPr>
            <a:grpSpLocks xmlns:a="http://schemas.openxmlformats.org/drawingml/2006/main"/>
          </p:cNvGrpSpPr>
          <p:nvPr/>
        </p:nvGrpSpPr>
        <p:grpSpPr>
          <a:xfrm xmlns:a="http://schemas.openxmlformats.org/drawingml/2006/main">
            <a:off x="-15736" y="0"/>
            <a:ext cx="12229962" cy="6856214"/>
            <a:chOff x="-15736" y="0"/>
            <a:chExt cx="12229962" cy="6856214"/>
          </a:xfrm>
        </p:grpSpPr>
        <p:pic>
          <p:nvPicPr>
            <p:cNvPr id="39"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0"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41"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42"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9"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34" name="文本框"/>
          <p:cNvSpPr>
            <a:spLocks xmlns:a="http://schemas.openxmlformats.org/drawingml/2006/main" noGrp="1"/>
          </p:cNvSpPr>
          <p:nvPr>
            <p:ph type="title"/>
          </p:nvPr>
        </p:nvSpPr>
        <p:spPr>
          <a:xfrm xmlns:a="http://schemas.openxmlformats.org/drawingml/2006/main" rot="0">
            <a:off x="1295402" y="982132"/>
            <a:ext cx="9601196" cy="130386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5"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36"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a:solidFill>
                <a:schemeClr val="tx1"/>
              </a:solidFill>
              <a:latin typeface="Garamond" pitchFamily="0" charset="0"/>
              <a:ea typeface="方正舒体" pitchFamily="0" charset="0"/>
              <a:cs typeface="Garamond" pitchFamily="0" charset="0"/>
            </a:endParaRPr>
          </a:p>
        </p:txBody>
      </p:sp>
      <p:sp>
        <p:nvSpPr>
          <p:cNvPr id="38" name="直线"/>
          <p:cNvSpPr>
            <a:spLocks xmlns:a="http://schemas.openxmlformats.org/drawingml/2006/main"/>
          </p:cNvSpPr>
          <p:nvPr/>
        </p:nvSpPr>
        <p:spPr>
          <a:xfrm xmlns:a="http://schemas.openxmlformats.org/drawingml/2006/main" rot="0">
            <a:off x="1396169" y="2421466"/>
            <a:ext cx="9407298" cy="0"/>
          </a:xfrm>
          <a:prstGeom xmlns:a="http://schemas.openxmlformats.org/drawingml/2006/main" prst="line"/>
          <a:noFill xmlns:a="http://schemas.openxmlformats.org/drawingml/2006/main"/>
          <a:ln xmlns:a="http://schemas.openxmlformats.org/drawingml/2006/main" w="15875" cmpd="sng" cap="flat">
            <a:solidFill>
              <a:srgbClr val="83992A"/>
            </a:solidFill>
            <a:prstDash val="solid"/>
            <a:round/>
          </a:ln>
        </p:spPr>
      </p:sp>
    </p:spTree>
    <p:extLst>
      <p:ext uri="{BB962C8B-B14F-4D97-AF65-F5344CB8AC3E}">
        <p14:creationId xmlns:p14="http://schemas.microsoft.com/office/powerpoint/2010/main" val="138510309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57" name="组合"/>
          <p:cNvGrpSpPr>
            <a:grpSpLocks xmlns:a="http://schemas.openxmlformats.org/drawingml/2006/main"/>
          </p:cNvGrpSpPr>
          <p:nvPr/>
        </p:nvGrpSpPr>
        <p:grpSpPr>
          <a:xfrm xmlns:a="http://schemas.openxmlformats.org/drawingml/2006/main">
            <a:off x="-15736" y="0"/>
            <a:ext cx="12229962" cy="6856214"/>
            <a:chOff x="-15736" y="0"/>
            <a:chExt cx="12229962" cy="6856214"/>
          </a:xfrm>
        </p:grpSpPr>
        <p:pic>
          <p:nvPicPr>
            <p:cNvPr id="53"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55"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56"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9"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47" name="直线"/>
          <p:cNvSpPr>
            <a:spLocks xmlns:a="http://schemas.openxmlformats.org/drawingml/2006/main"/>
          </p:cNvSpPr>
          <p:nvPr/>
        </p:nvSpPr>
        <p:spPr>
          <a:xfrm xmlns:a="http://schemas.openxmlformats.org/drawingml/2006/main" rot="0">
            <a:off x="1396169" y="2421466"/>
            <a:ext cx="9407298" cy="0"/>
          </a:xfrm>
          <a:prstGeom xmlns:a="http://schemas.openxmlformats.org/drawingml/2006/main" prst="line"/>
          <a:noFill xmlns:a="http://schemas.openxmlformats.org/drawingml/2006/main"/>
          <a:ln xmlns:a="http://schemas.openxmlformats.org/drawingml/2006/main" w="15875" cmpd="sng" cap="flat">
            <a:solidFill>
              <a:srgbClr val="83992A"/>
            </a:solidFill>
            <a:prstDash val="solid"/>
            <a:round/>
          </a:ln>
        </p:spPr>
      </p:sp>
      <p:sp>
        <p:nvSpPr>
          <p:cNvPr id="48" name="文本框"/>
          <p:cNvSpPr>
            <a:spLocks xmlns:a="http://schemas.openxmlformats.org/drawingml/2006/main" noGrp="1"/>
          </p:cNvSpPr>
          <p:nvPr>
            <p:ph type="title"/>
          </p:nvPr>
        </p:nvSpPr>
        <p:spPr>
          <a:xfrm xmlns:a="http://schemas.openxmlformats.org/drawingml/2006/main" rot="0">
            <a:off x="1295402" y="982132"/>
            <a:ext cx="9601196" cy="130386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9" name="文本框"/>
          <p:cNvSpPr>
            <a:spLocks xmlns:a="http://schemas.openxmlformats.org/drawingml/2006/main" noGrp="1"/>
          </p:cNvSpPr>
          <p:nvPr>
            <p:ph type="body" idx="1"/>
          </p:nvPr>
        </p:nvSpPr>
        <p:spPr>
          <a:xfrm xmlns:a="http://schemas.openxmlformats.org/drawingml/2006/main" rot="0">
            <a:off x="1295401" y="2556932"/>
            <a:ext cx="9601196" cy="331893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50"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51"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52"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111656986"/>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78" name="组合"/>
          <p:cNvGrpSpPr>
            <a:grpSpLocks xmlns:a="http://schemas.openxmlformats.org/drawingml/2006/main"/>
          </p:cNvGrpSpPr>
          <p:nvPr/>
        </p:nvGrpSpPr>
        <p:grpSpPr>
          <a:xfrm xmlns:a="http://schemas.openxmlformats.org/drawingml/2006/main">
            <a:off x="-15736" y="0"/>
            <a:ext cx="12229962" cy="6856214"/>
            <a:chOff x="-15736" y="0"/>
            <a:chExt cx="12229962" cy="6856214"/>
          </a:xfrm>
        </p:grpSpPr>
        <p:pic>
          <p:nvPicPr>
            <p:cNvPr id="74"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5"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76"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77"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9"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68" name="文本框"/>
          <p:cNvSpPr>
            <a:spLocks xmlns:a="http://schemas.openxmlformats.org/drawingml/2006/main" noGrp="1"/>
          </p:cNvSpPr>
          <p:nvPr>
            <p:ph type="title"/>
          </p:nvPr>
        </p:nvSpPr>
        <p:spPr>
          <a:xfrm xmlns:a="http://schemas.openxmlformats.org/drawingml/2006/main" rot="0">
            <a:off x="1295399" y="1883832"/>
            <a:ext cx="6241816" cy="1371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ctr"/>
            <a:r>
              <a:rPr lang="en-US" altLang="zh-CN" sz="2800" b="0"/>
              <a:t>Click to edit Master title style</a:t>
            </a:r>
            <a:endParaRPr lang="zh-CN" altLang="en-US" sz="2800" b="0"/>
          </a:p>
        </p:txBody>
      </p:sp>
      <p:pic>
        <p:nvPicPr>
          <p:cNvPr id="69" name="图片"/>
          <p:cNvPicPr>
            <a:picLocks xmlns:a="http://schemas.openxmlformats.org/drawingml/2006/main" noGrp="1" noChangeAspect="1"/>
          </p:cNvPicPr>
          <p:nvPr>
            <p:ph idx="1"/>
          </p:nvPr>
        </p:nvPicPr>
        <p:blipFill>
          <a:blip xmlns:a="http://schemas.openxmlformats.org/drawingml/2006/main"/>
        </p:blipFill>
        <p:spPr>
          <a:xfrm xmlns:a="http://schemas.openxmlformats.org/drawingml/2006/main" rot="0">
            <a:off x="8094830" y="1041400"/>
            <a:ext cx="3063347" cy="4775200"/>
          </a:xfrm>
          <a:prstGeom xmlns:a="http://schemas.openxmlformats.org/drawingml/2006/main" prst="roundRect">
            <a:avLst>
              <a:gd name="adj" fmla="val 0"/>
            </a:avLst>
          </a:prstGeom>
          <a:noFill xmlns:a="http://schemas.openxmlformats.org/drawingml/2006/main"/>
          <a:ln xmlns:a="http://schemas.openxmlformats.org/drawingml/2006/main" w="57150" cmpd="thickThin" cap="flat">
            <a:solidFill>
              <a:srgbClr val="808080"/>
            </a:solidFill>
            <a:prstDash val="solid"/>
            <a:miter/>
          </a:ln>
          <a:effectLst xmlns:a="http://schemas.openxmlformats.org/drawingml/2006/main">
            <a:innerShdw blurRad="57150" dist="38100" dir="14460000">
              <a:srgbClr val="000000">
                <a:alpha val="69803"/>
              </a:srgbClr>
            </a:innerShdw>
          </a:effectLst>
        </p:spPr>
      </p:pic>
      <p:sp>
        <p:nvSpPr>
          <p:cNvPr id="70" name="文本框"/>
          <p:cNvSpPr>
            <a:spLocks xmlns:a="http://schemas.openxmlformats.org/drawingml/2006/main" noGrp="1"/>
          </p:cNvSpPr>
          <p:nvPr>
            <p:ph type="body" idx="2"/>
          </p:nvPr>
        </p:nvSpPr>
        <p:spPr>
          <a:xfrm xmlns:a="http://schemas.openxmlformats.org/drawingml/2006/main" rot="0">
            <a:off x="1295399" y="3255432"/>
            <a:ext cx="6241816" cy="1828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buNone/>
            </a:pPr>
            <a:r>
              <a:rPr lang="en-US" altLang="zh-CN" sz="1800"/>
              <a:t>Click to edit Master text styles</a:t>
            </a:r>
            <a:endParaRPr lang="zh-CN" altLang="en-US" sz="1800"/>
          </a:p>
        </p:txBody>
      </p:sp>
      <p:sp>
        <p:nvSpPr>
          <p:cNvPr id="71"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72"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73"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353653747"/>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90" name="组合"/>
          <p:cNvGrpSpPr>
            <a:grpSpLocks xmlns:a="http://schemas.openxmlformats.org/drawingml/2006/main"/>
          </p:cNvGrpSpPr>
          <p:nvPr/>
        </p:nvGrpSpPr>
        <p:grpSpPr>
          <a:xfrm xmlns:a="http://schemas.openxmlformats.org/drawingml/2006/main">
            <a:off x="-15736" y="0"/>
            <a:ext cx="12229962" cy="6856214"/>
            <a:chOff x="-15736" y="0"/>
            <a:chExt cx="12229962" cy="6856214"/>
          </a:xfrm>
        </p:grpSpPr>
        <p:pic>
          <p:nvPicPr>
            <p:cNvPr id="86"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7"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88"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89"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9"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83"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84"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85"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95507817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807817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605819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896634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888379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475602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412166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717917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7017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6" name="组合"/>
          <p:cNvGrpSpPr>
            <a:grpSpLocks/>
          </p:cNvGrpSpPr>
          <p:nvPr/>
        </p:nvGrpSpPr>
        <p:grpSpPr>
          <a:xfrm>
            <a:off x="-15736" y="0"/>
            <a:ext cx="12229962" cy="6856214"/>
            <a:chOff x="-15736" y="0"/>
            <a:chExt cx="12229962" cy="6856214"/>
          </a:xfrm>
        </p:grpSpPr>
        <p:pic>
          <p:nvPicPr>
            <p:cNvPr id="2" name="图片" descr="HD-PanelContent.png"/>
            <p:cNvPicPr>
              <a:picLocks noChangeAspect="1"/>
            </p:cNvPicPr>
            <p:nvPr/>
          </p:nvPicPr>
          <p:blipFill>
            <a:blip r:embed="rId2" cstate="print"/>
            <a:stretch>
              <a:fillRect/>
            </a:stretch>
          </p:blipFill>
          <p:spPr>
            <a:xfrm rot="0">
              <a:off x="0" y="0"/>
              <a:ext cx="12188825" cy="6856214"/>
            </a:xfrm>
            <a:prstGeom prst="rect"/>
            <a:noFill/>
            <a:ln w="12700" cmpd="sng" cap="flat">
              <a:noFill/>
              <a:prstDash val="solid"/>
              <a:miter/>
            </a:ln>
          </p:spPr>
        </p:pic>
        <p:sp>
          <p:nvSpPr>
            <p:cNvPr id="3" name="矩形"/>
            <p:cNvSpPr>
              <a:spLocks/>
            </p:cNvSpPr>
            <p:nvPr/>
          </p:nvSpPr>
          <p:spPr>
            <a:xfrm rot="0">
              <a:off x="608012" y="609600"/>
              <a:ext cx="10972800" cy="5638800"/>
            </a:xfrm>
            <a:prstGeom prst="rect"/>
            <a:noFill/>
            <a:ln w="15875" cmpd="sng" cap="flat">
              <a:solidFill>
                <a:srgbClr val="83992A"/>
              </a:solidFill>
              <a:prstDash val="solid"/>
              <a:miter/>
            </a:ln>
            <a:effectLst>
              <a:innerShdw blurRad="25400" dist="12700" dir="13500000">
                <a:srgbClr val="000000">
                  <a:alpha val="44705"/>
                </a:srgbClr>
              </a:innerShdw>
            </a:effectLst>
          </p:spPr>
        </p:sp>
        <p:pic>
          <p:nvPicPr>
            <p:cNvPr id="4" name="图片" descr="HDRibbonContent-UniformTrim.png"/>
            <p:cNvPicPr>
              <a:picLocks noChangeAspect="1"/>
            </p:cNvPicPr>
            <p:nvPr/>
          </p:nvPicPr>
          <p:blipFill>
            <a:blip r:embed="rId3" cstate="print"/>
            <a:stretch>
              <a:fillRect/>
            </a:stretch>
          </p:blipFill>
          <p:spPr>
            <a:xfrm rot="0">
              <a:off x="-15736" y="3153832"/>
              <a:ext cx="777240" cy="606424"/>
            </a:xfrm>
            <a:prstGeom prst="rect"/>
            <a:noFill/>
            <a:ln w="12700" cmpd="sng" cap="flat">
              <a:noFill/>
              <a:prstDash val="solid"/>
              <a:miter/>
            </a:ln>
          </p:spPr>
        </p:pic>
        <p:pic>
          <p:nvPicPr>
            <p:cNvPr id="5" name="图片" descr="HDRibbonContent-UniformTrim.png"/>
            <p:cNvPicPr>
              <a:picLocks noChangeAspect="1"/>
            </p:cNvPicPr>
            <p:nvPr/>
          </p:nvPicPr>
          <p:blipFill>
            <a:blip r:embed="rId4" cstate="print"/>
            <a:stretch>
              <a:fillRect/>
            </a:stretch>
          </p:blipFill>
          <p:spPr>
            <a:xfrm rot="0">
              <a:off x="11436986" y="3153832"/>
              <a:ext cx="777239" cy="606424"/>
            </a:xfrm>
            <a:prstGeom prst="rect"/>
            <a:noFill/>
            <a:ln w="12700" cmpd="sng" cap="flat">
              <a:noFill/>
              <a:prstDash val="solid"/>
              <a:miter/>
            </a:ln>
          </p:spPr>
        </p:pic>
      </p:grpSp>
      <p:sp>
        <p:nvSpPr>
          <p:cNvPr id="7" name="文本框"/>
          <p:cNvSpPr>
            <a:spLocks noGrp="1"/>
          </p:cNvSpPr>
          <p:nvPr>
            <p:ph type="title"/>
          </p:nvPr>
        </p:nvSpPr>
        <p:spPr>
          <a:xfrm rot="0">
            <a:off x="1295402" y="982132"/>
            <a:ext cx="9601196" cy="1303866"/>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8" name="文本框"/>
          <p:cNvSpPr>
            <a:spLocks noGrp="1"/>
          </p:cNvSpPr>
          <p:nvPr>
            <p:ph type="body" idx="1"/>
          </p:nvPr>
        </p:nvSpPr>
        <p:spPr>
          <a:xfrm rot="0">
            <a:off x="1295401" y="2556932"/>
            <a:ext cx="9601196" cy="3318936"/>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9" name="文本框"/>
          <p:cNvSpPr>
            <a:spLocks noGrp="1"/>
          </p:cNvSpPr>
          <p:nvPr>
            <p:ph type="dt" idx="2"/>
          </p:nvPr>
        </p:nvSpPr>
        <p:spPr>
          <a:xfrm rot="0">
            <a:off x="8677501" y="5969000"/>
            <a:ext cx="1600200" cy="279400"/>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b="0" i="0">
                <a:solidFill>
                  <a:schemeClr val="tx1"/>
                </a:solidFill>
                <a:latin typeface="Garamond" pitchFamily="0" charset="0"/>
                <a:ea typeface="方正舒体" pitchFamily="0" charset="0"/>
                <a:cs typeface="Garamond" pitchFamily="0" charset="0"/>
              </a:rPr>
              <a:t>9/26/2024</a:t>
            </a:fld>
            <a:endParaRPr lang="zh-CN" altLang="en-US" sz="1000" b="0" i="0">
              <a:solidFill>
                <a:schemeClr val="tx1"/>
              </a:solidFill>
              <a:latin typeface="Garamond" pitchFamily="0" charset="0"/>
              <a:ea typeface="方正舒体" pitchFamily="0" charset="0"/>
              <a:cs typeface="Garamond" pitchFamily="0" charset="0"/>
            </a:endParaRPr>
          </a:p>
        </p:txBody>
      </p:sp>
      <p:sp>
        <p:nvSpPr>
          <p:cNvPr id="10" name="文本框"/>
          <p:cNvSpPr>
            <a:spLocks noGrp="1"/>
          </p:cNvSpPr>
          <p:nvPr>
            <p:ph type="ftr" idx="3"/>
          </p:nvPr>
        </p:nvSpPr>
        <p:spPr>
          <a:xfrm rot="0">
            <a:off x="1295401" y="5969000"/>
            <a:ext cx="7305899" cy="279400"/>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11" name="文本框"/>
          <p:cNvSpPr>
            <a:spLocks noGrp="1"/>
          </p:cNvSpPr>
          <p:nvPr>
            <p:ph type="sldNum" idx="4"/>
          </p:nvPr>
        </p:nvSpPr>
        <p:spPr>
          <a:xfrm rot="0">
            <a:off x="10353901" y="5969000"/>
            <a:ext cx="542697" cy="279400"/>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660990345"/>
      </p:ext>
    </p:extLst>
  </p:cSld>
  <p:clrMap bg1="lt1" tx1="dk1" bg2="lt2" tx2="dk2" accent1="accent1" accent2="accent2" accent3="accent3" accent4="accent4" accent5="accent5" accent6="accent6" hlink="hlink" folHlink="fol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Lst>
  <p:hf sldNum="0" hdr="0" ftr="0" dt="0"/>
  <p:txStyles>
    <p:titleStyle>
      <a:lvl1pPr algn="ctr" defTabSz="914400" eaLnBrk="1" fontAlgn="auto" latinLnBrk="0" hangingPunct="1">
        <a:spcBef>
          <a:spcPts val="0"/>
        </a:spcBef>
        <a:buNone/>
        <a:defRPr sz="4400" kern="1200" cap="none">
          <a:solidFill>
            <a:srgbClr val="262626"/>
          </a:solidFill>
          <a:latin typeface="Garamond" pitchFamily="0" charset="0"/>
          <a:ea typeface="方正舒体" pitchFamily="0" charset="0"/>
          <a:cs typeface="Garamond" pitchFamily="0" charset="0"/>
        </a:defRPr>
      </a:lvl1pPr>
    </p:titleStyle>
    <p:bodyStyle>
      <a:lvl1pPr marL="285750" indent="-285750" algn="l" defTabSz="914400" eaLnBrk="1" fontAlgn="auto" latinLnBrk="0" hangingPunct="1">
        <a:spcBef>
          <a:spcPct val="20000"/>
        </a:spcBef>
        <a:spcAft>
          <a:spcPts val="600"/>
        </a:spcAft>
        <a:buClr>
          <a:schemeClr val="accent1"/>
        </a:buClr>
        <a:buSzPct val="115000"/>
        <a:buFont typeface="Arial" pitchFamily="0" charset="0"/>
        <a:buChar char="•"/>
        <a:defRPr sz="2400" kern="1200" cap="none">
          <a:solidFill>
            <a:srgbClr val="262626"/>
          </a:solidFill>
          <a:latin typeface="Garamond" pitchFamily="0" charset="0"/>
          <a:ea typeface="方正舒体" pitchFamily="0" charset="0"/>
          <a:cs typeface="Garamond" pitchFamily="0" charset="0"/>
        </a:defRPr>
      </a:lvl1pPr>
      <a:lvl2pPr marL="742950" indent="-285750" algn="l" defTabSz="914400" eaLnBrk="1" fontAlgn="auto" latinLnBrk="0" hangingPunct="1">
        <a:spcBef>
          <a:spcPct val="20000"/>
        </a:spcBef>
        <a:spcAft>
          <a:spcPts val="600"/>
        </a:spcAft>
        <a:buClr>
          <a:schemeClr val="accent1"/>
        </a:buClr>
        <a:buSzPct val="115000"/>
        <a:buFont typeface="Arial" pitchFamily="0" charset="0"/>
        <a:buChar char="•"/>
        <a:defRPr sz="2000" kern="1200" cap="none">
          <a:solidFill>
            <a:srgbClr val="262626"/>
          </a:solidFill>
          <a:latin typeface="Garamond" pitchFamily="0" charset="0"/>
          <a:ea typeface="方正舒体" pitchFamily="0" charset="0"/>
          <a:cs typeface="Garamond" pitchFamily="0" charset="0"/>
        </a:defRPr>
      </a:lvl2pPr>
      <a:lvl3pPr marL="1200150" indent="-285750" algn="l" defTabSz="914400" eaLnBrk="1" fontAlgn="auto" latinLnBrk="0" hangingPunct="1">
        <a:spcBef>
          <a:spcPct val="20000"/>
        </a:spcBef>
        <a:spcAft>
          <a:spcPts val="600"/>
        </a:spcAft>
        <a:buClr>
          <a:schemeClr val="accent1"/>
        </a:buClr>
        <a:buSzPct val="115000"/>
        <a:buFont typeface="Arial" pitchFamily="0" charset="0"/>
        <a:buChar char="•"/>
        <a:defRPr sz="1800" kern="1200" cap="none">
          <a:solidFill>
            <a:srgbClr val="262626"/>
          </a:solidFill>
          <a:latin typeface="Garamond" pitchFamily="0" charset="0"/>
          <a:ea typeface="方正舒体" pitchFamily="0" charset="0"/>
          <a:cs typeface="Garamond" pitchFamily="0" charset="0"/>
        </a:defRPr>
      </a:lvl3pPr>
      <a:lvl4pPr marL="1543050" indent="-171450" algn="l" defTabSz="914400" eaLnBrk="1" fontAlgn="auto" latinLnBrk="0" hangingPunct="1">
        <a:spcBef>
          <a:spcPct val="20000"/>
        </a:spcBef>
        <a:spcAft>
          <a:spcPts val="600"/>
        </a:spcAft>
        <a:buClr>
          <a:schemeClr val="accent1"/>
        </a:buClr>
        <a:buSzPct val="115000"/>
        <a:buFont typeface="Arial" pitchFamily="0" charset="0"/>
        <a:buChar char="•"/>
        <a:defRPr sz="1600" kern="1200" cap="none">
          <a:solidFill>
            <a:srgbClr val="262626"/>
          </a:solidFill>
          <a:latin typeface="Garamond" pitchFamily="0" charset="0"/>
          <a:ea typeface="方正舒体" pitchFamily="0" charset="0"/>
          <a:cs typeface="Garamond" pitchFamily="0" charset="0"/>
        </a:defRPr>
      </a:lvl4pPr>
      <a:lvl5pPr marL="2000250" indent="-17145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5pPr>
      <a:lvl6pPr marL="25146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6pPr>
      <a:lvl7pPr marL="29718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7pPr>
      <a:lvl8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8pPr>
      <a:lvl9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5.pn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5.png"/><Relationship Id="rId3" Type="http://schemas.openxmlformats.org/officeDocument/2006/relationships/image" Target="../media/6.jpeg"/><Relationship Id="rId4" Type="http://schemas.openxmlformats.org/officeDocument/2006/relationships/slideLayout" Target="../slideLayouts/slideLayout16.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6.xml"/><Relationship Id="rId3"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slideLayout" Target="../slideLayouts/slideLayout1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6.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8" name="文本框"/>
          <p:cNvSpPr>
            <a:spLocks noGrp="1"/>
          </p:cNvSpPr>
          <p:nvPr>
            <p:ph type="ctrTitle"/>
          </p:nvPr>
        </p:nvSpPr>
        <p:spPr>
          <a:xfrm rot="0">
            <a:off x="-1245983" y="1135128"/>
            <a:ext cx="11462223" cy="1216660"/>
          </a:xfrm>
          <a:prstGeom prst="rect"/>
          <a:noFill/>
          <a:ln w="12700" cmpd="sng" cap="flat">
            <a:noFill/>
            <a:prstDash val="solid"/>
            <a:miter/>
          </a:ln>
        </p:spPr>
        <p:txBody>
          <a:bodyPr vert="horz" wrap="square" lIns="0" tIns="16510" rIns="0" bIns="0" anchor="ctr" anchorCtr="0">
            <a:prstTxWarp prst="textNoShape"/>
            <a:spAutoFit/>
          </a:bodyPr>
          <a:lstStyle/>
          <a:p>
            <a:pPr marL="3213735" indent="0" algn="ctr">
              <a:lnSpc>
                <a:spcPct val="100000"/>
              </a:lnSpc>
              <a:spcBef>
                <a:spcPts val="130"/>
              </a:spcBef>
              <a:spcAft>
                <a:spcPts val="0"/>
              </a:spcAft>
              <a:buNone/>
            </a:pPr>
            <a:r>
              <a:rPr lang="en-US" altLang="zh-CN" sz="4000" b="1" i="0" u="none" strike="noStrike" kern="1200" cap="none" spc="0" baseline="0">
                <a:solidFill>
                  <a:schemeClr val="accent4"/>
                </a:solidFill>
                <a:latin typeface="Times New Roman" pitchFamily="18" charset="0"/>
                <a:ea typeface="方正舒体" pitchFamily="0" charset="0"/>
                <a:cs typeface="Times New Roman" pitchFamily="18" charset="0"/>
              </a:rPr>
              <a:t>Employee Data Analysis using Excel</a:t>
            </a:r>
            <a:r>
              <a:rPr lang="en-US" altLang="zh-CN" sz="4000" b="1" i="0" u="none" strike="noStrike" kern="1200" cap="none" spc="0" baseline="0">
                <a:solidFill>
                  <a:schemeClr val="accent4"/>
                </a:solidFill>
                <a:latin typeface="Times New Roman" pitchFamily="18" charset="0"/>
                <a:ea typeface="方正舒体" pitchFamily="0" charset="0"/>
                <a:cs typeface="Times New Roman" pitchFamily="18" charset="0"/>
              </a:rPr>
              <a:t> </a:t>
            </a:r>
            <a:br>
              <a:rPr lang="zh-CN" altLang="en-US" sz="4000" b="1" i="0" u="none" strike="noStrike" kern="1200" cap="none" spc="0" baseline="0">
                <a:solidFill>
                  <a:schemeClr val="accent4"/>
                </a:solidFill>
                <a:latin typeface="Roboto" pitchFamily="2" charset="0"/>
                <a:ea typeface="方正舒体" pitchFamily="0" charset="0"/>
                <a:cs typeface="Trebuchet MS" pitchFamily="0" charset="0"/>
              </a:rPr>
            </a:br>
            <a:endParaRPr lang="zh-CN" altLang="en-US" sz="4000" b="0" i="0" u="none" strike="noStrike" kern="1200" cap="none" spc="15" baseline="0">
              <a:solidFill>
                <a:schemeClr val="accent4"/>
              </a:solidFill>
              <a:latin typeface="Trebuchet MS" pitchFamily="0" charset="0"/>
              <a:ea typeface="方正舒体" pitchFamily="0" charset="0"/>
              <a:cs typeface="Trebuchet MS" pitchFamily="0" charset="0"/>
            </a:endParaRPr>
          </a:p>
        </p:txBody>
      </p:sp>
      <p:sp>
        <p:nvSpPr>
          <p:cNvPr id="29" name="文本框"/>
          <p:cNvSpPr>
            <a:spLocks noGrp="1"/>
          </p:cNvSpPr>
          <p:nvPr>
            <p:ph type="sldNum" idx="7"/>
          </p:nvPr>
        </p:nvSpPr>
        <p:spPr>
          <a:xfrm rot="0">
            <a:off x="10353901" y="6022657"/>
            <a:ext cx="542697"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方正舒体" pitchFamily="0" charset="0"/>
              <a:cs typeface="Trebuchet MS" pitchFamily="0" charset="0"/>
            </a:endParaRPr>
          </a:p>
        </p:txBody>
      </p:sp>
      <p:pic>
        <p:nvPicPr>
          <p:cNvPr id="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31" name="矩形"/>
          <p:cNvSpPr>
            <a:spLocks/>
          </p:cNvSpPr>
          <p:nvPr/>
        </p:nvSpPr>
        <p:spPr>
          <a:xfrm rot="0">
            <a:off x="676275" y="2552415"/>
            <a:ext cx="10290835"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STUDENT NAME:  </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M S ILAYAKUMAR</a:t>
            </a:r>
            <a:endParaRPr lang="en-US" altLang="zh-CN" sz="2400" b="1"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REGISTER NO      :  </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31220</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1161</a:t>
            </a:r>
            <a:endParaRPr lang="en-US" altLang="zh-CN" sz="2400" b="1"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NM ID                  </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 </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 :  35E96F39B7ACC25BD6446531B5ABBAD9 </a:t>
            </a:r>
            <a:endParaRPr lang="en-US" altLang="zh-CN" sz="2400" b="1"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DEPARTMENT     :  B.COM (</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B</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A</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N</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K</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 </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M</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A</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N</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A</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GEMENT</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a:t>
            </a:r>
            <a:endParaRPr lang="en-US" altLang="zh-CN" sz="18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COLLEGE              :  D.R.B.C.C.C.HINDU COLLEGE</a:t>
            </a:r>
            <a:endParaRPr lang="en-US" altLang="zh-CN" sz="2400" b="1"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           </a:t>
            </a:r>
            <a:endParaRPr lang="zh-CN" altLang="en-US" sz="2400" b="1"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70282736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0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6" name="图片"/>
          <p:cNvPicPr>
            <a:picLocks/>
          </p:cNvPicPr>
          <p:nvPr/>
        </p:nvPicPr>
        <p:blipFill>
          <a:blip r:embed="rId2" cstate="print"/>
          <a:stretch>
            <a:fillRect/>
          </a:stretch>
        </p:blipFill>
        <p:spPr>
          <a:xfrm rot="0">
            <a:off x="1666874" y="6467475"/>
            <a:ext cx="76200" cy="177799"/>
          </a:xfrm>
          <a:prstGeom prst="rect"/>
          <a:noFill/>
          <a:ln w="12700" cmpd="sng" cap="flat">
            <a:noFill/>
            <a:prstDash val="solid"/>
            <a:miter/>
          </a:ln>
        </p:spPr>
      </p:pic>
      <p:sp>
        <p:nvSpPr>
          <p:cNvPr id="10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08" name="矩形"/>
          <p:cNvSpPr>
            <a:spLocks/>
          </p:cNvSpPr>
          <p:nvPr/>
        </p:nvSpPr>
        <p:spPr>
          <a:xfrm rot="0">
            <a:off x="990600" y="603246"/>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accent4"/>
                </a:solidFill>
                <a:latin typeface="Trebuchet MS" pitchFamily="0" charset="0"/>
                <a:ea typeface="方正舒体" pitchFamily="0" charset="0"/>
                <a:cs typeface="Trebuchet MS" pitchFamily="0" charset="0"/>
              </a:rPr>
              <a:t>M</a:t>
            </a:r>
            <a:r>
              <a:rPr lang="en-US" altLang="zh-CN" sz="4800" b="1" i="0" u="none" strike="noStrike" kern="1200" cap="none" spc="0" baseline="0">
                <a:solidFill>
                  <a:schemeClr val="accent4"/>
                </a:solidFill>
                <a:latin typeface="Trebuchet MS" pitchFamily="0" charset="0"/>
                <a:ea typeface="方正舒体" pitchFamily="0" charset="0"/>
                <a:cs typeface="Trebuchet MS" pitchFamily="0" charset="0"/>
              </a:rPr>
              <a:t>O</a:t>
            </a:r>
            <a:r>
              <a:rPr lang="en-US" altLang="zh-CN" sz="4800" b="1" i="0" u="none" strike="noStrike" kern="1200" cap="none" spc="-15" baseline="0">
                <a:solidFill>
                  <a:schemeClr val="accent4"/>
                </a:solidFill>
                <a:latin typeface="Trebuchet MS" pitchFamily="0" charset="0"/>
                <a:ea typeface="方正舒体" pitchFamily="0" charset="0"/>
                <a:cs typeface="Trebuchet MS" pitchFamily="0" charset="0"/>
              </a:rPr>
              <a:t>D</a:t>
            </a:r>
            <a:r>
              <a:rPr lang="en-US" altLang="zh-CN" sz="4800" b="1" i="0" u="none" strike="noStrike" kern="1200" cap="none" spc="-35" baseline="0">
                <a:solidFill>
                  <a:schemeClr val="accent4"/>
                </a:solidFill>
                <a:latin typeface="Trebuchet MS" pitchFamily="0" charset="0"/>
                <a:ea typeface="方正舒体" pitchFamily="0" charset="0"/>
                <a:cs typeface="Trebuchet MS" pitchFamily="0" charset="0"/>
              </a:rPr>
              <a:t>E</a:t>
            </a:r>
            <a:r>
              <a:rPr lang="en-US" altLang="zh-CN" sz="4800" b="1" i="0" u="none" strike="noStrike" kern="1200" cap="none" spc="-30" baseline="0">
                <a:solidFill>
                  <a:schemeClr val="accent4"/>
                </a:solidFill>
                <a:latin typeface="Trebuchet MS" pitchFamily="0" charset="0"/>
                <a:ea typeface="方正舒体" pitchFamily="0" charset="0"/>
                <a:cs typeface="Trebuchet MS" pitchFamily="0" charset="0"/>
              </a:rPr>
              <a:t>LL</a:t>
            </a:r>
            <a:r>
              <a:rPr lang="en-US" altLang="zh-CN" sz="4800" b="1" i="0" u="none" strike="noStrike" kern="1200" cap="none" spc="-5" baseline="0">
                <a:solidFill>
                  <a:schemeClr val="accent4"/>
                </a:solidFill>
                <a:latin typeface="Trebuchet MS" pitchFamily="0" charset="0"/>
                <a:ea typeface="方正舒体" pitchFamily="0" charset="0"/>
                <a:cs typeface="Trebuchet MS" pitchFamily="0" charset="0"/>
              </a:rPr>
              <a:t>I</a:t>
            </a:r>
            <a:r>
              <a:rPr lang="en-US" altLang="zh-CN" sz="4800" b="1" i="0" u="none" strike="noStrike" kern="1200" cap="none" spc="30" baseline="0">
                <a:solidFill>
                  <a:schemeClr val="accent4"/>
                </a:solidFill>
                <a:latin typeface="Trebuchet MS" pitchFamily="0" charset="0"/>
                <a:ea typeface="方正舒体" pitchFamily="0" charset="0"/>
                <a:cs typeface="Trebuchet MS" pitchFamily="0" charset="0"/>
              </a:rPr>
              <a:t>N</a:t>
            </a:r>
            <a:r>
              <a:rPr lang="en-US" altLang="zh-CN" sz="4800" b="1" i="0" u="none" strike="noStrike" kern="1200" cap="none" spc="5" baseline="0">
                <a:solidFill>
                  <a:schemeClr val="accent4"/>
                </a:solidFill>
                <a:latin typeface="Trebuchet MS" pitchFamily="0" charset="0"/>
                <a:ea typeface="方正舒体" pitchFamily="0" charset="0"/>
                <a:cs typeface="Trebuchet MS" pitchFamily="0" charset="0"/>
              </a:rPr>
              <a:t>G</a:t>
            </a:r>
            <a:endParaRPr lang="zh-CN" altLang="en-US" sz="4800" b="1" i="0" u="none" strike="noStrike" kern="1200" cap="none" spc="0" baseline="0">
              <a:solidFill>
                <a:schemeClr val="accent4"/>
              </a:solidFill>
              <a:latin typeface="Trebuchet MS" pitchFamily="0" charset="0"/>
              <a:ea typeface="方正舒体" pitchFamily="0" charset="0"/>
              <a:cs typeface="Trebuchet MS" pitchFamily="0" charset="0"/>
            </a:endParaRPr>
          </a:p>
        </p:txBody>
      </p:sp>
      <p:sp>
        <p:nvSpPr>
          <p:cNvPr id="109" name="矩形"/>
          <p:cNvSpPr>
            <a:spLocks/>
          </p:cNvSpPr>
          <p:nvPr/>
        </p:nvSpPr>
        <p:spPr>
          <a:xfrm rot="0">
            <a:off x="1942110" y="1556431"/>
            <a:ext cx="8040089"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Garamond" pitchFamily="0" charset="0"/>
                <a:ea typeface="方正舒体" pitchFamily="0" charset="0"/>
                <a:cs typeface="Garamond" pitchFamily="0" charset="0"/>
              </a:rPr>
              <a:t>Data Sources</a:t>
            </a: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a:t>
            </a:r>
            <a:endParaRPr lang="en-US" altLang="zh-CN" sz="20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Performance ratings are differentiated by employee type - Contract, Full-Time, Part-Time - and levels - HIGH, MEDIUM, LOW, VERY HIGH - business-unit-wise.</a:t>
            </a:r>
            <a:endParaRPr lang="en-US" altLang="zh-CN" sz="20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Garamond" pitchFamily="0" charset="0"/>
                <a:ea typeface="方正舒体" pitchFamily="0" charset="0"/>
                <a:cs typeface="Garamond" pitchFamily="0" charset="0"/>
              </a:rPr>
              <a:t>Tools Used: </a:t>
            </a:r>
            <a:endParaRPr lang="en-US" altLang="zh-CN" sz="2000" b="1"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              1. </a:t>
            </a:r>
            <a:r>
              <a:rPr lang="en-US" altLang="zh-CN" sz="2000" b="1" i="0" u="none" strike="noStrike" kern="1200" cap="none" spc="0" baseline="0">
                <a:solidFill>
                  <a:schemeClr val="tx1"/>
                </a:solidFill>
                <a:latin typeface="Garamond" pitchFamily="0" charset="0"/>
                <a:ea typeface="方正舒体" pitchFamily="0" charset="0"/>
                <a:cs typeface="Garamond" pitchFamily="0" charset="0"/>
              </a:rPr>
              <a:t>Pivot Table</a:t>
            </a: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 Provides the count of employees in each performance category by business unit, filtered by employee type. </a:t>
            </a:r>
            <a:endParaRPr lang="en-US" altLang="zh-CN" sz="20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              2. </a:t>
            </a:r>
            <a:r>
              <a:rPr lang="en-US" altLang="zh-CN" sz="2000" b="1" i="0" u="none" strike="noStrike" kern="1200" cap="none" spc="0" baseline="0">
                <a:solidFill>
                  <a:schemeClr val="tx1"/>
                </a:solidFill>
                <a:latin typeface="Garamond" pitchFamily="0" charset="0"/>
                <a:ea typeface="方正舒体" pitchFamily="0" charset="0"/>
                <a:cs typeface="Garamond" pitchFamily="0" charset="0"/>
              </a:rPr>
              <a:t>Slicers</a:t>
            </a: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 Allows dynamic filtering of data by employee type for focused analysis.</a:t>
            </a:r>
            <a:endParaRPr lang="en-US" altLang="zh-CN" sz="20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              3</a:t>
            </a:r>
            <a:r>
              <a:rPr lang="en-US" altLang="zh-CN" sz="2000" b="1" i="0" u="none" strike="noStrike" kern="1200" cap="none" spc="0" baseline="0">
                <a:solidFill>
                  <a:schemeClr val="tx1"/>
                </a:solidFill>
                <a:latin typeface="Garamond" pitchFamily="0" charset="0"/>
                <a:ea typeface="方正舒体" pitchFamily="0" charset="0"/>
                <a:cs typeface="Garamond" pitchFamily="0" charset="0"/>
              </a:rPr>
              <a:t>. Graph</a:t>
            </a: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 Presents the distribution of performance levels across business units and hence makes data comparison and interpretation easier.</a:t>
            </a:r>
            <a:endParaRPr lang="zh-CN" altLang="en-US" sz="20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65055077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10" name="文本框"/>
          <p:cNvSpPr>
            <a:spLocks noGrp="1"/>
          </p:cNvSpPr>
          <p:nvPr>
            <p:ph type="subTitle" idx="4"/>
          </p:nvPr>
        </p:nvSpPr>
        <p:spPr>
          <a:xfrm rot="0">
            <a:off x="1828800" y="964871"/>
            <a:ext cx="8534401" cy="39116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ct val="20000"/>
              </a:spcBef>
              <a:spcAft>
                <a:spcPts val="600"/>
              </a:spcAft>
              <a:buClr>
                <a:schemeClr val="accent1"/>
              </a:buClr>
              <a:buSzPct val="115000"/>
              <a:buFont typeface="Arial" pitchFamily="0" charset="0"/>
              <a:buChar char="•"/>
            </a:pPr>
            <a:r>
              <a:rPr lang="en-US" altLang="zh-CN" sz="2400" b="0" i="0" u="none" strike="noStrike" kern="1200" cap="none" spc="0" baseline="0">
                <a:solidFill>
                  <a:srgbClr val="262626"/>
                </a:solidFill>
                <a:latin typeface="Garamond" pitchFamily="0" charset="0"/>
                <a:ea typeface="方正舒体" pitchFamily="0" charset="0"/>
                <a:cs typeface="Lucida Sans"/>
              </a:rPr>
              <a:t>Data Collection: Gather data from performance reviews, productivity metrics, and employee feedback.
Metric Development: Define key performance indicators (KPIs) and evaluation criteria.
Analytical Framework: Use statistical methods and machine learning to </a:t>
            </a:r>
            <a:r>
              <a:rPr lang="en-US" altLang="zh-CN" sz="2400" b="0" i="0" u="none" strike="noStrike" kern="1200" cap="none" spc="0" baseline="0">
                <a:solidFill>
                  <a:srgbClr val="262626"/>
                </a:solidFill>
                <a:latin typeface="Garamond" pitchFamily="0" charset="0"/>
                <a:ea typeface="方正舒体" pitchFamily="0" charset="0"/>
                <a:cs typeface="Lucida Sans"/>
              </a:rPr>
              <a:t>analyze</a:t>
            </a:r>
            <a:r>
              <a:rPr lang="en-US" altLang="zh-CN" sz="2400" b="0" i="0" u="none" strike="noStrike" kern="1200" cap="none" spc="0" baseline="0">
                <a:solidFill>
                  <a:srgbClr val="262626"/>
                </a:solidFill>
                <a:latin typeface="Garamond" pitchFamily="0" charset="0"/>
                <a:ea typeface="方正舒体" pitchFamily="0" charset="0"/>
                <a:cs typeface="Lucida Sans"/>
              </a:rPr>
              <a:t> performance trends and patterns.
Visualization: Create dashboards and reports to present insights in an accessible and actionable format.</a:t>
            </a:r>
            <a:endParaRPr lang="zh-CN" altLang="en-US" sz="2400" b="0" i="0" u="none" strike="noStrike" kern="1200" cap="none" spc="0" baseline="0">
              <a:solidFill>
                <a:srgbClr val="262626"/>
              </a:solidFill>
              <a:latin typeface="Garamond" pitchFamily="0" charset="0"/>
              <a:ea typeface="方正舒体" pitchFamily="0" charset="0"/>
              <a:cs typeface="Lucida Sans"/>
            </a:endParaRPr>
          </a:p>
        </p:txBody>
      </p:sp>
    </p:spTree>
    <p:extLst>
      <p:ext uri="{BB962C8B-B14F-4D97-AF65-F5344CB8AC3E}">
        <p14:creationId xmlns:p14="http://schemas.microsoft.com/office/powerpoint/2010/main" val="136762392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1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4" name="图片"/>
          <p:cNvPicPr>
            <a:picLocks/>
          </p:cNvPicPr>
          <p:nvPr/>
        </p:nvPicPr>
        <p:blipFill>
          <a:blip r:embed="rId2" cstate="print"/>
          <a:stretch>
            <a:fillRect/>
          </a:stretch>
        </p:blipFill>
        <p:spPr>
          <a:xfrm rot="0">
            <a:off x="1666874" y="6467475"/>
            <a:ext cx="76200" cy="177799"/>
          </a:xfrm>
          <a:prstGeom prst="rect"/>
          <a:noFill/>
          <a:ln w="12700" cmpd="sng" cap="flat">
            <a:noFill/>
            <a:prstDash val="solid"/>
            <a:miter/>
          </a:ln>
        </p:spPr>
      </p:pic>
      <p:sp>
        <p:nvSpPr>
          <p:cNvPr id="115" name="文本框"/>
          <p:cNvSpPr>
            <a:spLocks noGrp="1"/>
          </p:cNvSpPr>
          <p:nvPr>
            <p:ph type="title"/>
          </p:nvPr>
        </p:nvSpPr>
        <p:spPr>
          <a:xfrm rot="0">
            <a:off x="596518" y="629437"/>
            <a:ext cx="10680699" cy="690573"/>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4400" b="1" i="0" u="none" strike="noStrike" kern="1200" cap="none" spc="0" baseline="0">
                <a:solidFill>
                  <a:schemeClr val="accent4"/>
                </a:solidFill>
                <a:latin typeface="Garamond" pitchFamily="0" charset="0"/>
                <a:ea typeface="方正舒体" pitchFamily="0" charset="0"/>
                <a:cs typeface="Lucida Sans"/>
              </a:rPr>
              <a:t>   </a:t>
            </a:r>
            <a:r>
              <a:rPr lang="en-US" altLang="zh-CN" sz="4400" b="1" i="0" u="none" strike="noStrike" kern="1200" cap="none" spc="0" baseline="0">
                <a:solidFill>
                  <a:schemeClr val="accent4"/>
                </a:solidFill>
                <a:latin typeface="Garamond" pitchFamily="0" charset="0"/>
                <a:ea typeface="方正舒体" pitchFamily="0" charset="0"/>
                <a:cs typeface="Lucida Sans"/>
              </a:rPr>
              <a:t>R</a:t>
            </a:r>
            <a:r>
              <a:rPr lang="en-US" altLang="zh-CN" sz="4400" b="1" i="0" u="none" strike="noStrike" kern="1200" cap="none" spc="-40" baseline="0">
                <a:solidFill>
                  <a:schemeClr val="accent4"/>
                </a:solidFill>
                <a:latin typeface="Garamond" pitchFamily="0" charset="0"/>
                <a:ea typeface="方正舒体" pitchFamily="0" charset="0"/>
                <a:cs typeface="Lucida Sans"/>
              </a:rPr>
              <a:t>E</a:t>
            </a:r>
            <a:r>
              <a:rPr lang="en-US" altLang="zh-CN" sz="4400" b="1" i="0" u="none" strike="noStrike" kern="1200" cap="none" spc="15" baseline="0">
                <a:solidFill>
                  <a:schemeClr val="accent4"/>
                </a:solidFill>
                <a:latin typeface="Garamond" pitchFamily="0" charset="0"/>
                <a:ea typeface="方正舒体" pitchFamily="0" charset="0"/>
                <a:cs typeface="Lucida Sans"/>
              </a:rPr>
              <a:t>S</a:t>
            </a:r>
            <a:r>
              <a:rPr lang="en-US" altLang="zh-CN" sz="4400" b="1" i="0" u="none" strike="noStrike" kern="1200" cap="none" spc="-30" baseline="0">
                <a:solidFill>
                  <a:schemeClr val="accent4"/>
                </a:solidFill>
                <a:latin typeface="Garamond" pitchFamily="0" charset="0"/>
                <a:ea typeface="方正舒体" pitchFamily="0" charset="0"/>
                <a:cs typeface="Lucida Sans"/>
              </a:rPr>
              <a:t>U</a:t>
            </a:r>
            <a:r>
              <a:rPr lang="en-US" altLang="zh-CN" sz="4400" b="1" i="0" u="none" strike="noStrike" kern="1200" cap="none" spc="-405" baseline="0">
                <a:solidFill>
                  <a:schemeClr val="accent4"/>
                </a:solidFill>
                <a:latin typeface="Garamond" pitchFamily="0" charset="0"/>
                <a:ea typeface="方正舒体" pitchFamily="0" charset="0"/>
                <a:cs typeface="Lucida Sans"/>
              </a:rPr>
              <a:t>L</a:t>
            </a:r>
            <a:r>
              <a:rPr lang="en-US" altLang="zh-CN" sz="4400" b="1" i="0" u="none" strike="noStrike" kern="1200" cap="none" spc="0" baseline="0">
                <a:solidFill>
                  <a:schemeClr val="accent4"/>
                </a:solidFill>
                <a:latin typeface="Garamond" pitchFamily="0" charset="0"/>
                <a:ea typeface="方正舒体" pitchFamily="0" charset="0"/>
                <a:cs typeface="Lucida Sans"/>
              </a:rPr>
              <a:t>TS</a:t>
            </a:r>
            <a:endParaRPr lang="zh-CN" altLang="en-US" sz="4400" b="1" i="0" u="none" strike="noStrike" kern="1200" cap="none" spc="0" baseline="0">
              <a:solidFill>
                <a:schemeClr val="accent4"/>
              </a:solidFill>
              <a:latin typeface="Garamond" pitchFamily="0" charset="0"/>
              <a:ea typeface="方正舒体" pitchFamily="0" charset="0"/>
              <a:cs typeface="Lucida Sans"/>
            </a:endParaRPr>
          </a:p>
        </p:txBody>
      </p:sp>
      <p:sp>
        <p:nvSpPr>
          <p:cNvPr id="11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pic>
        <p:nvPicPr>
          <p:cNvPr id="117" name="图片"/>
          <p:cNvPicPr>
            <a:picLocks noChangeAspect="1"/>
          </p:cNvPicPr>
          <p:nvPr/>
        </p:nvPicPr>
        <p:blipFill>
          <a:blip r:embed="rId3" cstate="print"/>
          <a:stretch>
            <a:fillRect/>
          </a:stretch>
        </p:blipFill>
        <p:spPr>
          <a:xfrm rot="0">
            <a:off x="1784639" y="1467378"/>
            <a:ext cx="7749886" cy="4352396"/>
          </a:xfrm>
          <a:prstGeom prst="rect"/>
          <a:noFill/>
          <a:ln w="12700" cmpd="sng" cap="flat">
            <a:noFill/>
            <a:prstDash val="solid"/>
            <a:miter/>
          </a:ln>
        </p:spPr>
      </p:pic>
    </p:spTree>
    <p:extLst>
      <p:ext uri="{BB962C8B-B14F-4D97-AF65-F5344CB8AC3E}">
        <p14:creationId xmlns:p14="http://schemas.microsoft.com/office/powerpoint/2010/main" val="17137882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18" name="文本框"/>
          <p:cNvSpPr>
            <a:spLocks noGrp="1"/>
          </p:cNvSpPr>
          <p:nvPr>
            <p:ph type="title"/>
          </p:nvPr>
        </p:nvSpPr>
        <p:spPr>
          <a:xfrm rot="0">
            <a:off x="755332" y="599775"/>
            <a:ext cx="10681335" cy="75819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4"/>
                </a:solidFill>
                <a:latin typeface="Times New Roman" pitchFamily="18" charset="0"/>
                <a:ea typeface="方正舒体" pitchFamily="0" charset="0"/>
                <a:cs typeface="Times New Roman" pitchFamily="18" charset="0"/>
              </a:rPr>
              <a:t>CONCLUSION </a:t>
            </a:r>
            <a:endParaRPr lang="zh-CN" altLang="en-US" sz="4400" b="1" i="0" u="none" strike="noStrike" kern="1200" cap="none" spc="0" baseline="0">
              <a:solidFill>
                <a:schemeClr val="accent4"/>
              </a:solidFill>
              <a:latin typeface="Times New Roman" pitchFamily="18" charset="0"/>
              <a:ea typeface="方正舒体" pitchFamily="0" charset="0"/>
              <a:cs typeface="Times New Roman" pitchFamily="18" charset="0"/>
            </a:endParaRPr>
          </a:p>
        </p:txBody>
      </p:sp>
      <p:sp>
        <p:nvSpPr>
          <p:cNvPr id="119" name="矩形"/>
          <p:cNvSpPr>
            <a:spLocks/>
          </p:cNvSpPr>
          <p:nvPr/>
        </p:nvSpPr>
        <p:spPr>
          <a:xfrm rot="0">
            <a:off x="1532413" y="1357965"/>
            <a:ext cx="8839199" cy="4358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1</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 Medium Performers</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The majority of all employees in all business units perform at a "Medium" level, reflecting consistency in performance across the organization.</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2. </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Poor performers</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Divisions like BPC and CCDR have a greater share of employees highlighted as low performers.</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3. </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High and Very High Achievers</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Business units like EW and PL have higher representations of "High" and "Very High" achievers, reflecting improved performance in those areas.</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4. </a:t>
            </a: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Areas of Improvement</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Every unit with more low performers would need targeted interventions, while units with fewer top performers might need to develop strategies that increase high-level performance.</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200497600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20" name="矩形"/>
          <p:cNvSpPr>
            <a:spLocks/>
          </p:cNvSpPr>
          <p:nvPr/>
        </p:nvSpPr>
        <p:spPr>
          <a:xfrm rot="0">
            <a:off x="1422565" y="1720840"/>
            <a:ext cx="9079675" cy="3749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Enhanced Evaluation: Implementing a standardized performance analysis system improves accuracy and consistency in evaluations.</a:t>
            </a: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 </a:t>
            </a:r>
            <a:br>
              <a:rPr lang="zh-CN" altLang="en-US" sz="2000" b="0" i="0" u="none" strike="noStrike" kern="1200" cap="none" spc="0" baseline="0">
                <a:solidFill>
                  <a:schemeClr val="tx1"/>
                </a:solidFill>
                <a:latin typeface="Garamond" pitchFamily="0" charset="0"/>
                <a:ea typeface="方正舒体" pitchFamily="0" charset="0"/>
                <a:cs typeface="Garamond" pitchFamily="0" charset="0"/>
              </a:rPr>
            </a:br>
            <a:br>
              <a:rPr lang="zh-CN" altLang="en-US" sz="2000" b="0" i="0" u="none" strike="noStrike" kern="1200" cap="none" spc="0" baseline="0">
                <a:solidFill>
                  <a:schemeClr val="tx1"/>
                </a:solidFill>
                <a:latin typeface="Garamond" pitchFamily="0" charset="0"/>
                <a:ea typeface="方正舒体" pitchFamily="0" charset="0"/>
                <a:cs typeface="Garamond" pitchFamily="0" charset="0"/>
              </a:rPr>
            </a:b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Informed Decision-Making: Data-driven insights enable better alignment of employee performance with organizational goals.</a:t>
            </a: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 </a:t>
            </a:r>
            <a:br>
              <a:rPr lang="zh-CN" altLang="en-US" sz="2000" b="0" i="0" u="none" strike="noStrike" kern="1200" cap="none" spc="0" baseline="0">
                <a:solidFill>
                  <a:schemeClr val="tx1"/>
                </a:solidFill>
                <a:latin typeface="Garamond" pitchFamily="0" charset="0"/>
                <a:ea typeface="方正舒体" pitchFamily="0" charset="0"/>
                <a:cs typeface="Garamond" pitchFamily="0" charset="0"/>
              </a:rPr>
            </a:br>
            <a:br>
              <a:rPr lang="zh-CN" altLang="en-US" sz="2000" b="0" i="0" u="none" strike="noStrike" kern="1200" cap="none" spc="0" baseline="0">
                <a:solidFill>
                  <a:schemeClr val="tx1"/>
                </a:solidFill>
                <a:latin typeface="Garamond" pitchFamily="0" charset="0"/>
                <a:ea typeface="方正舒体" pitchFamily="0" charset="0"/>
                <a:cs typeface="Garamond" pitchFamily="0" charset="0"/>
              </a:rPr>
            </a:b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Growth Opportunities: Provides actionable feedback and development plans, fostering employee growth and engagement.</a:t>
            </a: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 </a:t>
            </a:r>
            <a:br>
              <a:rPr lang="zh-CN" altLang="en-US" sz="2000" b="0" i="0" u="none" strike="noStrike" kern="1200" cap="none" spc="0" baseline="0">
                <a:solidFill>
                  <a:schemeClr val="tx1"/>
                </a:solidFill>
                <a:latin typeface="Garamond" pitchFamily="0" charset="0"/>
                <a:ea typeface="方正舒体" pitchFamily="0" charset="0"/>
                <a:cs typeface="Garamond" pitchFamily="0" charset="0"/>
              </a:rPr>
            </a:br>
            <a:br>
              <a:rPr lang="zh-CN" altLang="en-US" sz="2000" b="0" i="0" u="none" strike="noStrike" kern="1200" cap="none" spc="0" baseline="0">
                <a:solidFill>
                  <a:schemeClr val="tx1"/>
                </a:solidFill>
                <a:latin typeface="Garamond" pitchFamily="0" charset="0"/>
                <a:ea typeface="方正舒体" pitchFamily="0" charset="0"/>
                <a:cs typeface="Garamond" pitchFamily="0" charset="0"/>
              </a:rPr>
            </a:br>
            <a:r>
              <a:rPr lang="en-US" altLang="zh-CN" sz="2000" b="0" i="0" u="none" strike="noStrike" kern="1200" cap="none" spc="0" baseline="0">
                <a:solidFill>
                  <a:schemeClr val="tx1"/>
                </a:solidFill>
                <a:latin typeface="Garamond" pitchFamily="0" charset="0"/>
                <a:ea typeface="方正舒体" pitchFamily="0" charset="0"/>
                <a:cs typeface="Garamond" pitchFamily="0" charset="0"/>
              </a:rPr>
              <a:t>Strategic Alignment: Supports strategic decision-making by aligning individual contributions with company objectives.</a:t>
            </a:r>
            <a:br>
              <a:rPr lang="zh-CN" altLang="en-US" sz="2000" b="0" i="0" u="none" strike="noStrike" kern="1200" cap="none" spc="0" baseline="0">
                <a:solidFill>
                  <a:schemeClr val="tx1"/>
                </a:solidFill>
                <a:latin typeface="Garamond" pitchFamily="0" charset="0"/>
                <a:ea typeface="方正舒体" pitchFamily="0" charset="0"/>
                <a:cs typeface="Garamond" pitchFamily="0" charset="0"/>
              </a:rPr>
            </a:br>
            <a:endParaRPr lang="zh-CN" altLang="en-US" sz="20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01251763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blipFill>
          <a:blip r:embed="rId1"/>
          <a:stretch/>
        </a:blip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1490662" y="1413415"/>
            <a:ext cx="834371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4250" b="1" i="0" u="none" strike="noStrike" kern="1200" cap="none" spc="5" baseline="0">
                <a:solidFill>
                  <a:schemeClr val="accent4"/>
                </a:solidFill>
                <a:latin typeface="Garamond" pitchFamily="0" charset="0"/>
                <a:ea typeface="方正舒体" pitchFamily="0" charset="0"/>
                <a:cs typeface="Lucida Sans"/>
              </a:rPr>
              <a:t>PROJECT</a:t>
            </a:r>
            <a:r>
              <a:rPr lang="en-US" altLang="zh-CN" sz="4250" b="1" i="0" u="none" strike="noStrike" kern="1200" cap="none" spc="-85" baseline="0">
                <a:solidFill>
                  <a:schemeClr val="accent4"/>
                </a:solidFill>
                <a:latin typeface="Garamond" pitchFamily="0" charset="0"/>
                <a:ea typeface="方正舒体" pitchFamily="0" charset="0"/>
                <a:cs typeface="Lucida Sans"/>
              </a:rPr>
              <a:t> </a:t>
            </a:r>
            <a:r>
              <a:rPr lang="en-US" altLang="zh-CN" sz="4250" b="1" i="0" u="none" strike="noStrike" kern="1200" cap="none" spc="25" baseline="0">
                <a:solidFill>
                  <a:schemeClr val="accent4"/>
                </a:solidFill>
                <a:latin typeface="Garamond" pitchFamily="0" charset="0"/>
                <a:ea typeface="方正舒体" pitchFamily="0" charset="0"/>
                <a:cs typeface="Lucida Sans"/>
              </a:rPr>
              <a:t>TITLE</a:t>
            </a:r>
            <a:endParaRPr lang="zh-CN" altLang="en-US" sz="4250" b="1" i="0" u="none" strike="noStrike" kern="1200" cap="none" spc="0" baseline="0">
              <a:solidFill>
                <a:schemeClr val="accent4"/>
              </a:solidFill>
              <a:latin typeface="Garamond" pitchFamily="0" charset="0"/>
              <a:ea typeface="方正舒体" pitchFamily="0" charset="0"/>
              <a:cs typeface="Lucida Sans"/>
            </a:endParaRPr>
          </a:p>
        </p:txBody>
      </p:sp>
      <p:sp>
        <p:nvSpPr>
          <p:cNvPr id="45" name="文本框"/>
          <p:cNvSpPr>
            <a:spLocks noGrp="1"/>
          </p:cNvSpPr>
          <p:nvPr>
            <p:ph type="sldNum"/>
          </p:nvPr>
        </p:nvSpPr>
        <p:spPr>
          <a:xfrm rot="0">
            <a:off x="10353901" y="6035356"/>
            <a:ext cx="542697" cy="146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2</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sp>
        <p:nvSpPr>
          <p:cNvPr id="46" name="矩形"/>
          <p:cNvSpPr>
            <a:spLocks/>
          </p:cNvSpPr>
          <p:nvPr/>
        </p:nvSpPr>
        <p:spPr>
          <a:xfrm rot="0">
            <a:off x="739774" y="3189624"/>
            <a:ext cx="11331039" cy="758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方正舒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107089178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blipFill>
          <a:blip r:embed="rId1"/>
          <a:stretch/>
        </a:blipFill>
      </p:bgPr>
    </p:bg>
    <p:spTree>
      <p:nvGrpSpPr>
        <p:cNvPr id="1" name=""/>
        <p:cNvGrpSpPr/>
        <p:nvPr/>
      </p:nvGrpSpPr>
      <p:grpSpPr>
        <a:xfrm>
          <a:off x="0" y="0"/>
          <a:ext cx="0" cy="0"/>
          <a:chOff x="0" y="0"/>
          <a:chExt cx="0" cy="0"/>
        </a:xfrm>
      </p:grpSpPr>
      <p:sp>
        <p:nvSpPr>
          <p:cNvPr id="5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59" name="文本框"/>
          <p:cNvSpPr>
            <a:spLocks noGrp="1"/>
          </p:cNvSpPr>
          <p:nvPr>
            <p:ph type="title"/>
          </p:nvPr>
        </p:nvSpPr>
        <p:spPr>
          <a:xfrm rot="0">
            <a:off x="1295402" y="1297198"/>
            <a:ext cx="9601196" cy="680085"/>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4400" b="1" i="0" u="none" strike="noStrike" kern="1200" cap="none" spc="25" baseline="0">
                <a:solidFill>
                  <a:schemeClr val="accent4"/>
                </a:solidFill>
                <a:latin typeface="Garamond" pitchFamily="0" charset="0"/>
                <a:ea typeface="方正舒体" pitchFamily="0" charset="0"/>
                <a:cs typeface="Lucida Sans"/>
              </a:rPr>
              <a:t>A</a:t>
            </a:r>
            <a:r>
              <a:rPr lang="en-US" altLang="zh-CN" sz="4400" b="1" i="0" u="none" strike="noStrike" kern="1200" cap="none" spc="-5" baseline="0">
                <a:solidFill>
                  <a:schemeClr val="accent4"/>
                </a:solidFill>
                <a:latin typeface="Garamond" pitchFamily="0" charset="0"/>
                <a:ea typeface="方正舒体" pitchFamily="0" charset="0"/>
                <a:cs typeface="Lucida Sans"/>
              </a:rPr>
              <a:t>G</a:t>
            </a:r>
            <a:r>
              <a:rPr lang="en-US" altLang="zh-CN" sz="4400" b="1" i="0" u="none" strike="noStrike" kern="1200" cap="none" spc="-35" baseline="0">
                <a:solidFill>
                  <a:schemeClr val="accent4"/>
                </a:solidFill>
                <a:latin typeface="Garamond" pitchFamily="0" charset="0"/>
                <a:ea typeface="方正舒体" pitchFamily="0" charset="0"/>
                <a:cs typeface="Lucida Sans"/>
              </a:rPr>
              <a:t>E</a:t>
            </a:r>
            <a:r>
              <a:rPr lang="en-US" altLang="zh-CN" sz="4400" b="1" i="0" u="none" strike="noStrike" kern="1200" cap="none" spc="15" baseline="0">
                <a:solidFill>
                  <a:schemeClr val="accent4"/>
                </a:solidFill>
                <a:latin typeface="Garamond" pitchFamily="0" charset="0"/>
                <a:ea typeface="方正舒体" pitchFamily="0" charset="0"/>
                <a:cs typeface="Lucida Sans"/>
              </a:rPr>
              <a:t>N</a:t>
            </a:r>
            <a:r>
              <a:rPr lang="en-US" altLang="zh-CN" sz="4400" b="1" i="0" u="none" strike="noStrike" kern="1200" cap="none" spc="0" baseline="0">
                <a:solidFill>
                  <a:schemeClr val="accent4"/>
                </a:solidFill>
                <a:latin typeface="Garamond" pitchFamily="0" charset="0"/>
                <a:ea typeface="方正舒体" pitchFamily="0" charset="0"/>
                <a:cs typeface="Lucida Sans"/>
              </a:rPr>
              <a:t>DA</a:t>
            </a:r>
            <a:endParaRPr lang="zh-CN" altLang="en-US" sz="4400" b="1" i="0" u="none" strike="noStrike" kern="1200" cap="none" spc="0" baseline="0">
              <a:solidFill>
                <a:schemeClr val="accent4"/>
              </a:solidFill>
              <a:latin typeface="Garamond" pitchFamily="0" charset="0"/>
              <a:ea typeface="方正舒体" pitchFamily="0" charset="0"/>
              <a:cs typeface="Lucida Sans"/>
            </a:endParaRPr>
          </a:p>
        </p:txBody>
      </p:sp>
      <p:sp>
        <p:nvSpPr>
          <p:cNvPr id="60" name="文本框"/>
          <p:cNvSpPr>
            <a:spLocks noGrp="1"/>
          </p:cNvSpPr>
          <p:nvPr>
            <p:ph type="sldNum"/>
          </p:nvPr>
        </p:nvSpPr>
        <p:spPr>
          <a:xfrm rot="0">
            <a:off x="10353901" y="6035356"/>
            <a:ext cx="542697" cy="146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3</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sp>
        <p:nvSpPr>
          <p:cNvPr id="61" name="矩形"/>
          <p:cNvSpPr>
            <a:spLocks/>
          </p:cNvSpPr>
          <p:nvPr/>
        </p:nvSpPr>
        <p:spPr>
          <a:xfrm rot="0">
            <a:off x="1839044" y="1847195"/>
            <a:ext cx="9318917"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2324056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3057557" y="1519320"/>
            <a:ext cx="1068133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just">
              <a:lnSpc>
                <a:spcPct val="100000"/>
              </a:lnSpc>
              <a:spcBef>
                <a:spcPts val="130"/>
              </a:spcBef>
              <a:spcAft>
                <a:spcPts val="0"/>
              </a:spcAft>
              <a:buNone/>
              <a:tabLst>
                <a:tab pos="2727960" algn="l"/>
              </a:tabLst>
            </a:pPr>
            <a:r>
              <a:rPr lang="en-US" altLang="zh-CN" sz="4250" b="0" i="0" u="none" strike="noStrike" kern="1200" cap="none" spc="-20" baseline="0">
                <a:solidFill>
                  <a:srgbClr val="262626"/>
                </a:solidFill>
                <a:latin typeface="Garamond" pitchFamily="0" charset="0"/>
                <a:ea typeface="方正舒体" pitchFamily="0" charset="0"/>
                <a:cs typeface="Lucida Sans"/>
              </a:rPr>
              <a:t>P</a:t>
            </a:r>
            <a:r>
              <a:rPr lang="en-US" altLang="zh-CN" sz="4250" b="0" i="0" u="none" strike="noStrike" kern="1200" cap="none" spc="15" baseline="0">
                <a:solidFill>
                  <a:srgbClr val="262626"/>
                </a:solidFill>
                <a:latin typeface="Garamond" pitchFamily="0" charset="0"/>
                <a:ea typeface="方正舒体" pitchFamily="0" charset="0"/>
                <a:cs typeface="Lucida Sans"/>
              </a:rPr>
              <a:t>ROB</a:t>
            </a:r>
            <a:r>
              <a:rPr lang="en-US" altLang="zh-CN" sz="4250" b="0" i="0" u="none" strike="noStrike" kern="1200" cap="none" spc="55" baseline="0">
                <a:solidFill>
                  <a:srgbClr val="262626"/>
                </a:solidFill>
                <a:latin typeface="Garamond" pitchFamily="0" charset="0"/>
                <a:ea typeface="方正舒体" pitchFamily="0" charset="0"/>
                <a:cs typeface="Lucida Sans"/>
              </a:rPr>
              <a:t>L</a:t>
            </a:r>
            <a:r>
              <a:rPr lang="en-US" altLang="zh-CN" sz="4250" b="0" i="0" u="none" strike="noStrike" kern="1200" cap="none" spc="-20" baseline="0">
                <a:solidFill>
                  <a:srgbClr val="262626"/>
                </a:solidFill>
                <a:latin typeface="Garamond" pitchFamily="0" charset="0"/>
                <a:ea typeface="方正舒体" pitchFamily="0" charset="0"/>
                <a:cs typeface="Lucida Sans"/>
              </a:rPr>
              <a:t>E</a:t>
            </a:r>
            <a:r>
              <a:rPr lang="en-US" altLang="zh-CN" sz="4250" b="0" i="0" u="none" strike="noStrike" kern="1200" cap="none" spc="20" baseline="0">
                <a:solidFill>
                  <a:srgbClr val="262626"/>
                </a:solidFill>
                <a:latin typeface="Garamond" pitchFamily="0" charset="0"/>
                <a:ea typeface="方正舒体" pitchFamily="0" charset="0"/>
                <a:cs typeface="Lucida Sans"/>
              </a:rPr>
              <a:t>M</a:t>
            </a:r>
            <a:r>
              <a:rPr lang="en-US" altLang="zh-CN" sz="4250" b="0" i="0" u="none" strike="noStrike" kern="1200" cap="none" spc="20" baseline="0">
                <a:solidFill>
                  <a:srgbClr val="262626"/>
                </a:solidFill>
                <a:latin typeface="Garamond" pitchFamily="0" charset="0"/>
                <a:ea typeface="方正舒体" pitchFamily="0" charset="0"/>
                <a:cs typeface="Lucida Sans"/>
              </a:rPr>
              <a:t> </a:t>
            </a:r>
            <a:r>
              <a:rPr lang="en-US" altLang="zh-CN" sz="4250" b="0" i="0" u="none" strike="noStrike" kern="1200" cap="none" spc="10" baseline="0">
                <a:solidFill>
                  <a:srgbClr val="262626"/>
                </a:solidFill>
                <a:latin typeface="Garamond" pitchFamily="0" charset="0"/>
                <a:ea typeface="方正舒体" pitchFamily="0" charset="0"/>
                <a:cs typeface="Lucida Sans"/>
              </a:rPr>
              <a:t>S</a:t>
            </a:r>
            <a:r>
              <a:rPr lang="en-US" altLang="zh-CN" sz="4250" b="0" i="0" u="none" strike="noStrike" kern="1200" cap="none" spc="-370" baseline="0">
                <a:solidFill>
                  <a:srgbClr val="262626"/>
                </a:solidFill>
                <a:latin typeface="Garamond" pitchFamily="0" charset="0"/>
                <a:ea typeface="方正舒体" pitchFamily="0" charset="0"/>
                <a:cs typeface="Lucida Sans"/>
              </a:rPr>
              <a:t>T</a:t>
            </a:r>
            <a:r>
              <a:rPr lang="en-US" altLang="zh-CN" sz="4250" b="0" i="0" u="none" strike="noStrike" kern="1200" cap="none" spc="-375" baseline="0">
                <a:solidFill>
                  <a:srgbClr val="262626"/>
                </a:solidFill>
                <a:latin typeface="Garamond" pitchFamily="0" charset="0"/>
                <a:ea typeface="方正舒体" pitchFamily="0" charset="0"/>
                <a:cs typeface="Lucida Sans"/>
              </a:rPr>
              <a:t>A</a:t>
            </a:r>
            <a:r>
              <a:rPr lang="en-US" altLang="zh-CN" sz="4250" b="0" i="0" u="none" strike="noStrike" kern="1200" cap="none" spc="15" baseline="0">
                <a:solidFill>
                  <a:srgbClr val="262626"/>
                </a:solidFill>
                <a:latin typeface="Garamond" pitchFamily="0" charset="0"/>
                <a:ea typeface="方正舒体" pitchFamily="0" charset="0"/>
                <a:cs typeface="Lucida Sans"/>
              </a:rPr>
              <a:t>T</a:t>
            </a:r>
            <a:r>
              <a:rPr lang="en-US" altLang="zh-CN" sz="4250" b="0" i="0" u="none" strike="noStrike" kern="1200" cap="none" spc="-10" baseline="0">
                <a:solidFill>
                  <a:srgbClr val="262626"/>
                </a:solidFill>
                <a:latin typeface="Garamond" pitchFamily="0" charset="0"/>
                <a:ea typeface="方正舒体" pitchFamily="0" charset="0"/>
                <a:cs typeface="Lucida Sans"/>
              </a:rPr>
              <a:t>E</a:t>
            </a:r>
            <a:r>
              <a:rPr lang="en-US" altLang="zh-CN" sz="4250" b="0" i="0" u="none" strike="noStrike" kern="1200" cap="none" spc="-20" baseline="0">
                <a:solidFill>
                  <a:srgbClr val="262626"/>
                </a:solidFill>
                <a:latin typeface="Garamond" pitchFamily="0" charset="0"/>
                <a:ea typeface="方正舒体" pitchFamily="0" charset="0"/>
                <a:cs typeface="Lucida Sans"/>
              </a:rPr>
              <a:t>ME</a:t>
            </a:r>
            <a:r>
              <a:rPr lang="en-US" altLang="zh-CN" sz="4250" b="0" i="0" u="none" strike="noStrike" kern="1200" cap="none" spc="10" baseline="0">
                <a:solidFill>
                  <a:srgbClr val="262626"/>
                </a:solidFill>
                <a:latin typeface="Garamond" pitchFamily="0" charset="0"/>
                <a:ea typeface="方正舒体" pitchFamily="0" charset="0"/>
                <a:cs typeface="Lucida Sans"/>
              </a:rPr>
              <a:t>NT</a:t>
            </a:r>
            <a:endParaRPr lang="zh-CN" altLang="en-US" sz="4250" b="0" i="0" u="none" strike="noStrike" kern="1200" cap="none" spc="0" baseline="0">
              <a:solidFill>
                <a:srgbClr val="262626"/>
              </a:solidFill>
              <a:latin typeface="Garamond" pitchFamily="0" charset="0"/>
              <a:ea typeface="方正舒体" pitchFamily="0" charset="0"/>
              <a:cs typeface="Lucida Sans"/>
            </a:endParaRPr>
          </a:p>
        </p:txBody>
      </p:sp>
      <p:sp>
        <p:nvSpPr>
          <p:cNvPr id="63" name="文本框"/>
          <p:cNvSpPr>
            <a:spLocks noGrp="1"/>
          </p:cNvSpPr>
          <p:nvPr>
            <p:ph type="sldNum"/>
          </p:nvPr>
        </p:nvSpPr>
        <p:spPr>
          <a:xfrm rot="0">
            <a:off x="10353901" y="6035356"/>
            <a:ext cx="542697" cy="146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4</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6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65" name="文本框"/>
          <p:cNvSpPr>
            <a:spLocks noGrp="1"/>
          </p:cNvSpPr>
          <p:nvPr>
            <p:ph type="body" idx="1"/>
          </p:nvPr>
        </p:nvSpPr>
        <p:spPr>
          <a:xfrm rot="0">
            <a:off x="1295401" y="2556932"/>
            <a:ext cx="9601196" cy="3318936"/>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80000"/>
              </a:lnSpc>
              <a:spcBef>
                <a:spcPct val="20000"/>
              </a:spcBef>
              <a:spcAft>
                <a:spcPts val="600"/>
              </a:spcAft>
              <a:buClr>
                <a:schemeClr val="accent1"/>
              </a:buClr>
              <a:buSzPct val="115000"/>
              <a:buFont typeface="Arial" pitchFamily="0" charset="0"/>
              <a:buChar char="•"/>
            </a:pPr>
            <a:r>
              <a:rPr lang="en-US" altLang="zh-CN" sz="2400" b="0" i="0" u="none" strike="noStrike" kern="1200" cap="none" spc="0" baseline="0">
                <a:solidFill>
                  <a:srgbClr val="262626"/>
                </a:solidFill>
                <a:latin typeface="Garamond" pitchFamily="0" charset="0"/>
                <a:ea typeface="方正舒体" pitchFamily="0" charset="0"/>
                <a:cs typeface="Lucida Sans"/>
              </a:rPr>
              <a:t>Employee performance analysis is a key method for understanding each team member’s strengths and areas for improvement. It enables managers to identify where additional support or development is needed, leading to increased productivity when resources and training are directed toward these specific areas. This process fosters transparency and accountability by setting clear expectations. Furthermore, targeted feedback and training not only aid in employee development but also enhance job satisfaction and retention. By aligning individual goals with organizational objectives, performance analysis ensures that all efforts contribute to the company’s overall success, creating a motivated and cohesive team.</a:t>
            </a:r>
            <a:endParaRPr lang="zh-CN" altLang="en-US" sz="2400" b="0" i="0" u="none" strike="noStrike" kern="1200" cap="none" spc="0" baseline="0">
              <a:solidFill>
                <a:srgbClr val="262626"/>
              </a:solidFill>
              <a:latin typeface="Garamond" pitchFamily="0" charset="0"/>
              <a:ea typeface="方正舒体" pitchFamily="0" charset="0"/>
              <a:cs typeface="Lucida Sans"/>
            </a:endParaRPr>
          </a:p>
        </p:txBody>
      </p:sp>
    </p:spTree>
    <p:extLst>
      <p:ext uri="{BB962C8B-B14F-4D97-AF65-F5344CB8AC3E}">
        <p14:creationId xmlns:p14="http://schemas.microsoft.com/office/powerpoint/2010/main" val="130980252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3081799" y="1130200"/>
            <a:ext cx="6241816" cy="664209"/>
          </a:xfrm>
          <a:prstGeom prst="rect"/>
          <a:noFill/>
          <a:ln w="12700" cmpd="sng" cap="flat">
            <a:noFill/>
            <a:prstDash val="solid"/>
            <a:miter/>
          </a:ln>
        </p:spPr>
        <p:txBody>
          <a:bodyPr vert="horz" wrap="square" lIns="0" tIns="16510" rIns="0" bIns="0" anchor="b" anchorCtr="0">
            <a:prstTxWarp prst="textNoShape"/>
            <a:spAutoFit/>
          </a:bodyPr>
          <a:lstStyle/>
          <a:p>
            <a:pPr marL="12700" indent="0" algn="ctr">
              <a:lnSpc>
                <a:spcPct val="100000"/>
              </a:lnSpc>
              <a:spcBef>
                <a:spcPts val="130"/>
              </a:spcBef>
              <a:spcAft>
                <a:spcPts val="0"/>
              </a:spcAft>
              <a:buNone/>
              <a:tabLst>
                <a:tab pos="2642870" algn="l"/>
              </a:tabLst>
            </a:pPr>
            <a:r>
              <a:rPr lang="en-US" altLang="zh-CN" sz="4250" b="0" i="0" u="none" strike="noStrike" kern="1200" cap="none" spc="5" baseline="0">
                <a:solidFill>
                  <a:schemeClr val="accent4"/>
                </a:solidFill>
                <a:latin typeface="Garamond" pitchFamily="0" charset="0"/>
                <a:ea typeface="方正舒体" pitchFamily="0" charset="0"/>
                <a:cs typeface="Lucida Sans"/>
              </a:rPr>
              <a:t>PROJECT	</a:t>
            </a:r>
            <a:r>
              <a:rPr lang="en-US" altLang="zh-CN" sz="4250" b="0" i="0" u="none" strike="noStrike" kern="1200" cap="none" spc="-20" baseline="0">
                <a:solidFill>
                  <a:schemeClr val="accent4"/>
                </a:solidFill>
                <a:latin typeface="Garamond" pitchFamily="0" charset="0"/>
                <a:ea typeface="方正舒体" pitchFamily="0" charset="0"/>
                <a:cs typeface="Lucida Sans"/>
              </a:rPr>
              <a:t>OVERVIEW</a:t>
            </a:r>
            <a:endParaRPr lang="zh-CN" altLang="en-US" sz="4250" b="0" i="0" u="none" strike="noStrike" kern="1200" cap="none" spc="0" baseline="0">
              <a:solidFill>
                <a:schemeClr val="accent4"/>
              </a:solidFill>
              <a:latin typeface="Garamond" pitchFamily="0" charset="0"/>
              <a:ea typeface="方正舒体" pitchFamily="0" charset="0"/>
              <a:cs typeface="Lucida Sans"/>
            </a:endParaRPr>
          </a:p>
        </p:txBody>
      </p:sp>
      <p:sp>
        <p:nvSpPr>
          <p:cNvPr id="80" name="文本框"/>
          <p:cNvSpPr>
            <a:spLocks noGrp="1"/>
          </p:cNvSpPr>
          <p:nvPr>
            <p:ph type="sldNum"/>
          </p:nvPr>
        </p:nvSpPr>
        <p:spPr>
          <a:xfrm rot="0">
            <a:off x="10353901" y="6035356"/>
            <a:ext cx="542697" cy="146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5</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8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82" name="文本框"/>
          <p:cNvSpPr>
            <a:spLocks noGrp="1"/>
          </p:cNvSpPr>
          <p:nvPr>
            <p:ph type="body" idx="2"/>
          </p:nvPr>
        </p:nvSpPr>
        <p:spPr>
          <a:xfrm rot="0">
            <a:off x="1295398" y="1892629"/>
            <a:ext cx="9601200" cy="4076369"/>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600"/>
              </a:spcAft>
              <a:buNone/>
            </a:pPr>
            <a:r>
              <a:rPr lang="en-US" altLang="zh-CN" sz="2400" b="0" i="0" u="none" strike="noStrike" kern="1200" cap="none" spc="0" baseline="0">
                <a:solidFill>
                  <a:schemeClr val="tx1"/>
                </a:solidFill>
                <a:latin typeface="Garamond" pitchFamily="0" charset="0"/>
                <a:ea typeface="方正舒体" pitchFamily="0" charset="0"/>
                <a:cs typeface="Lucida Sans"/>
              </a:rPr>
              <a:t>This project will </a:t>
            </a:r>
            <a:r>
              <a:rPr lang="en-US" altLang="zh-CN" sz="2400" b="0" i="0" u="none" strike="noStrike" kern="1200" cap="none" spc="0" baseline="0">
                <a:solidFill>
                  <a:schemeClr val="tx1"/>
                </a:solidFill>
                <a:latin typeface="Garamond" pitchFamily="0" charset="0"/>
                <a:ea typeface="方正舒体" pitchFamily="0" charset="0"/>
                <a:cs typeface="Lucida Sans"/>
              </a:rPr>
              <a:t>analyze</a:t>
            </a:r>
            <a:r>
              <a:rPr lang="en-US" altLang="zh-CN" sz="2400" b="0" i="0" u="none" strike="noStrike" kern="1200" cap="none" spc="0" baseline="0">
                <a:solidFill>
                  <a:schemeClr val="tx1"/>
                </a:solidFill>
                <a:latin typeface="Garamond" pitchFamily="0" charset="0"/>
                <a:ea typeface="方正舒体" pitchFamily="0" charset="0"/>
                <a:cs typeface="Lucida Sans"/>
              </a:rPr>
              <a:t> employee performance data across several key factors, including Business Unit, Employee Status, Employee Type, Performance Score, and Current Employee Rating. The goal is to identify strengths and areas of concern, ultimately providing recommendations for strategies to enhance performance and support employee development within the organization.</a:t>
            </a:r>
            <a:endParaRPr lang="zh-CN" altLang="en-US" sz="2400" b="0" i="0" u="none" strike="noStrike" kern="1200" cap="none" spc="0" baseline="0">
              <a:solidFill>
                <a:schemeClr val="tx1"/>
              </a:solidFill>
              <a:latin typeface="Garamond" pitchFamily="0" charset="0"/>
              <a:ea typeface="方正舒体" pitchFamily="0" charset="0"/>
              <a:cs typeface="Lucida Sans"/>
            </a:endParaRPr>
          </a:p>
        </p:txBody>
      </p:sp>
    </p:spTree>
    <p:extLst>
      <p:ext uri="{BB962C8B-B14F-4D97-AF65-F5344CB8AC3E}">
        <p14:creationId xmlns:p14="http://schemas.microsoft.com/office/powerpoint/2010/main" val="17148610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91" name="文本框"/>
          <p:cNvSpPr>
            <a:spLocks noGrp="1"/>
          </p:cNvSpPr>
          <p:nvPr>
            <p:ph type="sldNum"/>
          </p:nvPr>
        </p:nvSpPr>
        <p:spPr>
          <a:xfrm rot="0">
            <a:off x="10353901" y="6035356"/>
            <a:ext cx="542697" cy="146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6</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sp>
        <p:nvSpPr>
          <p:cNvPr id="92" name="文本框"/>
          <p:cNvSpPr>
            <a:spLocks noGrp="1"/>
          </p:cNvSpPr>
          <p:nvPr>
            <p:ph type="title"/>
          </p:nvPr>
        </p:nvSpPr>
        <p:spPr>
          <a:xfrm rot="0">
            <a:off x="1447305" y="679677"/>
            <a:ext cx="9601200" cy="4991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3200" b="1" i="0" u="none" strike="noStrike" kern="1200" cap="none" spc="25" baseline="0">
                <a:solidFill>
                  <a:schemeClr val="accent4"/>
                </a:solidFill>
                <a:latin typeface="Garamond" pitchFamily="0" charset="0"/>
                <a:ea typeface="方正舒体" pitchFamily="0" charset="0"/>
                <a:cs typeface="Lucida Sans"/>
              </a:rPr>
              <a:t>W</a:t>
            </a:r>
            <a:r>
              <a:rPr lang="en-US" altLang="zh-CN" sz="3200" b="1" i="0" u="none" strike="noStrike" kern="1200" cap="none" spc="-20" baseline="0">
                <a:solidFill>
                  <a:schemeClr val="accent4"/>
                </a:solidFill>
                <a:latin typeface="Garamond" pitchFamily="0" charset="0"/>
                <a:ea typeface="方正舒体" pitchFamily="0" charset="0"/>
                <a:cs typeface="Lucida Sans"/>
              </a:rPr>
              <a:t>H</a:t>
            </a:r>
            <a:r>
              <a:rPr lang="en-US" altLang="zh-CN" sz="3200" b="1" i="0" u="none" strike="noStrike" kern="1200" cap="none" spc="20" baseline="0">
                <a:solidFill>
                  <a:schemeClr val="accent4"/>
                </a:solidFill>
                <a:latin typeface="Garamond" pitchFamily="0" charset="0"/>
                <a:ea typeface="方正舒体" pitchFamily="0" charset="0"/>
                <a:cs typeface="Lucida Sans"/>
              </a:rPr>
              <a:t>O</a:t>
            </a:r>
            <a:r>
              <a:rPr lang="en-US" altLang="zh-CN" sz="3200" b="1" i="0" u="none" strike="noStrike" kern="1200" cap="none" spc="-235" baseline="0">
                <a:solidFill>
                  <a:schemeClr val="accent4"/>
                </a:solidFill>
                <a:latin typeface="Garamond" pitchFamily="0" charset="0"/>
                <a:ea typeface="方正舒体" pitchFamily="0" charset="0"/>
                <a:cs typeface="Lucida Sans"/>
              </a:rPr>
              <a:t> </a:t>
            </a:r>
            <a:r>
              <a:rPr lang="en-US" altLang="zh-CN" sz="3200" b="1" i="0" u="none" strike="noStrike" kern="1200" cap="none" spc="-10" baseline="0">
                <a:solidFill>
                  <a:schemeClr val="accent4"/>
                </a:solidFill>
                <a:latin typeface="Garamond" pitchFamily="0" charset="0"/>
                <a:ea typeface="方正舒体" pitchFamily="0" charset="0"/>
                <a:cs typeface="Lucida Sans"/>
              </a:rPr>
              <a:t>AR</a:t>
            </a:r>
            <a:r>
              <a:rPr lang="en-US" altLang="zh-CN" sz="3200" b="1" i="0" u="none" strike="noStrike" kern="1200" cap="none" spc="15" baseline="0">
                <a:solidFill>
                  <a:schemeClr val="accent4"/>
                </a:solidFill>
                <a:latin typeface="Garamond" pitchFamily="0" charset="0"/>
                <a:ea typeface="方正舒体" pitchFamily="0" charset="0"/>
                <a:cs typeface="Lucida Sans"/>
              </a:rPr>
              <a:t>E</a:t>
            </a:r>
            <a:r>
              <a:rPr lang="en-US" altLang="zh-CN" sz="3200" b="1" i="0" u="none" strike="noStrike" kern="1200" cap="none" spc="-35" baseline="0">
                <a:solidFill>
                  <a:schemeClr val="accent4"/>
                </a:solidFill>
                <a:latin typeface="Garamond" pitchFamily="0" charset="0"/>
                <a:ea typeface="方正舒体" pitchFamily="0" charset="0"/>
                <a:cs typeface="Lucida Sans"/>
              </a:rPr>
              <a:t> </a:t>
            </a:r>
            <a:r>
              <a:rPr lang="en-US" altLang="zh-CN" sz="3200" b="1" i="0" u="none" strike="noStrike" kern="1200" cap="none" spc="-10" baseline="0">
                <a:solidFill>
                  <a:schemeClr val="accent4"/>
                </a:solidFill>
                <a:latin typeface="Garamond" pitchFamily="0" charset="0"/>
                <a:ea typeface="方正舒体" pitchFamily="0" charset="0"/>
                <a:cs typeface="Lucida Sans"/>
              </a:rPr>
              <a:t>T</a:t>
            </a:r>
            <a:r>
              <a:rPr lang="en-US" altLang="zh-CN" sz="3200" b="1" i="0" u="none" strike="noStrike" kern="1200" cap="none" spc="-15" baseline="0">
                <a:solidFill>
                  <a:schemeClr val="accent4"/>
                </a:solidFill>
                <a:latin typeface="Garamond" pitchFamily="0" charset="0"/>
                <a:ea typeface="方正舒体" pitchFamily="0" charset="0"/>
                <a:cs typeface="Lucida Sans"/>
              </a:rPr>
              <a:t>H</a:t>
            </a:r>
            <a:r>
              <a:rPr lang="en-US" altLang="zh-CN" sz="3200" b="1" i="0" u="none" strike="noStrike" kern="1200" cap="none" spc="15" baseline="0">
                <a:solidFill>
                  <a:schemeClr val="accent4"/>
                </a:solidFill>
                <a:latin typeface="Garamond" pitchFamily="0" charset="0"/>
                <a:ea typeface="方正舒体" pitchFamily="0" charset="0"/>
                <a:cs typeface="Lucida Sans"/>
              </a:rPr>
              <a:t>E</a:t>
            </a:r>
            <a:r>
              <a:rPr lang="en-US" altLang="zh-CN" sz="3200" b="1" i="0" u="none" strike="noStrike" kern="1200" cap="none" spc="-35" baseline="0">
                <a:solidFill>
                  <a:schemeClr val="accent4"/>
                </a:solidFill>
                <a:latin typeface="Garamond" pitchFamily="0" charset="0"/>
                <a:ea typeface="方正舒体" pitchFamily="0" charset="0"/>
                <a:cs typeface="Lucida Sans"/>
              </a:rPr>
              <a:t> </a:t>
            </a:r>
            <a:r>
              <a:rPr lang="en-US" altLang="zh-CN" sz="3200" b="1" i="0" u="none" strike="noStrike" kern="1200" cap="none" spc="-20" baseline="0">
                <a:solidFill>
                  <a:schemeClr val="accent4"/>
                </a:solidFill>
                <a:latin typeface="Garamond" pitchFamily="0" charset="0"/>
                <a:ea typeface="方正舒体" pitchFamily="0" charset="0"/>
                <a:cs typeface="Lucida Sans"/>
              </a:rPr>
              <a:t>E</a:t>
            </a:r>
            <a:r>
              <a:rPr lang="en-US" altLang="zh-CN" sz="3200" b="1" i="0" u="none" strike="noStrike" kern="1200" cap="none" spc="30" baseline="0">
                <a:solidFill>
                  <a:schemeClr val="accent4"/>
                </a:solidFill>
                <a:latin typeface="Garamond" pitchFamily="0" charset="0"/>
                <a:ea typeface="方正舒体" pitchFamily="0" charset="0"/>
                <a:cs typeface="Lucida Sans"/>
              </a:rPr>
              <a:t>N</a:t>
            </a:r>
            <a:r>
              <a:rPr lang="en-US" altLang="zh-CN" sz="3200" b="1" i="0" u="none" strike="noStrike" kern="1200" cap="none" spc="15" baseline="0">
                <a:solidFill>
                  <a:schemeClr val="accent4"/>
                </a:solidFill>
                <a:latin typeface="Garamond" pitchFamily="0" charset="0"/>
                <a:ea typeface="方正舒体" pitchFamily="0" charset="0"/>
                <a:cs typeface="Lucida Sans"/>
              </a:rPr>
              <a:t>D</a:t>
            </a:r>
            <a:r>
              <a:rPr lang="en-US" altLang="zh-CN" sz="3200" b="1" i="0" u="none" strike="noStrike" kern="1200" cap="none" spc="-45" baseline="0">
                <a:solidFill>
                  <a:schemeClr val="accent4"/>
                </a:solidFill>
                <a:latin typeface="Garamond" pitchFamily="0" charset="0"/>
                <a:ea typeface="方正舒体" pitchFamily="0" charset="0"/>
                <a:cs typeface="Lucida Sans"/>
              </a:rPr>
              <a:t> </a:t>
            </a:r>
            <a:r>
              <a:rPr lang="en-US" altLang="zh-CN" sz="3200" b="1" i="0" u="none" strike="noStrike" kern="1200" cap="none" spc="0" baseline="0">
                <a:solidFill>
                  <a:schemeClr val="accent4"/>
                </a:solidFill>
                <a:latin typeface="Garamond" pitchFamily="0" charset="0"/>
                <a:ea typeface="方正舒体" pitchFamily="0" charset="0"/>
                <a:cs typeface="Lucida Sans"/>
              </a:rPr>
              <a:t>U</a:t>
            </a:r>
            <a:r>
              <a:rPr lang="en-US" altLang="zh-CN" sz="3200" b="1" i="0" u="none" strike="noStrike" kern="1200" cap="none" spc="10" baseline="0">
                <a:solidFill>
                  <a:schemeClr val="accent4"/>
                </a:solidFill>
                <a:latin typeface="Garamond" pitchFamily="0" charset="0"/>
                <a:ea typeface="方正舒体" pitchFamily="0" charset="0"/>
                <a:cs typeface="Lucida Sans"/>
              </a:rPr>
              <a:t>S</a:t>
            </a:r>
            <a:r>
              <a:rPr lang="en-US" altLang="zh-CN" sz="3200" b="1" i="0" u="none" strike="noStrike" kern="1200" cap="none" spc="-25" baseline="0">
                <a:solidFill>
                  <a:schemeClr val="accent4"/>
                </a:solidFill>
                <a:latin typeface="Garamond" pitchFamily="0" charset="0"/>
                <a:ea typeface="方正舒体" pitchFamily="0" charset="0"/>
                <a:cs typeface="Lucida Sans"/>
              </a:rPr>
              <a:t>E</a:t>
            </a:r>
            <a:r>
              <a:rPr lang="en-US" altLang="zh-CN" sz="3200" b="1" i="0" u="none" strike="noStrike" kern="1200" cap="none" spc="-10" baseline="0">
                <a:solidFill>
                  <a:schemeClr val="accent4"/>
                </a:solidFill>
                <a:latin typeface="Garamond" pitchFamily="0" charset="0"/>
                <a:ea typeface="方正舒体" pitchFamily="0" charset="0"/>
                <a:cs typeface="Lucida Sans"/>
              </a:rPr>
              <a:t>R</a:t>
            </a:r>
            <a:r>
              <a:rPr lang="en-US" altLang="zh-CN" sz="3200" b="1" i="0" u="none" strike="noStrike" kern="1200" cap="none" spc="5" baseline="0">
                <a:solidFill>
                  <a:schemeClr val="accent4"/>
                </a:solidFill>
                <a:latin typeface="Garamond" pitchFamily="0" charset="0"/>
                <a:ea typeface="方正舒体" pitchFamily="0" charset="0"/>
                <a:cs typeface="Lucida Sans"/>
              </a:rPr>
              <a:t>S?</a:t>
            </a:r>
            <a:endParaRPr lang="zh-CN" altLang="en-US" sz="3200" b="1" i="0" u="none" strike="noStrike" kern="1200" cap="none" spc="0" baseline="0">
              <a:solidFill>
                <a:schemeClr val="accent4"/>
              </a:solidFill>
              <a:latin typeface="Garamond" pitchFamily="0" charset="0"/>
              <a:ea typeface="方正舒体" pitchFamily="0" charset="0"/>
              <a:cs typeface="Lucida Sans"/>
            </a:endParaRPr>
          </a:p>
        </p:txBody>
      </p:sp>
      <p:sp>
        <p:nvSpPr>
          <p:cNvPr id="93" name="文本框"/>
          <p:cNvSpPr>
            <a:spLocks noGrp="1"/>
          </p:cNvSpPr>
          <p:nvPr>
            <p:ph type="body" idx="4294967295"/>
          </p:nvPr>
        </p:nvSpPr>
        <p:spPr>
          <a:xfrm rot="0">
            <a:off x="1024049" y="1893393"/>
            <a:ext cx="9601200" cy="3319461"/>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ct val="20000"/>
              </a:spcBef>
              <a:spcAft>
                <a:spcPts val="600"/>
              </a:spcAft>
              <a:buClr>
                <a:schemeClr val="accent1"/>
              </a:buClr>
              <a:buSzPct val="115000"/>
              <a:buFont typeface="Arial" pitchFamily="0" charset="0"/>
              <a:buChar char="•"/>
            </a:pPr>
            <a:r>
              <a:rPr lang="en-US" altLang="zh-CN" sz="2000" b="0" i="0" u="none" strike="noStrike" kern="1200" cap="none" spc="0" baseline="0">
                <a:solidFill>
                  <a:srgbClr val="262626"/>
                </a:solidFill>
                <a:latin typeface="Garamond" pitchFamily="0" charset="0"/>
                <a:ea typeface="方正舒体" pitchFamily="0" charset="0"/>
                <a:cs typeface="Lucida Sans"/>
              </a:rPr>
              <a:t> Managers: Utilize performance analysis to guide decisions on training and development.
HR Professionals: Use the data to inform recruitment, retention, and promotion strategies.
Executives: Rely on performance insights to align individual contributions with organizational goals.
Employees: Benefit from targeted feedback and development opportunities based on their performance.
Team Leaders: Leverage analysis to optimize team dynamics and improve overall productivity.</a:t>
            </a:r>
            <a:endParaRPr lang="zh-CN" altLang="en-US" sz="2000" b="0" i="0" u="none" strike="noStrike" kern="1200" cap="none" spc="0" baseline="0">
              <a:solidFill>
                <a:srgbClr val="262626"/>
              </a:solidFill>
              <a:latin typeface="Garamond" pitchFamily="0" charset="0"/>
              <a:ea typeface="方正舒体" pitchFamily="0" charset="0"/>
              <a:cs typeface="Lucida Sans"/>
            </a:endParaRPr>
          </a:p>
        </p:txBody>
      </p:sp>
    </p:spTree>
    <p:extLst>
      <p:ext uri="{BB962C8B-B14F-4D97-AF65-F5344CB8AC3E}">
        <p14:creationId xmlns:p14="http://schemas.microsoft.com/office/powerpoint/2010/main" val="141689149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94" name="文本框"/>
          <p:cNvSpPr>
            <a:spLocks noGrp="1"/>
          </p:cNvSpPr>
          <p:nvPr>
            <p:ph type="title"/>
          </p:nvPr>
        </p:nvSpPr>
        <p:spPr>
          <a:xfrm rot="0">
            <a:off x="1505694" y="1538497"/>
            <a:ext cx="9601196" cy="546736"/>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3600" b="1" i="0" u="none" strike="noStrike" kern="1200" cap="none" spc="10" baseline="0">
                <a:solidFill>
                  <a:schemeClr val="accent4"/>
                </a:solidFill>
                <a:latin typeface="Garamond" pitchFamily="0" charset="0"/>
                <a:ea typeface="方正舒体" pitchFamily="0" charset="0"/>
                <a:cs typeface="Lucida Sans"/>
              </a:rPr>
              <a:t>O</a:t>
            </a:r>
            <a:r>
              <a:rPr lang="en-US" altLang="zh-CN" sz="3600" b="1" i="0" u="none" strike="noStrike" kern="1200" cap="none" spc="25" baseline="0">
                <a:solidFill>
                  <a:schemeClr val="accent4"/>
                </a:solidFill>
                <a:latin typeface="Garamond" pitchFamily="0" charset="0"/>
                <a:ea typeface="方正舒体" pitchFamily="0" charset="0"/>
                <a:cs typeface="Lucida Sans"/>
              </a:rPr>
              <a:t>U</a:t>
            </a:r>
            <a:r>
              <a:rPr lang="en-US" altLang="zh-CN" sz="3600" b="1" i="0" u="none" strike="noStrike" kern="1200" cap="none" spc="0" baseline="0">
                <a:solidFill>
                  <a:schemeClr val="accent4"/>
                </a:solidFill>
                <a:latin typeface="Garamond" pitchFamily="0" charset="0"/>
                <a:ea typeface="方正舒体" pitchFamily="0" charset="0"/>
                <a:cs typeface="Lucida Sans"/>
              </a:rPr>
              <a:t>R</a:t>
            </a:r>
            <a:r>
              <a:rPr lang="en-US" altLang="zh-CN" sz="3600" b="1" i="0" u="none" strike="noStrike" kern="1200" cap="none" spc="5" baseline="0">
                <a:solidFill>
                  <a:schemeClr val="accent4"/>
                </a:solidFill>
                <a:latin typeface="Garamond" pitchFamily="0" charset="0"/>
                <a:ea typeface="方正舒体" pitchFamily="0" charset="0"/>
                <a:cs typeface="Lucida Sans"/>
              </a:rPr>
              <a:t> </a:t>
            </a:r>
            <a:r>
              <a:rPr lang="en-US" altLang="zh-CN" sz="3600" b="1" i="0" u="none" strike="noStrike" kern="1200" cap="none" spc="25" baseline="0">
                <a:solidFill>
                  <a:schemeClr val="accent4"/>
                </a:solidFill>
                <a:latin typeface="Garamond" pitchFamily="0" charset="0"/>
                <a:ea typeface="方正舒体" pitchFamily="0" charset="0"/>
                <a:cs typeface="Lucida Sans"/>
              </a:rPr>
              <a:t>S</a:t>
            </a:r>
            <a:r>
              <a:rPr lang="en-US" altLang="zh-CN" sz="3600" b="1" i="0" u="none" strike="noStrike" kern="1200" cap="none" spc="10" baseline="0">
                <a:solidFill>
                  <a:schemeClr val="accent4"/>
                </a:solidFill>
                <a:latin typeface="Garamond" pitchFamily="0" charset="0"/>
                <a:ea typeface="方正舒体" pitchFamily="0" charset="0"/>
                <a:cs typeface="Lucida Sans"/>
              </a:rPr>
              <a:t>O</a:t>
            </a:r>
            <a:r>
              <a:rPr lang="en-US" altLang="zh-CN" sz="3600" b="1" i="0" u="none" strike="noStrike" kern="1200" cap="none" spc="25" baseline="0">
                <a:solidFill>
                  <a:schemeClr val="accent4"/>
                </a:solidFill>
                <a:latin typeface="Garamond" pitchFamily="0" charset="0"/>
                <a:ea typeface="方正舒体" pitchFamily="0" charset="0"/>
                <a:cs typeface="Lucida Sans"/>
              </a:rPr>
              <a:t>LU</a:t>
            </a:r>
            <a:r>
              <a:rPr lang="en-US" altLang="zh-CN" sz="3600" b="1" i="0" u="none" strike="noStrike" kern="1200" cap="none" spc="-35" baseline="0">
                <a:solidFill>
                  <a:schemeClr val="accent4"/>
                </a:solidFill>
                <a:latin typeface="Garamond" pitchFamily="0" charset="0"/>
                <a:ea typeface="方正舒体" pitchFamily="0" charset="0"/>
                <a:cs typeface="Lucida Sans"/>
              </a:rPr>
              <a:t>T</a:t>
            </a:r>
            <a:r>
              <a:rPr lang="en-US" altLang="zh-CN" sz="3600" b="1" i="0" u="none" strike="noStrike" kern="1200" cap="none" spc="-30" baseline="0">
                <a:solidFill>
                  <a:schemeClr val="accent4"/>
                </a:solidFill>
                <a:latin typeface="Garamond" pitchFamily="0" charset="0"/>
                <a:ea typeface="方正舒体" pitchFamily="0" charset="0"/>
                <a:cs typeface="Lucida Sans"/>
              </a:rPr>
              <a:t>I</a:t>
            </a:r>
            <a:r>
              <a:rPr lang="en-US" altLang="zh-CN" sz="3600" b="1" i="0" u="none" strike="noStrike" kern="1200" cap="none" spc="10" baseline="0">
                <a:solidFill>
                  <a:schemeClr val="accent4"/>
                </a:solidFill>
                <a:latin typeface="Garamond" pitchFamily="0" charset="0"/>
                <a:ea typeface="方正舒体" pitchFamily="0" charset="0"/>
                <a:cs typeface="Lucida Sans"/>
              </a:rPr>
              <a:t>O</a:t>
            </a:r>
            <a:r>
              <a:rPr lang="en-US" altLang="zh-CN" sz="3600" b="1" i="0" u="none" strike="noStrike" kern="1200" cap="none" spc="0" baseline="0">
                <a:solidFill>
                  <a:schemeClr val="accent4"/>
                </a:solidFill>
                <a:latin typeface="Garamond" pitchFamily="0" charset="0"/>
                <a:ea typeface="方正舒体" pitchFamily="0" charset="0"/>
                <a:cs typeface="Lucida Sans"/>
              </a:rPr>
              <a:t>N</a:t>
            </a:r>
            <a:r>
              <a:rPr lang="en-US" altLang="zh-CN" sz="3600" b="1" i="0" u="none" strike="noStrike" kern="1200" cap="none" spc="-345" baseline="0">
                <a:solidFill>
                  <a:schemeClr val="accent4"/>
                </a:solidFill>
                <a:latin typeface="Garamond" pitchFamily="0" charset="0"/>
                <a:ea typeface="方正舒体" pitchFamily="0" charset="0"/>
                <a:cs typeface="Lucida Sans"/>
              </a:rPr>
              <a:t> </a:t>
            </a:r>
            <a:r>
              <a:rPr lang="en-US" altLang="zh-CN" sz="3600" b="1" i="0" u="none" strike="noStrike" kern="1200" cap="none" spc="-35" baseline="0">
                <a:solidFill>
                  <a:schemeClr val="accent4"/>
                </a:solidFill>
                <a:latin typeface="Garamond" pitchFamily="0" charset="0"/>
                <a:ea typeface="方正舒体" pitchFamily="0" charset="0"/>
                <a:cs typeface="Lucida Sans"/>
              </a:rPr>
              <a:t>A</a:t>
            </a:r>
            <a:r>
              <a:rPr lang="en-US" altLang="zh-CN" sz="3600" b="1" i="0" u="none" strike="noStrike" kern="1200" cap="none" spc="-5" baseline="0">
                <a:solidFill>
                  <a:schemeClr val="accent4"/>
                </a:solidFill>
                <a:latin typeface="Garamond" pitchFamily="0" charset="0"/>
                <a:ea typeface="方正舒体" pitchFamily="0" charset="0"/>
                <a:cs typeface="Lucida Sans"/>
              </a:rPr>
              <a:t>N</a:t>
            </a:r>
            <a:r>
              <a:rPr lang="en-US" altLang="zh-CN" sz="3600" b="1" i="0" u="none" strike="noStrike" kern="1200" cap="none" spc="0" baseline="0">
                <a:solidFill>
                  <a:schemeClr val="accent4"/>
                </a:solidFill>
                <a:latin typeface="Garamond" pitchFamily="0" charset="0"/>
                <a:ea typeface="方正舒体" pitchFamily="0" charset="0"/>
                <a:cs typeface="Lucida Sans"/>
              </a:rPr>
              <a:t>D</a:t>
            </a:r>
            <a:r>
              <a:rPr lang="en-US" altLang="zh-CN" sz="3600" b="1" i="0" u="none" strike="noStrike" kern="1200" cap="none" spc="35" baseline="0">
                <a:solidFill>
                  <a:schemeClr val="accent4"/>
                </a:solidFill>
                <a:latin typeface="Garamond" pitchFamily="0" charset="0"/>
                <a:ea typeface="方正舒体" pitchFamily="0" charset="0"/>
                <a:cs typeface="Lucida Sans"/>
              </a:rPr>
              <a:t> </a:t>
            </a:r>
            <a:r>
              <a:rPr lang="en-US" altLang="zh-CN" sz="3600" b="1" i="0" u="none" strike="noStrike" kern="1200" cap="none" spc="-30" baseline="0">
                <a:solidFill>
                  <a:schemeClr val="accent4"/>
                </a:solidFill>
                <a:latin typeface="Garamond" pitchFamily="0" charset="0"/>
                <a:ea typeface="方正舒体" pitchFamily="0" charset="0"/>
                <a:cs typeface="Lucida Sans"/>
              </a:rPr>
              <a:t>I</a:t>
            </a:r>
            <a:r>
              <a:rPr lang="en-US" altLang="zh-CN" sz="3600" b="1" i="0" u="none" strike="noStrike" kern="1200" cap="none" spc="-35" baseline="0">
                <a:solidFill>
                  <a:schemeClr val="accent4"/>
                </a:solidFill>
                <a:latin typeface="Garamond" pitchFamily="0" charset="0"/>
                <a:ea typeface="方正舒体" pitchFamily="0" charset="0"/>
                <a:cs typeface="Lucida Sans"/>
              </a:rPr>
              <a:t>T</a:t>
            </a:r>
            <a:r>
              <a:rPr lang="en-US" altLang="zh-CN" sz="3600" b="1" i="0" u="none" strike="noStrike" kern="1200" cap="none" spc="0" baseline="0">
                <a:solidFill>
                  <a:schemeClr val="accent4"/>
                </a:solidFill>
                <a:latin typeface="Garamond" pitchFamily="0" charset="0"/>
                <a:ea typeface="方正舒体" pitchFamily="0" charset="0"/>
                <a:cs typeface="Lucida Sans"/>
              </a:rPr>
              <a:t>S</a:t>
            </a:r>
            <a:r>
              <a:rPr lang="en-US" altLang="zh-CN" sz="3600" b="1" i="0" u="none" strike="noStrike" kern="1200" cap="none" spc="60" baseline="0">
                <a:solidFill>
                  <a:schemeClr val="accent4"/>
                </a:solidFill>
                <a:latin typeface="Garamond" pitchFamily="0" charset="0"/>
                <a:ea typeface="方正舒体" pitchFamily="0" charset="0"/>
                <a:cs typeface="Lucida Sans"/>
              </a:rPr>
              <a:t> </a:t>
            </a:r>
            <a:r>
              <a:rPr lang="en-US" altLang="zh-CN" sz="3600" b="1" i="0" u="none" strike="noStrike" kern="1200" cap="none" spc="-295" baseline="0">
                <a:solidFill>
                  <a:schemeClr val="accent4"/>
                </a:solidFill>
                <a:latin typeface="Garamond" pitchFamily="0" charset="0"/>
                <a:ea typeface="方正舒体" pitchFamily="0" charset="0"/>
                <a:cs typeface="Lucida Sans"/>
              </a:rPr>
              <a:t>V</a:t>
            </a:r>
            <a:r>
              <a:rPr lang="en-US" altLang="zh-CN" sz="3600" b="1" i="0" u="none" strike="noStrike" kern="1200" cap="none" spc="-35" baseline="0">
                <a:solidFill>
                  <a:schemeClr val="accent4"/>
                </a:solidFill>
                <a:latin typeface="Garamond" pitchFamily="0" charset="0"/>
                <a:ea typeface="方正舒体" pitchFamily="0" charset="0"/>
                <a:cs typeface="Lucida Sans"/>
              </a:rPr>
              <a:t>A</a:t>
            </a:r>
            <a:r>
              <a:rPr lang="en-US" altLang="zh-CN" sz="3600" b="1" i="0" u="none" strike="noStrike" kern="1200" cap="none" spc="25" baseline="0">
                <a:solidFill>
                  <a:schemeClr val="accent4"/>
                </a:solidFill>
                <a:latin typeface="Garamond" pitchFamily="0" charset="0"/>
                <a:ea typeface="方正舒体" pitchFamily="0" charset="0"/>
                <a:cs typeface="Lucida Sans"/>
              </a:rPr>
              <a:t>LU</a:t>
            </a:r>
            <a:r>
              <a:rPr lang="en-US" altLang="zh-CN" sz="3600" b="1" i="0" u="none" strike="noStrike" kern="1200" cap="none" spc="0" baseline="0">
                <a:solidFill>
                  <a:schemeClr val="accent4"/>
                </a:solidFill>
                <a:latin typeface="Garamond" pitchFamily="0" charset="0"/>
                <a:ea typeface="方正舒体" pitchFamily="0" charset="0"/>
                <a:cs typeface="Lucida Sans"/>
              </a:rPr>
              <a:t>E</a:t>
            </a:r>
            <a:r>
              <a:rPr lang="en-US" altLang="zh-CN" sz="3600" b="1" i="0" u="none" strike="noStrike" kern="1200" cap="none" spc="-65" baseline="0">
                <a:solidFill>
                  <a:schemeClr val="accent4"/>
                </a:solidFill>
                <a:latin typeface="Garamond" pitchFamily="0" charset="0"/>
                <a:ea typeface="方正舒体" pitchFamily="0" charset="0"/>
                <a:cs typeface="Lucida Sans"/>
              </a:rPr>
              <a:t> </a:t>
            </a:r>
            <a:r>
              <a:rPr lang="en-US" altLang="zh-CN" sz="3600" b="1" i="0" u="none" strike="noStrike" kern="1200" cap="none" spc="-15" baseline="0">
                <a:solidFill>
                  <a:schemeClr val="accent4"/>
                </a:solidFill>
                <a:latin typeface="Garamond" pitchFamily="0" charset="0"/>
                <a:ea typeface="方正舒体" pitchFamily="0" charset="0"/>
                <a:cs typeface="Lucida Sans"/>
              </a:rPr>
              <a:t>P</a:t>
            </a:r>
            <a:r>
              <a:rPr lang="en-US" altLang="zh-CN" sz="3600" b="1" i="0" u="none" strike="noStrike" kern="1200" cap="none" spc="-30" baseline="0">
                <a:solidFill>
                  <a:schemeClr val="accent4"/>
                </a:solidFill>
                <a:latin typeface="Garamond" pitchFamily="0" charset="0"/>
                <a:ea typeface="方正舒体" pitchFamily="0" charset="0"/>
                <a:cs typeface="Lucida Sans"/>
              </a:rPr>
              <a:t>R</a:t>
            </a:r>
            <a:r>
              <a:rPr lang="en-US" altLang="zh-CN" sz="3600" b="1" i="0" u="none" strike="noStrike" kern="1200" cap="none" spc="10" baseline="0">
                <a:solidFill>
                  <a:schemeClr val="accent4"/>
                </a:solidFill>
                <a:latin typeface="Garamond" pitchFamily="0" charset="0"/>
                <a:ea typeface="方正舒体" pitchFamily="0" charset="0"/>
                <a:cs typeface="Lucida Sans"/>
              </a:rPr>
              <a:t>O</a:t>
            </a:r>
            <a:r>
              <a:rPr lang="en-US" altLang="zh-CN" sz="3600" b="1" i="0" u="none" strike="noStrike" kern="1200" cap="none" spc="-15" baseline="0">
                <a:solidFill>
                  <a:schemeClr val="accent4"/>
                </a:solidFill>
                <a:latin typeface="Garamond" pitchFamily="0" charset="0"/>
                <a:ea typeface="方正舒体" pitchFamily="0" charset="0"/>
                <a:cs typeface="Lucida Sans"/>
              </a:rPr>
              <a:t>P</a:t>
            </a:r>
            <a:r>
              <a:rPr lang="en-US" altLang="zh-CN" sz="3600" b="1" i="0" u="none" strike="noStrike" kern="1200" cap="none" spc="10" baseline="0">
                <a:solidFill>
                  <a:schemeClr val="accent4"/>
                </a:solidFill>
                <a:latin typeface="Garamond" pitchFamily="0" charset="0"/>
                <a:ea typeface="方正舒体" pitchFamily="0" charset="0"/>
                <a:cs typeface="Lucida Sans"/>
              </a:rPr>
              <a:t>O</a:t>
            </a:r>
            <a:r>
              <a:rPr lang="en-US" altLang="zh-CN" sz="3600" b="1" i="0" u="none" strike="noStrike" kern="1200" cap="none" spc="25" baseline="0">
                <a:solidFill>
                  <a:schemeClr val="accent4"/>
                </a:solidFill>
                <a:latin typeface="Garamond" pitchFamily="0" charset="0"/>
                <a:ea typeface="方正舒体" pitchFamily="0" charset="0"/>
                <a:cs typeface="Lucida Sans"/>
              </a:rPr>
              <a:t>S</a:t>
            </a:r>
            <a:r>
              <a:rPr lang="en-US" altLang="zh-CN" sz="3600" b="1" i="0" u="none" strike="noStrike" kern="1200" cap="none" spc="-30" baseline="0">
                <a:solidFill>
                  <a:schemeClr val="accent4"/>
                </a:solidFill>
                <a:latin typeface="Garamond" pitchFamily="0" charset="0"/>
                <a:ea typeface="方正舒体" pitchFamily="0" charset="0"/>
                <a:cs typeface="Lucida Sans"/>
              </a:rPr>
              <a:t>I</a:t>
            </a:r>
            <a:r>
              <a:rPr lang="en-US" altLang="zh-CN" sz="3600" b="1" i="0" u="none" strike="noStrike" kern="1200" cap="none" spc="-35" baseline="0">
                <a:solidFill>
                  <a:schemeClr val="accent4"/>
                </a:solidFill>
                <a:latin typeface="Garamond" pitchFamily="0" charset="0"/>
                <a:ea typeface="方正舒体" pitchFamily="0" charset="0"/>
                <a:cs typeface="Lucida Sans"/>
              </a:rPr>
              <a:t>T</a:t>
            </a:r>
            <a:r>
              <a:rPr lang="en-US" altLang="zh-CN" sz="3600" b="1" i="0" u="none" strike="noStrike" kern="1200" cap="none" spc="-30" baseline="0">
                <a:solidFill>
                  <a:schemeClr val="accent4"/>
                </a:solidFill>
                <a:latin typeface="Garamond" pitchFamily="0" charset="0"/>
                <a:ea typeface="方正舒体" pitchFamily="0" charset="0"/>
                <a:cs typeface="Lucida Sans"/>
              </a:rPr>
              <a:t>I</a:t>
            </a:r>
            <a:r>
              <a:rPr lang="en-US" altLang="zh-CN" sz="3600" b="1" i="0" u="none" strike="noStrike" kern="1200" cap="none" spc="10" baseline="0">
                <a:solidFill>
                  <a:schemeClr val="accent4"/>
                </a:solidFill>
                <a:latin typeface="Garamond" pitchFamily="0" charset="0"/>
                <a:ea typeface="方正舒体" pitchFamily="0" charset="0"/>
                <a:cs typeface="Lucida Sans"/>
              </a:rPr>
              <a:t>O</a:t>
            </a:r>
            <a:r>
              <a:rPr lang="en-US" altLang="zh-CN" sz="3600" b="1" i="0" u="none" strike="noStrike" kern="1200" cap="none" spc="0" baseline="0">
                <a:solidFill>
                  <a:schemeClr val="accent4"/>
                </a:solidFill>
                <a:latin typeface="Garamond" pitchFamily="0" charset="0"/>
                <a:ea typeface="方正舒体" pitchFamily="0" charset="0"/>
                <a:cs typeface="Lucida Sans"/>
              </a:rPr>
              <a:t>N</a:t>
            </a:r>
            <a:endParaRPr lang="zh-CN" altLang="en-US" sz="3600" b="1" i="0" u="none" strike="noStrike" kern="1200" cap="none" spc="0" baseline="0">
              <a:solidFill>
                <a:schemeClr val="accent4"/>
              </a:solidFill>
              <a:latin typeface="Garamond" pitchFamily="0" charset="0"/>
              <a:ea typeface="方正舒体" pitchFamily="0" charset="0"/>
              <a:cs typeface="Lucida Sans"/>
            </a:endParaRPr>
          </a:p>
        </p:txBody>
      </p:sp>
      <p:sp>
        <p:nvSpPr>
          <p:cNvPr id="95" name="文本框"/>
          <p:cNvSpPr>
            <a:spLocks noGrp="1"/>
          </p:cNvSpPr>
          <p:nvPr>
            <p:ph type="sldNum"/>
          </p:nvPr>
        </p:nvSpPr>
        <p:spPr>
          <a:xfrm rot="0">
            <a:off x="10353901" y="6035356"/>
            <a:ext cx="542697" cy="146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7</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9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97" name="文本框"/>
          <p:cNvSpPr>
            <a:spLocks noGrp="1"/>
          </p:cNvSpPr>
          <p:nvPr>
            <p:ph type="body" idx="1"/>
          </p:nvPr>
        </p:nvSpPr>
        <p:spPr>
          <a:xfrm rot="0">
            <a:off x="1295401" y="2556932"/>
            <a:ext cx="9601196" cy="3318936"/>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80000"/>
              </a:lnSpc>
              <a:spcBef>
                <a:spcPct val="20000"/>
              </a:spcBef>
              <a:spcAft>
                <a:spcPts val="600"/>
              </a:spcAft>
              <a:buClr>
                <a:schemeClr val="accent1"/>
              </a:buClr>
              <a:buSzPct val="115000"/>
              <a:buFont typeface="Arial" pitchFamily="0" charset="0"/>
              <a:buChar char="•"/>
            </a:pPr>
            <a:r>
              <a:rPr lang="en-US" altLang="zh-CN" sz="1800" b="0" i="0" u="none" strike="noStrike" kern="1200" cap="none" spc="0" baseline="0">
                <a:solidFill>
                  <a:srgbClr val="262626"/>
                </a:solidFill>
                <a:latin typeface="Garamond" pitchFamily="0" charset="0"/>
                <a:ea typeface="方正舒体" pitchFamily="0" charset="0"/>
                <a:cs typeface="Lucida Sans"/>
              </a:rPr>
              <a:t>Conditional Formatting: Highlight missing values in the data to quickly identify gaps that need attention.</a:t>
            </a:r>
            <a:r>
              <a:rPr lang="en-US" altLang="zh-CN" sz="1800" b="0" i="0" u="none" strike="noStrike" kern="1200" cap="none" spc="0" baseline="0">
                <a:solidFill>
                  <a:srgbClr val="262626"/>
                </a:solidFill>
                <a:latin typeface="Garamond" pitchFamily="0" charset="0"/>
                <a:ea typeface="方正舒体" pitchFamily="0" charset="0"/>
                <a:cs typeface="Lucida Sans"/>
              </a:rPr>
              <a:t> </a:t>
            </a:r>
            <a:br>
              <a:rPr lang="zh-CN" altLang="en-US" sz="1800" b="0" i="0" u="none" strike="noStrike" kern="1200" cap="none" spc="0" baseline="0">
                <a:solidFill>
                  <a:srgbClr val="262626"/>
                </a:solidFill>
                <a:latin typeface="Garamond" pitchFamily="0" charset="0"/>
                <a:ea typeface="方正舒体" pitchFamily="0" charset="0"/>
                <a:cs typeface="Lucida Sans"/>
              </a:rPr>
            </a:br>
            <a:br>
              <a:rPr lang="zh-CN" altLang="en-US" sz="1800" b="0" i="0" u="none" strike="noStrike" kern="1200" cap="none" spc="0" baseline="0">
                <a:solidFill>
                  <a:srgbClr val="262626"/>
                </a:solidFill>
                <a:latin typeface="Garamond" pitchFamily="0" charset="0"/>
                <a:ea typeface="方正舒体" pitchFamily="0" charset="0"/>
                <a:cs typeface="Lucida Sans"/>
              </a:rPr>
            </a:br>
            <a:r>
              <a:rPr lang="en-US" altLang="zh-CN" sz="1800" b="0" i="0" u="none" strike="noStrike" kern="1200" cap="none" spc="0" baseline="0">
                <a:solidFill>
                  <a:srgbClr val="262626"/>
                </a:solidFill>
                <a:latin typeface="Garamond" pitchFamily="0" charset="0"/>
                <a:ea typeface="方正舒体" pitchFamily="0" charset="0"/>
                <a:cs typeface="Lucida Sans"/>
              </a:rPr>
              <a:t>Filter: Use filters to focus on or exclude rows with missing values, simplifying data cleaning and ensuring efficient analysis based on complete records.</a:t>
            </a:r>
            <a:r>
              <a:rPr lang="en-US" altLang="zh-CN" sz="1800" b="0" i="0" u="none" strike="noStrike" kern="1200" cap="none" spc="0" baseline="0">
                <a:solidFill>
                  <a:srgbClr val="262626"/>
                </a:solidFill>
                <a:latin typeface="Garamond" pitchFamily="0" charset="0"/>
                <a:ea typeface="方正舒体" pitchFamily="0" charset="0"/>
                <a:cs typeface="Lucida Sans"/>
              </a:rPr>
              <a:t> </a:t>
            </a:r>
            <a:br>
              <a:rPr lang="zh-CN" altLang="en-US" sz="1800" b="0" i="0" u="none" strike="noStrike" kern="1200" cap="none" spc="0" baseline="0">
                <a:solidFill>
                  <a:srgbClr val="262626"/>
                </a:solidFill>
                <a:latin typeface="Garamond" pitchFamily="0" charset="0"/>
                <a:ea typeface="方正舒体" pitchFamily="0" charset="0"/>
                <a:cs typeface="Lucida Sans"/>
              </a:rPr>
            </a:br>
            <a:br>
              <a:rPr lang="zh-CN" altLang="en-US" sz="1800" b="0" i="0" u="none" strike="noStrike" kern="1200" cap="none" spc="0" baseline="0">
                <a:solidFill>
                  <a:srgbClr val="262626"/>
                </a:solidFill>
                <a:latin typeface="Garamond" pitchFamily="0" charset="0"/>
                <a:ea typeface="方正舒体" pitchFamily="0" charset="0"/>
                <a:cs typeface="Lucida Sans"/>
              </a:rPr>
            </a:br>
            <a:r>
              <a:rPr lang="en-US" altLang="zh-CN" sz="1800" b="0" i="0" u="none" strike="noStrike" kern="1200" cap="none" spc="0" baseline="0">
                <a:solidFill>
                  <a:srgbClr val="262626"/>
                </a:solidFill>
                <a:latin typeface="Garamond" pitchFamily="0" charset="0"/>
                <a:ea typeface="方正舒体" pitchFamily="0" charset="0"/>
                <a:cs typeface="Lucida Sans"/>
              </a:rPr>
              <a:t>Formula: Apply various formulas to accurately compute performance metrics, aiding in effectively quantifying employee performance.</a:t>
            </a:r>
            <a:r>
              <a:rPr lang="en-US" altLang="zh-CN" sz="1800" b="0" i="0" u="none" strike="noStrike" kern="1200" cap="none" spc="0" baseline="0">
                <a:solidFill>
                  <a:srgbClr val="262626"/>
                </a:solidFill>
                <a:latin typeface="Garamond" pitchFamily="0" charset="0"/>
                <a:ea typeface="方正舒体" pitchFamily="0" charset="0"/>
                <a:cs typeface="Lucida Sans"/>
              </a:rPr>
              <a:t> </a:t>
            </a:r>
            <a:br>
              <a:rPr lang="zh-CN" altLang="en-US" sz="1800" b="0" i="0" u="none" strike="noStrike" kern="1200" cap="none" spc="0" baseline="0">
                <a:solidFill>
                  <a:srgbClr val="262626"/>
                </a:solidFill>
                <a:latin typeface="Garamond" pitchFamily="0" charset="0"/>
                <a:ea typeface="方正舒体" pitchFamily="0" charset="0"/>
                <a:cs typeface="Lucida Sans"/>
              </a:rPr>
            </a:br>
            <a:br>
              <a:rPr lang="zh-CN" altLang="en-US" sz="1800" b="0" i="0" u="none" strike="noStrike" kern="1200" cap="none" spc="0" baseline="0">
                <a:solidFill>
                  <a:srgbClr val="262626"/>
                </a:solidFill>
                <a:latin typeface="Garamond" pitchFamily="0" charset="0"/>
                <a:ea typeface="方正舒体" pitchFamily="0" charset="0"/>
                <a:cs typeface="Lucida Sans"/>
              </a:rPr>
            </a:br>
            <a:r>
              <a:rPr lang="en-US" altLang="zh-CN" sz="1800" b="0" i="0" u="none" strike="noStrike" kern="1200" cap="none" spc="0" baseline="0">
                <a:solidFill>
                  <a:srgbClr val="262626"/>
                </a:solidFill>
                <a:latin typeface="Garamond" pitchFamily="0" charset="0"/>
                <a:ea typeface="方正舒体" pitchFamily="0" charset="0"/>
                <a:cs typeface="Lucida Sans"/>
              </a:rPr>
              <a:t>Pivot Table: Create pivot tables to summarize data by categories such as department or time period, revealing hidden patterns or trends.</a:t>
            </a:r>
            <a:r>
              <a:rPr lang="en-US" altLang="zh-CN" sz="1800" b="0" i="0" u="none" strike="noStrike" kern="1200" cap="none" spc="0" baseline="0">
                <a:solidFill>
                  <a:srgbClr val="262626"/>
                </a:solidFill>
                <a:latin typeface="Garamond" pitchFamily="0" charset="0"/>
                <a:ea typeface="方正舒体" pitchFamily="0" charset="0"/>
                <a:cs typeface="Lucida Sans"/>
              </a:rPr>
              <a:t> </a:t>
            </a:r>
            <a:br>
              <a:rPr lang="zh-CN" altLang="en-US" sz="1800" b="0" i="0" u="none" strike="noStrike" kern="1200" cap="none" spc="0" baseline="0">
                <a:solidFill>
                  <a:srgbClr val="262626"/>
                </a:solidFill>
                <a:latin typeface="Garamond" pitchFamily="0" charset="0"/>
                <a:ea typeface="方正舒体" pitchFamily="0" charset="0"/>
                <a:cs typeface="Lucida Sans"/>
              </a:rPr>
            </a:br>
            <a:br>
              <a:rPr lang="zh-CN" altLang="en-US" sz="1800" b="0" i="0" u="none" strike="noStrike" kern="1200" cap="none" spc="0" baseline="0">
                <a:solidFill>
                  <a:srgbClr val="262626"/>
                </a:solidFill>
                <a:latin typeface="Garamond" pitchFamily="0" charset="0"/>
                <a:ea typeface="方正舒体" pitchFamily="0" charset="0"/>
                <a:cs typeface="Lucida Sans"/>
              </a:rPr>
            </a:br>
            <a:r>
              <a:rPr lang="en-US" altLang="zh-CN" sz="1800" b="0" i="0" u="none" strike="noStrike" kern="1200" cap="none" spc="0" baseline="0">
                <a:solidFill>
                  <a:srgbClr val="262626"/>
                </a:solidFill>
                <a:latin typeface="Garamond" pitchFamily="0" charset="0"/>
                <a:ea typeface="方正舒体" pitchFamily="0" charset="0"/>
                <a:cs typeface="Lucida Sans"/>
              </a:rPr>
              <a:t>Graphs: Utilize graphs to visually compare and analyze performance metrics across different groups or time periods.</a:t>
            </a:r>
            <a:endParaRPr lang="zh-CN" altLang="en-US" sz="1800" b="0" i="0" u="none" strike="noStrike" kern="1200" cap="none" spc="0" baseline="0">
              <a:solidFill>
                <a:srgbClr val="262626"/>
              </a:solidFill>
              <a:latin typeface="Garamond" pitchFamily="0" charset="0"/>
              <a:ea typeface="方正舒体" pitchFamily="0" charset="0"/>
              <a:cs typeface="Lucida Sans"/>
            </a:endParaRPr>
          </a:p>
        </p:txBody>
      </p:sp>
    </p:spTree>
    <p:extLst>
      <p:ext uri="{BB962C8B-B14F-4D97-AF65-F5344CB8AC3E}">
        <p14:creationId xmlns:p14="http://schemas.microsoft.com/office/powerpoint/2010/main" val="11025989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98" name="文本框"/>
          <p:cNvSpPr>
            <a:spLocks noGrp="1"/>
          </p:cNvSpPr>
          <p:nvPr>
            <p:ph type="title"/>
          </p:nvPr>
        </p:nvSpPr>
        <p:spPr>
          <a:xfrm rot="0">
            <a:off x="1505694" y="314145"/>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262626"/>
                </a:solidFill>
                <a:latin typeface="Garamond" pitchFamily="0" charset="0"/>
                <a:ea typeface="方正舒体" pitchFamily="0" charset="0"/>
                <a:cs typeface="Lucida Sans"/>
              </a:rPr>
              <a:t>Dataset Description</a:t>
            </a:r>
            <a:endParaRPr lang="zh-CN" altLang="en-US" sz="4400" b="0" i="0" u="none" strike="noStrike" kern="1200" cap="none" spc="0" baseline="0">
              <a:solidFill>
                <a:srgbClr val="262626"/>
              </a:solidFill>
              <a:latin typeface="Garamond" pitchFamily="0" charset="0"/>
              <a:ea typeface="方正舒体" pitchFamily="0" charset="0"/>
              <a:cs typeface="Lucida Sans"/>
            </a:endParaRPr>
          </a:p>
        </p:txBody>
      </p:sp>
      <p:sp>
        <p:nvSpPr>
          <p:cNvPr id="99" name="文本框"/>
          <p:cNvSpPr>
            <a:spLocks noGrp="1"/>
          </p:cNvSpPr>
          <p:nvPr>
            <p:ph type="body" idx="1"/>
          </p:nvPr>
        </p:nvSpPr>
        <p:spPr>
          <a:xfrm rot="0">
            <a:off x="1149698" y="1618012"/>
            <a:ext cx="10501478" cy="369619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80000"/>
              </a:lnSpc>
              <a:spcBef>
                <a:spcPct val="20000"/>
              </a:spcBef>
              <a:spcAft>
                <a:spcPts val="600"/>
              </a:spcAft>
              <a:buClr>
                <a:schemeClr val="accent1"/>
              </a:buClr>
              <a:buSzPct val="115000"/>
              <a:buFont typeface="Arial" pitchFamily="0" charset="0"/>
              <a:buChar char="•"/>
            </a:pPr>
            <a:r>
              <a:rPr lang="en-US" altLang="zh-CN" sz="1800" b="1" i="0" u="none" strike="noStrike" kern="1200" cap="none" spc="0" baseline="0">
                <a:solidFill>
                  <a:srgbClr val="262626"/>
                </a:solidFill>
                <a:latin typeface="Garamond" pitchFamily="0" charset="0"/>
                <a:ea typeface="方正舒体" pitchFamily="0" charset="0"/>
                <a:cs typeface="Lucida Sans"/>
              </a:rPr>
              <a:t>Employee dataset </a:t>
            </a:r>
            <a:r>
              <a:rPr lang="en-US" altLang="zh-CN" sz="1800" b="0" i="0" u="none" strike="noStrike" kern="1200" cap="none" spc="0" baseline="0">
                <a:solidFill>
                  <a:srgbClr val="262626"/>
                </a:solidFill>
                <a:latin typeface="Garamond" pitchFamily="0" charset="0"/>
                <a:ea typeface="方正舒体" pitchFamily="0" charset="0"/>
                <a:cs typeface="Lucida Sans"/>
              </a:rPr>
              <a:t>:  Collected from </a:t>
            </a:r>
            <a:r>
              <a:rPr lang="en-US" altLang="zh-CN" sz="1800" b="0" i="0" u="none" strike="noStrike" kern="1200" cap="none" spc="0" baseline="0">
                <a:solidFill>
                  <a:srgbClr val="262626"/>
                </a:solidFill>
                <a:latin typeface="Garamond" pitchFamily="0" charset="0"/>
                <a:ea typeface="方正舒体" pitchFamily="0" charset="0"/>
                <a:cs typeface="Lucida Sans"/>
              </a:rPr>
              <a:t>edunet</a:t>
            </a:r>
            <a:r>
              <a:rPr lang="en-US" altLang="zh-CN" sz="1800" b="0" i="0" u="none" strike="noStrike" kern="1200" cap="none" spc="0" baseline="0">
                <a:solidFill>
                  <a:srgbClr val="262626"/>
                </a:solidFill>
                <a:latin typeface="Garamond" pitchFamily="0" charset="0"/>
                <a:ea typeface="方正舒体" pitchFamily="0" charset="0"/>
                <a:cs typeface="Lucida Sans"/>
              </a:rPr>
              <a:t> foundation</a:t>
            </a:r>
            <a:endParaRPr lang="en-US" altLang="zh-CN" sz="1800" b="0" i="0" u="none" strike="noStrike" kern="1200" cap="none" spc="0" baseline="0">
              <a:solidFill>
                <a:srgbClr val="262626"/>
              </a:solidFill>
              <a:latin typeface="Garamond" pitchFamily="0" charset="0"/>
              <a:ea typeface="方正舒体" pitchFamily="0" charset="0"/>
              <a:cs typeface="Lucida Sans"/>
            </a:endParaRPr>
          </a:p>
          <a:p>
            <a:pPr marL="285750" indent="-285750" algn="l">
              <a:lnSpc>
                <a:spcPct val="80000"/>
              </a:lnSpc>
              <a:spcBef>
                <a:spcPct val="20000"/>
              </a:spcBef>
              <a:spcAft>
                <a:spcPts val="600"/>
              </a:spcAft>
              <a:buClr>
                <a:schemeClr val="accent1"/>
              </a:buClr>
              <a:buSzPct val="115000"/>
              <a:buFont typeface="Arial" pitchFamily="0" charset="0"/>
              <a:buChar char="•"/>
            </a:pPr>
            <a:r>
              <a:rPr lang="en-US" altLang="zh-CN" sz="1800" b="1" i="0" u="none" strike="noStrike" kern="1200" cap="none" spc="0" baseline="0">
                <a:solidFill>
                  <a:srgbClr val="262626"/>
                </a:solidFill>
                <a:latin typeface="Garamond" pitchFamily="0" charset="0"/>
                <a:ea typeface="方正舒体" pitchFamily="0" charset="0"/>
                <a:cs typeface="Lucida Sans"/>
              </a:rPr>
              <a:t>Features </a:t>
            </a:r>
            <a:r>
              <a:rPr lang="en-US" altLang="zh-CN" sz="1800" b="0" i="0" u="none" strike="noStrike" kern="1200" cap="none" spc="0" baseline="0">
                <a:solidFill>
                  <a:srgbClr val="262626"/>
                </a:solidFill>
                <a:latin typeface="Garamond" pitchFamily="0" charset="0"/>
                <a:ea typeface="方正舒体" pitchFamily="0" charset="0"/>
                <a:cs typeface="Lucida Sans"/>
              </a:rPr>
              <a:t>: there are 26 features</a:t>
            </a:r>
            <a:endParaRPr lang="en-US" altLang="zh-CN" sz="1800" b="0" i="0" u="none" strike="noStrike" kern="1200" cap="none" spc="0" baseline="0">
              <a:solidFill>
                <a:srgbClr val="262626"/>
              </a:solidFill>
              <a:latin typeface="Garamond" pitchFamily="0" charset="0"/>
              <a:ea typeface="方正舒体" pitchFamily="0" charset="0"/>
              <a:cs typeface="Lucida Sans"/>
            </a:endParaRPr>
          </a:p>
          <a:p>
            <a:pPr marL="285750" indent="-285750" algn="l">
              <a:lnSpc>
                <a:spcPct val="80000"/>
              </a:lnSpc>
              <a:spcBef>
                <a:spcPct val="20000"/>
              </a:spcBef>
              <a:spcAft>
                <a:spcPts val="600"/>
              </a:spcAft>
              <a:buClr>
                <a:schemeClr val="accent1"/>
              </a:buClr>
              <a:buSzPct val="115000"/>
              <a:buFont typeface="Arial" pitchFamily="0" charset="0"/>
              <a:buChar char="•"/>
            </a:pPr>
            <a:r>
              <a:rPr lang="en-US" altLang="zh-CN" sz="1800" b="0" i="0" u="none" strike="noStrike" kern="1200" cap="none" spc="0" baseline="0">
                <a:solidFill>
                  <a:srgbClr val="262626"/>
                </a:solidFill>
                <a:latin typeface="Garamond" pitchFamily="0" charset="0"/>
                <a:ea typeface="方正舒体" pitchFamily="0" charset="0"/>
                <a:cs typeface="Lucida Sans"/>
              </a:rPr>
              <a:t>Main features are</a:t>
            </a:r>
            <a:r>
              <a:rPr lang="en-US" altLang="zh-CN" sz="2000" b="0" i="0" u="none" strike="noStrike" kern="1200" cap="none" spc="0" baseline="0">
                <a:solidFill>
                  <a:srgbClr val="262626"/>
                </a:solidFill>
                <a:latin typeface="Garamond" pitchFamily="0" charset="0"/>
                <a:ea typeface="方正舒体" pitchFamily="0" charset="0"/>
                <a:cs typeface="Lucida Sans"/>
              </a:rPr>
              <a:t>,</a:t>
            </a:r>
            <a:endParaRPr lang="en-US" altLang="zh-CN" sz="2000" b="0" i="0" u="none" strike="noStrike" kern="1200" cap="none" spc="0" baseline="0">
              <a:solidFill>
                <a:srgbClr val="262626"/>
              </a:solidFill>
              <a:latin typeface="Garamond" pitchFamily="0" charset="0"/>
              <a:ea typeface="方正舒体" pitchFamily="0" charset="0"/>
              <a:cs typeface="Lucida Sans"/>
            </a:endParaRPr>
          </a:p>
          <a:p>
            <a:pPr lvl="2" marL="1371600" indent="-457200" algn="l">
              <a:lnSpc>
                <a:spcPct val="80000"/>
              </a:lnSpc>
              <a:spcBef>
                <a:spcPct val="20000"/>
              </a:spcBef>
              <a:spcAft>
                <a:spcPts val="600"/>
              </a:spcAft>
              <a:buClr>
                <a:schemeClr val="accent1"/>
              </a:buClr>
              <a:buSzPct val="115000"/>
              <a:buFont typeface="Wingdings" pitchFamily="2" charset="2"/>
              <a:buChar char="§"/>
            </a:pPr>
            <a:r>
              <a:rPr lang="en-US" altLang="zh-CN" sz="1800" b="1" i="0" u="none" strike="noStrike" kern="1200" cap="none" spc="0" baseline="0">
                <a:solidFill>
                  <a:srgbClr val="262626"/>
                </a:solidFill>
                <a:latin typeface="Garamond" pitchFamily="0" charset="0"/>
                <a:ea typeface="方正舒体" pitchFamily="0" charset="0"/>
                <a:cs typeface="Lucida Sans"/>
              </a:rPr>
              <a:t>Employee id </a:t>
            </a:r>
            <a:r>
              <a:rPr lang="en-US" altLang="zh-CN" sz="1800" b="0" i="0" u="none" strike="noStrike" kern="1200" cap="none" spc="0" baseline="0">
                <a:solidFill>
                  <a:srgbClr val="262626"/>
                </a:solidFill>
                <a:latin typeface="Garamond" pitchFamily="0" charset="0"/>
                <a:ea typeface="方正舒体" pitchFamily="0" charset="0"/>
                <a:cs typeface="Lucida Sans"/>
              </a:rPr>
              <a:t>: unique identify number for employee</a:t>
            </a:r>
            <a:endParaRPr lang="en-US" altLang="zh-CN" sz="1800" b="0" i="0" u="none" strike="noStrike" kern="1200" cap="none" spc="0" baseline="0">
              <a:solidFill>
                <a:srgbClr val="262626"/>
              </a:solidFill>
              <a:latin typeface="Garamond" pitchFamily="0" charset="0"/>
              <a:ea typeface="方正舒体" pitchFamily="0" charset="0"/>
              <a:cs typeface="Lucida Sans"/>
            </a:endParaRPr>
          </a:p>
          <a:p>
            <a:pPr lvl="2" marL="1371600" indent="-457200" algn="l">
              <a:lnSpc>
                <a:spcPct val="80000"/>
              </a:lnSpc>
              <a:spcBef>
                <a:spcPct val="20000"/>
              </a:spcBef>
              <a:spcAft>
                <a:spcPts val="600"/>
              </a:spcAft>
              <a:buClr>
                <a:schemeClr val="accent1"/>
              </a:buClr>
              <a:buSzPct val="115000"/>
              <a:buFont typeface="Wingdings" pitchFamily="2" charset="2"/>
              <a:buChar char="§"/>
            </a:pPr>
            <a:r>
              <a:rPr lang="en-US" altLang="zh-CN" sz="1800" b="1" i="0" u="none" strike="noStrike" kern="1200" cap="none" spc="0" baseline="0">
                <a:solidFill>
                  <a:srgbClr val="262626"/>
                </a:solidFill>
                <a:latin typeface="Garamond" pitchFamily="0" charset="0"/>
                <a:ea typeface="方正舒体" pitchFamily="0" charset="0"/>
                <a:cs typeface="Lucida Sans"/>
              </a:rPr>
              <a:t>Name </a:t>
            </a:r>
            <a:r>
              <a:rPr lang="en-US" altLang="zh-CN" sz="1800" b="0" i="0" u="none" strike="noStrike" kern="1200" cap="none" spc="0" baseline="0">
                <a:solidFill>
                  <a:srgbClr val="262626"/>
                </a:solidFill>
                <a:latin typeface="Garamond" pitchFamily="0" charset="0"/>
                <a:ea typeface="方正舒体" pitchFamily="0" charset="0"/>
                <a:cs typeface="Lucida Sans"/>
              </a:rPr>
              <a:t>: employee’s first and last name in letters </a:t>
            </a:r>
            <a:endParaRPr lang="en-US" altLang="zh-CN" sz="1800" b="0" i="0" u="none" strike="noStrike" kern="1200" cap="none" spc="0" baseline="0">
              <a:solidFill>
                <a:srgbClr val="262626"/>
              </a:solidFill>
              <a:latin typeface="Garamond" pitchFamily="0" charset="0"/>
              <a:ea typeface="方正舒体" pitchFamily="0" charset="0"/>
              <a:cs typeface="Lucida Sans"/>
            </a:endParaRPr>
          </a:p>
          <a:p>
            <a:pPr lvl="2" marL="1371600" indent="-457200" algn="l">
              <a:lnSpc>
                <a:spcPct val="80000"/>
              </a:lnSpc>
              <a:spcBef>
                <a:spcPct val="20000"/>
              </a:spcBef>
              <a:spcAft>
                <a:spcPts val="600"/>
              </a:spcAft>
              <a:buClr>
                <a:schemeClr val="accent1"/>
              </a:buClr>
              <a:buSzPct val="115000"/>
              <a:buFont typeface="Wingdings" pitchFamily="2" charset="2"/>
              <a:buChar char="§"/>
            </a:pPr>
            <a:r>
              <a:rPr lang="en-US" altLang="zh-CN" sz="1800" b="1" i="0" u="none" strike="noStrike" kern="1200" cap="none" spc="0" baseline="0">
                <a:solidFill>
                  <a:srgbClr val="262626"/>
                </a:solidFill>
                <a:latin typeface="Garamond" pitchFamily="0" charset="0"/>
                <a:ea typeface="方正舒体" pitchFamily="0" charset="0"/>
                <a:cs typeface="Lucida Sans"/>
              </a:rPr>
              <a:t>Employee type : </a:t>
            </a:r>
            <a:r>
              <a:rPr lang="en-US" altLang="zh-CN" sz="1800" b="0" i="0" u="none" strike="noStrike" kern="1200" cap="none" spc="0" baseline="0">
                <a:solidFill>
                  <a:srgbClr val="262626"/>
                </a:solidFill>
                <a:latin typeface="Garamond" pitchFamily="0" charset="0"/>
                <a:ea typeface="方正舒体" pitchFamily="0" charset="0"/>
                <a:cs typeface="Lucida Sans"/>
              </a:rPr>
              <a:t>it identifies whether they are  part time or contract or full time employer</a:t>
            </a:r>
            <a:endParaRPr lang="en-US" altLang="zh-CN" sz="1800" b="0" i="0" u="none" strike="noStrike" kern="1200" cap="none" spc="0" baseline="0">
              <a:solidFill>
                <a:srgbClr val="262626"/>
              </a:solidFill>
              <a:latin typeface="Garamond" pitchFamily="0" charset="0"/>
              <a:ea typeface="方正舒体" pitchFamily="0" charset="0"/>
              <a:cs typeface="Lucida Sans"/>
            </a:endParaRPr>
          </a:p>
          <a:p>
            <a:pPr lvl="2" marL="1371600" indent="-457200" algn="l">
              <a:lnSpc>
                <a:spcPct val="80000"/>
              </a:lnSpc>
              <a:spcBef>
                <a:spcPct val="20000"/>
              </a:spcBef>
              <a:spcAft>
                <a:spcPts val="600"/>
              </a:spcAft>
              <a:buClr>
                <a:schemeClr val="accent1"/>
              </a:buClr>
              <a:buSzPct val="115000"/>
              <a:buFont typeface="Wingdings" pitchFamily="2" charset="2"/>
              <a:buChar char="§"/>
            </a:pPr>
            <a:r>
              <a:rPr lang="en-US" altLang="zh-CN" sz="1800" b="1" i="0" u="none" strike="noStrike" kern="1200" cap="none" spc="0" baseline="0">
                <a:solidFill>
                  <a:srgbClr val="262626"/>
                </a:solidFill>
                <a:latin typeface="Garamond" pitchFamily="0" charset="0"/>
                <a:ea typeface="方正舒体" pitchFamily="0" charset="0"/>
                <a:cs typeface="Lucida Sans"/>
              </a:rPr>
              <a:t>Employee department </a:t>
            </a:r>
            <a:r>
              <a:rPr lang="en-US" altLang="zh-CN" sz="1800" b="0" i="0" u="none" strike="noStrike" kern="1200" cap="none" spc="0" baseline="0">
                <a:solidFill>
                  <a:srgbClr val="262626"/>
                </a:solidFill>
                <a:latin typeface="Garamond" pitchFamily="0" charset="0"/>
                <a:ea typeface="方正舒体" pitchFamily="0" charset="0"/>
                <a:cs typeface="Lucida Sans"/>
              </a:rPr>
              <a:t>: it identifies the department </a:t>
            </a:r>
            <a:endParaRPr lang="en-US" altLang="zh-CN" sz="1800" b="0" i="0" u="none" strike="noStrike" kern="1200" cap="none" spc="0" baseline="0">
              <a:solidFill>
                <a:srgbClr val="262626"/>
              </a:solidFill>
              <a:latin typeface="Garamond" pitchFamily="0" charset="0"/>
              <a:ea typeface="方正舒体" pitchFamily="0" charset="0"/>
              <a:cs typeface="Lucida Sans"/>
            </a:endParaRPr>
          </a:p>
          <a:p>
            <a:pPr lvl="2" marL="1371600" indent="-457200" algn="l">
              <a:lnSpc>
                <a:spcPct val="80000"/>
              </a:lnSpc>
              <a:spcBef>
                <a:spcPct val="20000"/>
              </a:spcBef>
              <a:spcAft>
                <a:spcPts val="600"/>
              </a:spcAft>
              <a:buClr>
                <a:schemeClr val="accent1"/>
              </a:buClr>
              <a:buSzPct val="115000"/>
              <a:buFont typeface="Wingdings" pitchFamily="2" charset="2"/>
              <a:buChar char="§"/>
            </a:pPr>
            <a:r>
              <a:rPr lang="en-US" altLang="zh-CN" sz="1800" b="1" i="0" u="none" strike="noStrike" kern="1200" cap="none" spc="0" baseline="0">
                <a:solidFill>
                  <a:srgbClr val="262626"/>
                </a:solidFill>
                <a:latin typeface="Garamond" pitchFamily="0" charset="0"/>
                <a:ea typeface="方正舒体" pitchFamily="0" charset="0"/>
                <a:cs typeface="Lucida Sans"/>
              </a:rPr>
              <a:t>Gender</a:t>
            </a:r>
            <a:r>
              <a:rPr lang="en-US" altLang="zh-CN" sz="1800" b="0" i="0" u="none" strike="noStrike" kern="1200" cap="none" spc="0" baseline="0">
                <a:solidFill>
                  <a:srgbClr val="262626"/>
                </a:solidFill>
                <a:latin typeface="Garamond" pitchFamily="0" charset="0"/>
                <a:ea typeface="方正舒体" pitchFamily="0" charset="0"/>
                <a:cs typeface="Lucida Sans"/>
              </a:rPr>
              <a:t> : it is considered as male and female</a:t>
            </a:r>
            <a:endParaRPr lang="en-US" altLang="zh-CN" sz="1800" b="0" i="0" u="none" strike="noStrike" kern="1200" cap="none" spc="0" baseline="0">
              <a:solidFill>
                <a:srgbClr val="262626"/>
              </a:solidFill>
              <a:latin typeface="Garamond" pitchFamily="0" charset="0"/>
              <a:ea typeface="方正舒体" pitchFamily="0" charset="0"/>
              <a:cs typeface="Lucida Sans"/>
            </a:endParaRPr>
          </a:p>
          <a:p>
            <a:pPr lvl="2" marL="1371600" indent="-457200" algn="l">
              <a:lnSpc>
                <a:spcPct val="80000"/>
              </a:lnSpc>
              <a:spcBef>
                <a:spcPct val="20000"/>
              </a:spcBef>
              <a:spcAft>
                <a:spcPts val="600"/>
              </a:spcAft>
              <a:buClr>
                <a:schemeClr val="accent1"/>
              </a:buClr>
              <a:buSzPct val="115000"/>
              <a:buFont typeface="Wingdings" pitchFamily="2" charset="2"/>
              <a:buChar char="§"/>
            </a:pPr>
            <a:r>
              <a:rPr lang="en-US" altLang="zh-CN" sz="1800" b="1" i="0" u="none" strike="noStrike" kern="1200" cap="none" spc="0" baseline="0">
                <a:solidFill>
                  <a:srgbClr val="262626"/>
                </a:solidFill>
                <a:latin typeface="Garamond" pitchFamily="0" charset="0"/>
                <a:ea typeface="方正舒体" pitchFamily="0" charset="0"/>
                <a:cs typeface="Lucida Sans"/>
              </a:rPr>
              <a:t>Employee rating </a:t>
            </a:r>
            <a:r>
              <a:rPr lang="en-US" altLang="zh-CN" sz="1800" b="0" i="0" u="none" strike="noStrike" kern="1200" cap="none" spc="0" baseline="0">
                <a:solidFill>
                  <a:srgbClr val="262626"/>
                </a:solidFill>
                <a:latin typeface="Garamond" pitchFamily="0" charset="0"/>
                <a:ea typeface="方正舒体" pitchFamily="0" charset="0"/>
                <a:cs typeface="Lucida Sans"/>
              </a:rPr>
              <a:t>: rating are in numeric value</a:t>
            </a:r>
            <a:endParaRPr lang="en-US" altLang="zh-CN" sz="1800" b="0" i="0" u="none" strike="noStrike" kern="1200" cap="none" spc="0" baseline="0">
              <a:solidFill>
                <a:srgbClr val="262626"/>
              </a:solidFill>
              <a:latin typeface="Garamond" pitchFamily="0" charset="0"/>
              <a:ea typeface="方正舒体" pitchFamily="0" charset="0"/>
              <a:cs typeface="Lucida Sans"/>
            </a:endParaRPr>
          </a:p>
          <a:p>
            <a:pPr marL="285750" indent="-285750" algn="ctr">
              <a:lnSpc>
                <a:spcPct val="80000"/>
              </a:lnSpc>
              <a:spcBef>
                <a:spcPct val="20000"/>
              </a:spcBef>
              <a:spcAft>
                <a:spcPts val="600"/>
              </a:spcAft>
              <a:buClr>
                <a:schemeClr val="accent1"/>
              </a:buClr>
              <a:buSzPct val="115000"/>
              <a:buFont typeface="Arial" pitchFamily="0" charset="0"/>
              <a:buChar char="•"/>
            </a:pPr>
            <a:r>
              <a:rPr lang="en-US" altLang="zh-CN" sz="1500" b="0" i="0" u="none" strike="noStrike" kern="1200" cap="none" spc="0" baseline="0">
                <a:solidFill>
                  <a:srgbClr val="262626"/>
                </a:solidFill>
                <a:latin typeface="Garamond" pitchFamily="0" charset="0"/>
                <a:ea typeface="方正舒体" pitchFamily="0" charset="0"/>
                <a:cs typeface="Lucida Sans"/>
              </a:rPr>
              <a:t>`</a:t>
            </a:r>
            <a:endParaRPr lang="en-US" altLang="zh-CN" sz="1500" b="0" i="0" u="none" strike="noStrike" kern="1200" cap="none" spc="0" baseline="0">
              <a:solidFill>
                <a:srgbClr val="262626"/>
              </a:solidFill>
              <a:latin typeface="Garamond" pitchFamily="0" charset="0"/>
              <a:ea typeface="方正舒体" pitchFamily="0" charset="0"/>
              <a:cs typeface="Lucida Sans"/>
            </a:endParaRPr>
          </a:p>
          <a:p>
            <a:pPr marL="285750" indent="-285750" algn="l">
              <a:lnSpc>
                <a:spcPct val="80000"/>
              </a:lnSpc>
              <a:spcBef>
                <a:spcPct val="20000"/>
              </a:spcBef>
              <a:spcAft>
                <a:spcPts val="600"/>
              </a:spcAft>
              <a:buClr>
                <a:schemeClr val="accent1"/>
              </a:buClr>
              <a:buSzPct val="115000"/>
              <a:buFont typeface="Arial" pitchFamily="0" charset="0"/>
              <a:buChar char="•"/>
            </a:pPr>
            <a:endParaRPr lang="en-US" altLang="zh-CN" sz="1500" b="0" i="0" u="none" strike="noStrike" kern="1200" cap="none" spc="0" baseline="0">
              <a:solidFill>
                <a:srgbClr val="262626"/>
              </a:solidFill>
              <a:latin typeface="Garamond" pitchFamily="0" charset="0"/>
              <a:ea typeface="方正舒体" pitchFamily="0" charset="0"/>
              <a:cs typeface="Lucida Sans"/>
            </a:endParaRPr>
          </a:p>
          <a:p>
            <a:pPr marL="285750" indent="-285750" algn="l">
              <a:lnSpc>
                <a:spcPct val="80000"/>
              </a:lnSpc>
              <a:spcBef>
                <a:spcPct val="20000"/>
              </a:spcBef>
              <a:spcAft>
                <a:spcPts val="600"/>
              </a:spcAft>
              <a:buClr>
                <a:schemeClr val="accent1"/>
              </a:buClr>
              <a:buSzPct val="115000"/>
              <a:buFont typeface="Arial" pitchFamily="0" charset="0"/>
              <a:buChar char="•"/>
            </a:pPr>
            <a:endParaRPr lang="zh-CN" altLang="en-US" sz="1500" b="0" i="0" u="none" strike="noStrike" kern="1200" cap="none" spc="0" baseline="0">
              <a:solidFill>
                <a:srgbClr val="262626"/>
              </a:solidFill>
              <a:latin typeface="Garamond" pitchFamily="0" charset="0"/>
              <a:ea typeface="方正舒体" pitchFamily="0" charset="0"/>
              <a:cs typeface="Lucida Sans"/>
            </a:endParaRPr>
          </a:p>
        </p:txBody>
      </p:sp>
    </p:spTree>
    <p:extLst>
      <p:ext uri="{BB962C8B-B14F-4D97-AF65-F5344CB8AC3E}">
        <p14:creationId xmlns:p14="http://schemas.microsoft.com/office/powerpoint/2010/main" val="123357739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方正舒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方正舒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方正舒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方正舒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方正舒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方正舒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方正舒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01" name="文本框"/>
          <p:cNvSpPr>
            <a:spLocks noGrp="1"/>
          </p:cNvSpPr>
          <p:nvPr>
            <p:ph type="title"/>
          </p:nvPr>
        </p:nvSpPr>
        <p:spPr>
          <a:xfrm rot="0">
            <a:off x="513968" y="1047397"/>
            <a:ext cx="10991850" cy="638812"/>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4250" b="1" i="0" u="none" strike="noStrike" kern="1200" cap="none" spc="15" baseline="0">
                <a:solidFill>
                  <a:schemeClr val="accent4"/>
                </a:solidFill>
                <a:latin typeface="Garamond" pitchFamily="0" charset="0"/>
                <a:ea typeface="方正舒体" pitchFamily="0" charset="0"/>
                <a:cs typeface="Lucida Sans"/>
              </a:rPr>
              <a:t>THE</a:t>
            </a:r>
            <a:r>
              <a:rPr lang="en-US" altLang="zh-CN" sz="4250" b="1" i="0" u="none" strike="noStrike" kern="1200" cap="none" spc="20" baseline="0">
                <a:solidFill>
                  <a:schemeClr val="accent4"/>
                </a:solidFill>
                <a:latin typeface="Garamond" pitchFamily="0" charset="0"/>
                <a:ea typeface="方正舒体" pitchFamily="0" charset="0"/>
                <a:cs typeface="Lucida Sans"/>
              </a:rPr>
              <a:t> </a:t>
            </a:r>
            <a:r>
              <a:rPr lang="en-US" altLang="zh-CN" sz="4250" b="1" i="0" u="none" strike="noStrike" kern="1200" cap="none" spc="20" baseline="0">
                <a:solidFill>
                  <a:schemeClr val="accent4"/>
                </a:solidFill>
                <a:latin typeface="Garamond" pitchFamily="0" charset="0"/>
                <a:ea typeface="方正舒体" pitchFamily="0" charset="0"/>
                <a:cs typeface="Lucida Sans"/>
              </a:rPr>
              <a:t>"</a:t>
            </a:r>
            <a:r>
              <a:rPr lang="en-US" altLang="zh-CN" sz="4250" b="1" i="0" u="none" strike="noStrike" kern="1200" cap="none" spc="10" baseline="0">
                <a:solidFill>
                  <a:schemeClr val="accent4"/>
                </a:solidFill>
                <a:latin typeface="Garamond" pitchFamily="0" charset="0"/>
                <a:ea typeface="方正舒体" pitchFamily="0" charset="0"/>
                <a:cs typeface="Lucida Sans"/>
              </a:rPr>
              <a:t>WOW</a:t>
            </a:r>
            <a:r>
              <a:rPr lang="en-US" altLang="zh-CN" sz="4250" b="1" i="0" u="none" strike="noStrike" kern="1200" cap="none" spc="10" baseline="0">
                <a:solidFill>
                  <a:schemeClr val="accent4"/>
                </a:solidFill>
                <a:latin typeface="Garamond" pitchFamily="0" charset="0"/>
                <a:ea typeface="方正舒体" pitchFamily="0" charset="0"/>
                <a:cs typeface="Lucida Sans"/>
              </a:rPr>
              <a:t>"</a:t>
            </a:r>
            <a:r>
              <a:rPr lang="en-US" altLang="zh-CN" sz="4250" b="1" i="0" u="none" strike="noStrike" kern="1200" cap="none" spc="85" baseline="0">
                <a:solidFill>
                  <a:schemeClr val="accent4"/>
                </a:solidFill>
                <a:latin typeface="Garamond" pitchFamily="0" charset="0"/>
                <a:ea typeface="方正舒体" pitchFamily="0" charset="0"/>
                <a:cs typeface="Lucida Sans"/>
              </a:rPr>
              <a:t> </a:t>
            </a:r>
            <a:r>
              <a:rPr lang="en-US" altLang="zh-CN" sz="4250" b="1" i="0" u="none" strike="noStrike" kern="1200" cap="none" spc="10" baseline="0">
                <a:solidFill>
                  <a:schemeClr val="accent4"/>
                </a:solidFill>
                <a:latin typeface="Garamond" pitchFamily="0" charset="0"/>
                <a:ea typeface="方正舒体" pitchFamily="0" charset="0"/>
                <a:cs typeface="Lucida Sans"/>
              </a:rPr>
              <a:t>IN</a:t>
            </a:r>
            <a:r>
              <a:rPr lang="en-US" altLang="zh-CN" sz="4250" b="1" i="0" u="none" strike="noStrike" kern="1200" cap="none" spc="-5" baseline="0">
                <a:solidFill>
                  <a:schemeClr val="accent4"/>
                </a:solidFill>
                <a:latin typeface="Garamond" pitchFamily="0" charset="0"/>
                <a:ea typeface="方正舒体" pitchFamily="0" charset="0"/>
                <a:cs typeface="Lucida Sans"/>
              </a:rPr>
              <a:t> </a:t>
            </a:r>
            <a:r>
              <a:rPr lang="en-US" altLang="zh-CN" sz="4250" b="1" i="0" u="none" strike="noStrike" kern="1200" cap="none" spc="15" baseline="0">
                <a:solidFill>
                  <a:schemeClr val="accent4"/>
                </a:solidFill>
                <a:latin typeface="Garamond" pitchFamily="0" charset="0"/>
                <a:ea typeface="方正舒体" pitchFamily="0" charset="0"/>
                <a:cs typeface="Lucida Sans"/>
              </a:rPr>
              <a:t>OUR</a:t>
            </a:r>
            <a:r>
              <a:rPr lang="en-US" altLang="zh-CN" sz="4250" b="1" i="0" u="none" strike="noStrike" kern="1200" cap="none" spc="-10" baseline="0">
                <a:solidFill>
                  <a:schemeClr val="accent4"/>
                </a:solidFill>
                <a:latin typeface="Garamond" pitchFamily="0" charset="0"/>
                <a:ea typeface="方正舒体" pitchFamily="0" charset="0"/>
                <a:cs typeface="Lucida Sans"/>
              </a:rPr>
              <a:t> </a:t>
            </a:r>
            <a:r>
              <a:rPr lang="en-US" altLang="zh-CN" sz="4250" b="1" i="0" u="none" strike="noStrike" kern="1200" cap="none" spc="20" baseline="0">
                <a:solidFill>
                  <a:schemeClr val="accent4"/>
                </a:solidFill>
                <a:latin typeface="Garamond" pitchFamily="0" charset="0"/>
                <a:ea typeface="方正舒体" pitchFamily="0" charset="0"/>
                <a:cs typeface="Lucida Sans"/>
              </a:rPr>
              <a:t>SOLUTION</a:t>
            </a:r>
            <a:endParaRPr lang="zh-CN" altLang="en-US" sz="4250" b="1" i="0" u="none" strike="noStrike" kern="1200" cap="none" spc="0" baseline="0">
              <a:solidFill>
                <a:schemeClr val="accent4"/>
              </a:solidFill>
              <a:latin typeface="Garamond" pitchFamily="0" charset="0"/>
              <a:ea typeface="方正舒体" pitchFamily="0" charset="0"/>
              <a:cs typeface="Lucida Sans"/>
            </a:endParaRPr>
          </a:p>
        </p:txBody>
      </p:sp>
      <p:sp>
        <p:nvSpPr>
          <p:cNvPr id="102" name="文本框"/>
          <p:cNvSpPr>
            <a:spLocks noGrp="1"/>
          </p:cNvSpPr>
          <p:nvPr>
            <p:ph type="body" idx="1"/>
          </p:nvPr>
        </p:nvSpPr>
        <p:spPr>
          <a:xfrm rot="0">
            <a:off x="2362200" y="2571115"/>
            <a:ext cx="8534018" cy="149034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ct val="20000"/>
              </a:spcBef>
              <a:spcAft>
                <a:spcPts val="600"/>
              </a:spcAft>
              <a:buClr>
                <a:schemeClr val="accent1"/>
              </a:buClr>
              <a:buSzPct val="115000"/>
              <a:buFont typeface="Arial" pitchFamily="0" charset="0"/>
              <a:buChar char="•"/>
            </a:pPr>
            <a:r>
              <a:rPr lang="en-US" altLang="zh-CN" sz="2400" b="1" i="0" u="none" strike="noStrike" kern="1200" cap="none" spc="0" baseline="0">
                <a:solidFill>
                  <a:srgbClr val="262626"/>
                </a:solidFill>
                <a:latin typeface="Garamond" pitchFamily="0" charset="0"/>
                <a:ea typeface="方正舒体" pitchFamily="0" charset="0"/>
                <a:cs typeface="Lucida Sans"/>
              </a:rPr>
              <a:t>Calculated the Performance level using the formula</a:t>
            </a:r>
            <a:endParaRPr lang="en-US" altLang="zh-CN" sz="2400" b="1" i="0" u="none" strike="noStrike" kern="1200" cap="none" spc="0" baseline="0">
              <a:solidFill>
                <a:srgbClr val="262626"/>
              </a:solidFill>
              <a:latin typeface="Garamond" pitchFamily="0" charset="0"/>
              <a:ea typeface="方正舒体" pitchFamily="0" charset="0"/>
              <a:cs typeface="Lucida Sans"/>
            </a:endParaRPr>
          </a:p>
          <a:p>
            <a:pPr lvl="1" marL="742950" indent="-285750" algn="l">
              <a:lnSpc>
                <a:spcPct val="100000"/>
              </a:lnSpc>
              <a:spcBef>
                <a:spcPct val="20000"/>
              </a:spcBef>
              <a:spcAft>
                <a:spcPts val="600"/>
              </a:spcAft>
              <a:buClr>
                <a:schemeClr val="accent1"/>
              </a:buClr>
              <a:buSzPct val="115000"/>
              <a:buFont typeface="Arial" pitchFamily="0" charset="0"/>
              <a:buChar char="•"/>
            </a:pPr>
            <a:r>
              <a:rPr lang="en-US" altLang="zh-CN" sz="2400" b="0" i="0" u="none" strike="noStrike" kern="1200" cap="none" spc="0" baseline="0">
                <a:solidFill>
                  <a:srgbClr val="262626"/>
                </a:solidFill>
                <a:latin typeface="Garamond" pitchFamily="0" charset="0"/>
                <a:ea typeface="方正舒体" pitchFamily="0" charset="0"/>
                <a:cs typeface="Lucida Sans"/>
              </a:rPr>
              <a:t>   IFS(Z8&gt;5,”VERYHIGH”,Z8&gt;=4,”HIGH”,Z8&gt;=3,”MED”,TRUE,”LOW”)</a:t>
            </a:r>
            <a:endParaRPr lang="zh-CN" altLang="en-US" sz="2400" b="0" i="0" u="none" strike="noStrike" kern="1200" cap="none" spc="0" baseline="0">
              <a:solidFill>
                <a:srgbClr val="262626"/>
              </a:solidFill>
              <a:latin typeface="Garamond" pitchFamily="0" charset="0"/>
              <a:ea typeface="方正舒体" pitchFamily="0" charset="0"/>
              <a:cs typeface="Lucida Sans"/>
            </a:endParaRPr>
          </a:p>
        </p:txBody>
      </p:sp>
      <p:sp>
        <p:nvSpPr>
          <p:cNvPr id="10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04" name="矩形"/>
          <p:cNvSpPr>
            <a:spLocks/>
          </p:cNvSpPr>
          <p:nvPr/>
        </p:nvSpPr>
        <p:spPr>
          <a:xfrm rot="0">
            <a:off x="0" y="3429000"/>
            <a:ext cx="8534018"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932615729"/>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
        <a:ea typeface=""/>
        <a:cs typeface=""/>
      </a:majorFont>
      <a:minorFont>
        <a:latin typeface=""/>
        <a:ea typeface=""/>
        <a:cs typeface=""/>
      </a:minorFont>
    </a:fontScheme>
    <a:fmtScheme name="Organic">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2024-09-26T06:56:09Z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25f41ec84096465991bea94d686ae889</vt:lpwstr>
  </property>
</Properties>
</file>