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E866373-7B6E-46A6-9D1A-73373A8C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F10EE607-71D3-46A7-9C33-94C06AEF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9B5CFB4D-E006-4D11-9E9D-D164F50E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F27700C7-BD85-4F73-9C38-19ABC70DFE8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A9FCBD-8BC7-4F85-A591-998A7D2FC4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C5277CBF-8089-4244-AC50-C6EFBC448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D3D5299-AE4E-4F45-817A-D1F01FC32B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CA3A99C6-A295-411D-AE7F-E42FE66ACC6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38427F4-67C9-4765-8FEE-616BA8E65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703E215C-2681-45E0-AB0A-E304C193788F}" type="slidenum">
              <a:rPr lang="de-DE" altLang="de-DE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1</a:t>
            </a:fld>
            <a:endParaRPr lang="de-DE" altLang="de-DE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3FCADDFB-88AD-491C-85DE-A0FCAF3F3391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0EFEBFA-D6B0-4023-983E-09C32C6AD69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70180A-904B-4257-BC36-C99C1558672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F64D8C-848D-4742-A648-2429CB7B1C5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B7DC7-91A6-418E-BFA6-57C3713217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42FE8-CBC5-4500-BC39-B1E4BCDFDFA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200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D7944D-9C8C-4304-82F6-97A1D162217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8B3D7C-8309-4DD7-B7FB-3A50D13C97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D50D88-01AC-4F71-8874-EB71FEAD9F8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19D2C-1F5B-462D-8ACE-97D7687CA3B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871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2488" cy="53276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276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9344CF-6C63-462C-8E6A-B492A8E7B86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4E20F-1042-49B2-9064-9AF6AA24241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8D0008-DD99-44B1-9CFD-D85B8BB515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92B9F-6D04-4A87-94AC-DC249600C78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10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199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333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205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036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16113"/>
            <a:ext cx="417195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571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2393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55409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68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496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5168C0-701B-4502-9A5C-43051FE858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0EAC16-895D-468F-8258-CB3E78C1BD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5CB3A3-00BA-4DC9-A30B-59B401F5E66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3FE7C-78DC-4AB9-9E8C-3C8453B9FD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43472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00983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28121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2488" cy="53276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53276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350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A0848A-BD0D-4C0D-AAE8-3706FFC736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9DA591-4485-4AB8-86D0-32B93021C2E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9F86DD-8938-4450-8DEC-16C46BDA89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EE4EF-BEA6-4BAD-B14C-39B280D220C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0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036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16113"/>
            <a:ext cx="417195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7E6656-809D-44AF-BD6F-338B35853E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A5693-BE0D-420B-863D-6DD4CF3C8C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7132A-A87B-49FF-90FF-9D0DF16BC6E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7DCA9-6617-40D2-AD22-42994FBEDE7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60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0D38ED-B75B-47F4-8E80-7F9965F454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7FEF39-A74C-44C4-B770-3A224BCAC0A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324B4D-142C-4807-98B8-B4F366CAEBA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CDD26-7273-4949-8E27-3DED1C6E73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6640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218A5A-CFB7-4AF8-964F-FCC9EB92100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755B69-97D9-447C-8C58-0D45175BC3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05EBB7-BC25-4457-BBB4-AD8ED012B5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E2ABF-39AB-4EDB-8AB3-635FEF78966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75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6F2CED-322B-4AC8-B626-DDECA1028D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EF839A1-CFC9-4EC3-B9E2-517685B2E4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3A2D97-7AE9-465A-AD4E-2E2F2D51F51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87FBE-8371-4BD5-9C14-D512C7788CD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016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A29F5-5660-44D9-BE48-51D43D472C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1749E-A7FD-46EA-91D1-D505A59727B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CA215-D7A7-4343-8ABF-4FFDAED9DA2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39C50-B11D-4CAF-93FB-CB704451084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936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12AC2-C2A2-4DC9-9FF1-3C3FF6737B2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2249E-F5B4-48AF-8A87-7FA3390407C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120D4-40E1-472E-BD4C-29C2B039C6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34847-922B-427E-A348-F5C89EEE51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44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CB215557-23F9-4FC0-AB86-2197BC20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0EDE1EA-364D-4A5D-B712-CCBE56230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47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16AA4F-63C6-4A27-B63A-B846659CC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16113"/>
            <a:ext cx="849471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  <a:p>
            <a:pPr lvl="4"/>
            <a:r>
              <a:rPr lang="en-GB" altLang="de-DE"/>
              <a:t>Eighth Outline Level</a:t>
            </a:r>
          </a:p>
          <a:p>
            <a:pPr lvl="4"/>
            <a:r>
              <a:rPr lang="en-GB" altLang="de-DE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48742A-2103-457C-B7C5-8EC5578049F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732588" y="6450013"/>
            <a:ext cx="1366837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de-DE"/>
              <a:t>11.07.11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93CD2A-34F2-4E19-8D9C-E4F7D945B47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23850" y="6450013"/>
            <a:ext cx="6262688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de-DE"/>
              <a:t>3D Ultrasound Mosaicing - Wachinger et al.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07D8E0-2BA1-4C7A-9525-FBD81809C8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243888" y="6450013"/>
            <a:ext cx="574675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6323CC00-942D-4434-AF08-8F8DBE9B39D7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ECC007D5-D9FC-4D0F-91C2-81BE0F14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8CBDABF-E6B8-41C6-9BAA-74CEBA50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DBA167F4-80D2-485D-808C-940CA55F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B517B8B4-7E0E-44B6-AA50-EF3E13BC9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47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title text format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0B62A3BB-F194-4C3A-B36C-D6715C4B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16113"/>
            <a:ext cx="849471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Click to edit the outline text format</a:t>
            </a:r>
          </a:p>
          <a:p>
            <a:pPr lvl="1"/>
            <a:r>
              <a:rPr lang="en-GB" altLang="de-DE"/>
              <a:t>Second Outline Level</a:t>
            </a:r>
          </a:p>
          <a:p>
            <a:pPr lvl="2"/>
            <a:r>
              <a:rPr lang="en-GB" altLang="de-DE"/>
              <a:t>Third Outline Level</a:t>
            </a:r>
          </a:p>
          <a:p>
            <a:pPr lvl="3"/>
            <a:r>
              <a:rPr lang="en-GB" altLang="de-DE"/>
              <a:t>Fourth Outline Level</a:t>
            </a:r>
          </a:p>
          <a:p>
            <a:pPr lvl="4"/>
            <a:r>
              <a:rPr lang="en-GB" altLang="de-DE"/>
              <a:t>Fifth Outline Level</a:t>
            </a:r>
          </a:p>
          <a:p>
            <a:pPr lvl="4"/>
            <a:r>
              <a:rPr lang="en-GB" altLang="de-DE"/>
              <a:t>Sixth Outline Level</a:t>
            </a:r>
          </a:p>
          <a:p>
            <a:pPr lvl="4"/>
            <a:r>
              <a:rPr lang="en-GB" altLang="de-DE"/>
              <a:t>Seventh Outline Level</a:t>
            </a:r>
          </a:p>
          <a:p>
            <a:pPr lvl="4"/>
            <a:r>
              <a:rPr lang="en-GB" altLang="de-DE"/>
              <a:t>Eighth Outline Level</a:t>
            </a:r>
          </a:p>
          <a:p>
            <a:pPr lvl="4"/>
            <a:r>
              <a:rPr lang="en-GB" altLang="de-DE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333333"/>
          </a:solidFill>
          <a:latin typeface="TUM Neue Helvetica 55 Regular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B47B8FBC-7374-4697-9FA8-4F456C85A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3588"/>
            <a:ext cx="84963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de-DE" altLang="de-DE" sz="3200" b="1" dirty="0" err="1">
                <a:solidFill>
                  <a:srgbClr val="333333"/>
                </a:solidFill>
                <a:latin typeface="TUM Neue Helvetica 55 Regular" pitchFamily="32" charset="0"/>
              </a:rPr>
              <a:t>Kyui‘s</a:t>
            </a:r>
            <a:r>
              <a:rPr lang="de-DE" altLang="de-DE" sz="3200" b="1" dirty="0">
                <a:solidFill>
                  <a:srgbClr val="333333"/>
                </a:solidFill>
                <a:latin typeface="TUM Neue Helvetica 55 Regular" pitchFamily="32" charset="0"/>
              </a:rPr>
              <a:t> </a:t>
            </a:r>
            <a:r>
              <a:rPr lang="de-DE" altLang="de-DE" sz="3200" b="1" dirty="0" err="1">
                <a:solidFill>
                  <a:srgbClr val="333333"/>
                </a:solidFill>
                <a:latin typeface="TUM Neue Helvetica 55 Regular" pitchFamily="32" charset="0"/>
              </a:rPr>
              <a:t>Advdenture</a:t>
            </a:r>
            <a:endParaRPr lang="de-DE" altLang="de-DE" sz="3200" b="1" dirty="0">
              <a:solidFill>
                <a:srgbClr val="333333"/>
              </a:solidFill>
              <a:latin typeface="TUM Neue Helvetica 55 Regular" pitchFamily="32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875B58FE-99F8-4BA3-AFB4-189BC102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79613"/>
            <a:ext cx="84963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de-DE">
                <a:solidFill>
                  <a:srgbClr val="333333"/>
                </a:solidFill>
                <a:latin typeface="TUM Neue Helvetica 55 Regular" pitchFamily="32" charset="0"/>
              </a:rPr>
              <a:t>Your text here..</a:t>
            </a:r>
          </a:p>
        </p:txBody>
      </p:sp>
      <p:pic>
        <p:nvPicPr>
          <p:cNvPr id="3" name="Grafik 2" descr="Ein Bild, das Essen enthält.&#10;&#10;Automatisch generierte Beschreibung">
            <a:extLst>
              <a:ext uri="{FF2B5EF4-FFF2-40B4-BE49-F238E27FC236}">
                <a16:creationId xmlns:a16="http://schemas.microsoft.com/office/drawing/2014/main" id="{411A73CD-87B7-4DBC-B526-45A5D883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599"/>
            <a:ext cx="9144000" cy="51377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TUM Neue Helvetica 55 Regular"/>
        <a:ea typeface="Droid Sans Fallback"/>
        <a:cs typeface="Droid Sans Fallback"/>
      </a:majorFont>
      <a:minorFont>
        <a:latin typeface="TUM Neue Helvetica 55 Regular"/>
        <a:ea typeface="Droid Sans Fallback"/>
        <a:cs typeface="Droid Sans Fallback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arissa-Design">
  <a:themeElements>
    <a:clrScheme name="Larissa-Design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Larissa-Design">
      <a:majorFont>
        <a:latin typeface="TUM Neue Helvetica 55 Regular"/>
        <a:ea typeface="Droid Sans Fallback"/>
        <a:cs typeface="Droid Sans Fallback"/>
      </a:majorFont>
      <a:minorFont>
        <a:latin typeface="TUM Neue Helvetica 55 Regular"/>
        <a:ea typeface="Droid Sans Fallback"/>
        <a:cs typeface="Droid Sans Fallback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Droid Sans Fallback</vt:lpstr>
      <vt:lpstr>Times New Roman</vt:lpstr>
      <vt:lpstr>TUM Neue Helvetica 55 Regular</vt:lpstr>
      <vt:lpstr>DejaVu Sans</vt:lpstr>
      <vt:lpstr>Wingdings</vt:lpstr>
      <vt:lpstr>Larissa-Design</vt:lpstr>
      <vt:lpstr>1_Larissa-Design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Eva</dc:creator>
  <cp:lastModifiedBy>Ilcin Öztürk</cp:lastModifiedBy>
  <cp:revision>5</cp:revision>
  <cp:lastPrinted>1601-01-01T00:00:00Z</cp:lastPrinted>
  <dcterms:created xsi:type="dcterms:W3CDTF">2011-07-11T14:03:48Z</dcterms:created>
  <dcterms:modified xsi:type="dcterms:W3CDTF">2020-01-29T16:08:24Z</dcterms:modified>
</cp:coreProperties>
</file>