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4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2981779035433072"/>
          <c:y val="0.12827342960916399"/>
          <c:w val="0.85133070866141736"/>
          <c:h val="0.7705452281898850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0F-4A5C-A097-AFFE893BB94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0F-4A5C-A097-AFFE893BB94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0F-4A5C-A097-AFFE893BB9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18790207"/>
        <c:axId val="841427503"/>
      </c:barChart>
      <c:catAx>
        <c:axId val="10187902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41427503"/>
        <c:crosses val="autoZero"/>
        <c:auto val="1"/>
        <c:lblAlgn val="ctr"/>
        <c:lblOffset val="100"/>
        <c:noMultiLvlLbl val="0"/>
      </c:catAx>
      <c:valAx>
        <c:axId val="8414275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18790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46F207-9346-45EA-B626-5E6A0BCFB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841BD3-10DA-4C5E-9A27-AAC7429BA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FA75CB-6113-4D63-98C3-7882DCDA5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4A62-8AC7-4FEE-9DFB-05F3A2E8B6CB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BB1FA2-45EF-4C14-897C-1468DA22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589E1E-303E-4194-9612-45674BC92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1180-1112-413C-9371-0DA331DAF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74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7F429-7B9B-4239-941C-7AAC1C54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275AF8-8B89-4302-A936-95422C3B2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615787-12F9-40A4-9FB4-E4683C25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4A62-8AC7-4FEE-9DFB-05F3A2E8B6CB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5E8AAA-4F1E-4119-BD84-300A578C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3D91D7-44C5-4647-989C-F6422042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1180-1112-413C-9371-0DA331DAF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20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EEA4BF-D8B5-4D66-9D23-9C0D5856F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CF1C96-62C9-4641-ABCA-EE93F7C7C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5C6D9B-0AFA-41B3-87D6-298D7A9D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4A62-8AC7-4FEE-9DFB-05F3A2E8B6CB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83F57B-D600-477B-8840-2AE593CE3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E8D6CE-5D97-4A10-8F03-D0754A91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1180-1112-413C-9371-0DA331DAF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00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8674F-0F30-4030-BF43-FB2D37D5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FC58AD-1A12-44A8-A007-70AFA59A1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63F4C3-BC9E-4035-BD63-E1D76729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4A62-8AC7-4FEE-9DFB-05F3A2E8B6CB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D6C76E-234F-4156-A6CA-E16E4E13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11CC73-4FB9-43CD-9B91-4FC5FC69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1180-1112-413C-9371-0DA331DAF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11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2F001-2EBD-4712-922F-4FB276810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083A39-EDFF-46BC-92E2-B9B415688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EDFDF0-B50A-4DFD-BF31-004DA002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4A62-8AC7-4FEE-9DFB-05F3A2E8B6CB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DA56CB-28C5-48E8-B3E5-53E68B30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54FE64-D859-42D1-B6E1-1C19CB3E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1180-1112-413C-9371-0DA331DAF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04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CFC12-F634-4753-8827-CF7AC02F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DB44E0-C57D-4E6E-9C48-EEDD91E76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9EFFFF-369B-4ED7-A14B-86279C640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1506F1-F050-4340-888A-B8DD113C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4A62-8AC7-4FEE-9DFB-05F3A2E8B6CB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4AB8DE-080E-45F8-B67A-C85E546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C8F4C0-056C-48E6-8143-4255CF87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1180-1112-413C-9371-0DA331DAF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51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4DDC4A-1BF8-404B-9251-A748E058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245F1C-F526-48EB-AD48-C57F27B8C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D1F2A8-09A9-45FC-AD67-7DAF72D9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A78BF09-6206-40E5-9CF2-E07894630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C8C47FB-8ACB-41EE-B82E-E4696EE7A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C78C02-3379-47E4-86C8-8CA6655E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4A62-8AC7-4FEE-9DFB-05F3A2E8B6CB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14FF609-CBCE-46EB-ADA5-A97F407D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9F8151E-0786-40BB-AA80-DA9005B0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1180-1112-413C-9371-0DA331DAF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75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E6113-4A22-4D2A-91A1-45B51E1D9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5AB6D00-62F8-4257-BE4E-B255D6DA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4A62-8AC7-4FEE-9DFB-05F3A2E8B6CB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8964D08-2FDE-4912-AE2C-6094BB05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972D77F-3FC4-4E4E-B5F5-EEDA6B42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1180-1112-413C-9371-0DA331DAF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61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75A940F-AE8F-499D-84E3-03DA5426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4A62-8AC7-4FEE-9DFB-05F3A2E8B6CB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DBFACF8-2EC0-4C39-9A92-1FEA041A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D04C5D-2E2E-4E2E-887B-A0E9A2CB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1180-1112-413C-9371-0DA331DAF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60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A9D-9858-49EF-9C24-A710CE62F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205018-179E-4C14-889F-4966EEDD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EA3F71-F370-4315-AC12-FD345AEF3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57DFF7-9BA9-457B-B230-7BEC1963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4A62-8AC7-4FEE-9DFB-05F3A2E8B6CB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9A2835-50DF-4D4D-80EF-31AAC541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5B1782-E9F0-472A-AD73-B6060575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1180-1112-413C-9371-0DA331DAF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85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0E9CF-DA2C-4E57-A0C8-B38C2AC9E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F8693C7-11FD-463E-AF07-300513CC8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B88291-6AE5-426F-B039-B46F5E72D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702749-2485-4F00-9895-15787DB5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4A62-8AC7-4FEE-9DFB-05F3A2E8B6CB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53BC06-68DE-4E4D-BF63-F04606AB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609399-CF31-4127-9551-016CDF50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1180-1112-413C-9371-0DA331DAF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52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2FFE2-0A64-4374-9AD7-575ABB1CA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2BE15F-60B5-4D6B-A944-9D216FABB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84CA50-4A5E-4B6B-8C6B-7731520DF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24A62-8AC7-4FEE-9DFB-05F3A2E8B6CB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6E70D2-46F9-4FA7-9767-77B7E4301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7E04EE-AF7D-4593-AB90-A5C6C56E4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21180-1112-413C-9371-0DA331DAF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66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198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254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27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112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62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4DC1CDE6-3C7D-43CF-AB8F-2E8032F2D0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4056186"/>
              </p:ext>
            </p:extLst>
          </p:nvPr>
        </p:nvGraphicFramePr>
        <p:xfrm>
          <a:off x="7084381" y="2911874"/>
          <a:ext cx="4868908" cy="3084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66377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228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52558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</Words>
  <Application>Microsoft Office PowerPoint</Application>
  <PresentationFormat>Широкоэкранный</PresentationFormat>
  <Paragraphs>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</dc:creator>
  <cp:lastModifiedBy>Алексей</cp:lastModifiedBy>
  <cp:revision>8</cp:revision>
  <dcterms:created xsi:type="dcterms:W3CDTF">2020-04-26T18:26:06Z</dcterms:created>
  <dcterms:modified xsi:type="dcterms:W3CDTF">2020-04-26T20:11:49Z</dcterms:modified>
</cp:coreProperties>
</file>