
<file path=[Content_Types].xml><?xml version="1.0" encoding="utf-8"?>
<Types xmlns="http://schemas.openxmlformats.org/package/2006/content-types">
  <Default Extension="png" ContentType="image/png"/>
  <Default Extension="w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CCF0F61-0981-4E57-9C1B-5104470519E0}" type="slidenum">
              <a:t>‹#›</a:t>
            </a:fld>
            <a:endParaRPr lang="ru-RU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7253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ru-RU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ru-RU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ru-RU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ru-RU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B480C28E-5CA8-4832-AE60-6886CB2A405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41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ru-RU" sz="2000" b="0" i="0" u="none" strike="noStrike" kern="1200">
        <a:ln>
          <a:noFill/>
        </a:ln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E8881C2-7AA8-42BE-BCFC-FF82848733A2}" type="slidenum">
              <a:t>1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629D874-3F8F-4032-8D65-D1F767B5522D}" type="slidenum">
              <a:t>2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7E78F85-F7B7-44F6-B6C6-92E39D7F871A}" type="slidenum">
              <a:t>3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14CCBDD-EF31-4A91-A438-36D5D48A781E}" type="slidenum">
              <a:t>4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5E54C99-7517-482D-B4E0-74500F58F6CA}" type="slidenum">
              <a:t>5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D584F9F-1E1F-44DA-B7D7-D0846C4277A4}" type="slidenum">
              <a:t>6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3B53750-2C76-4166-B27F-2174F8C3DFD8}" type="slidenum">
              <a:t>7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9E85E22-E893-4613-89D5-8E0E1FA7AD75}" type="slidenum">
              <a:t>8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928CADA-4EFF-4954-A295-D6181ADBE52F}" type="datetime1">
              <a:rPr lang="ru-RU" smtClean="0"/>
              <a:pPr lvl="0"/>
              <a:t>13.09.2020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933D1E-85F1-4152-BDEB-303CD67CCC6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234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928CADA-4EFF-4954-A295-D6181ADBE52F}" type="datetime1">
              <a:rPr lang="ru-RU" smtClean="0"/>
              <a:pPr lvl="0"/>
              <a:t>13.09.2020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9B774C7-845F-42BA-9985-43036BD9B72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680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22363"/>
            <a:ext cx="2057400" cy="5008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22363"/>
            <a:ext cx="6019800" cy="5008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928CADA-4EFF-4954-A295-D6181ADBE52F}" type="datetime1">
              <a:rPr lang="ru-RU" smtClean="0"/>
              <a:pPr lvl="0"/>
              <a:t>13.09.2020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B6372B5-A898-49D5-8950-592C056A0C0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596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66E3362-5FF4-4336-B5CF-38FAE3BC577A}" type="datetime1">
              <a:rPr lang="ru-RU" smtClean="0"/>
              <a:pPr lvl="0"/>
              <a:t>13.09.2020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D4F093-1D5E-4559-A1B1-AB53B792E00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128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66E3362-5FF4-4336-B5CF-38FAE3BC577A}" type="datetime1">
              <a:rPr lang="ru-RU" smtClean="0"/>
              <a:pPr lvl="0"/>
              <a:t>13.09.2020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55F2F6-CD0F-479F-B5A4-A3F8F63C53A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404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66E3362-5FF4-4336-B5CF-38FAE3BC577A}" type="datetime1">
              <a:rPr lang="ru-RU" smtClean="0"/>
              <a:pPr lvl="0"/>
              <a:t>13.09.2020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B867A7-D195-4D18-8792-3A1BDD910BF2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337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66E3362-5FF4-4336-B5CF-38FAE3BC577A}" type="datetime1">
              <a:rPr lang="ru-RU" smtClean="0"/>
              <a:pPr lvl="0"/>
              <a:t>13.09.2020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E453F1-D72E-4C22-9060-B4D73EB3CE98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159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66E3362-5FF4-4336-B5CF-38FAE3BC577A}" type="datetime1">
              <a:rPr lang="ru-RU" smtClean="0"/>
              <a:pPr lvl="0"/>
              <a:t>13.09.2020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153024-9F2E-4943-8BF9-4EF07CD9BBE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845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66E3362-5FF4-4336-B5CF-38FAE3BC577A}" type="datetime1">
              <a:rPr lang="ru-RU" smtClean="0"/>
              <a:pPr lvl="0"/>
              <a:t>13.09.2020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F0D072-3873-4059-986F-AB690E95A28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07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66E3362-5FF4-4336-B5CF-38FAE3BC577A}" type="datetime1">
              <a:rPr lang="ru-RU" smtClean="0"/>
              <a:pPr lvl="0"/>
              <a:t>13.09.2020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985485-8895-46B0-9091-F79DAA8D9590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924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66E3362-5FF4-4336-B5CF-38FAE3BC577A}" type="datetime1">
              <a:rPr lang="ru-RU" smtClean="0"/>
              <a:pPr lvl="0"/>
              <a:t>13.09.2020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D7E618-E718-4B1F-A922-674C1F2F43A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079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928CADA-4EFF-4954-A295-D6181ADBE52F}" type="datetime1">
              <a:rPr lang="ru-RU" smtClean="0"/>
              <a:pPr lvl="0"/>
              <a:t>13.09.2020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98C2D4-D3C3-4358-8C8D-5BCB68A3794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788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66E3362-5FF4-4336-B5CF-38FAE3BC577A}" type="datetime1">
              <a:rPr lang="ru-RU" smtClean="0"/>
              <a:pPr lvl="0"/>
              <a:t>13.09.2020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7099F8D-99B2-4CDA-BE71-DBE3E10A0D2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435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66E3362-5FF4-4336-B5CF-38FAE3BC577A}" type="datetime1">
              <a:rPr lang="ru-RU" smtClean="0"/>
              <a:pPr lvl="0"/>
              <a:t>13.09.2020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496163-4811-46CA-A750-AB388911F751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380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66E3362-5FF4-4336-B5CF-38FAE3BC577A}" type="datetime1">
              <a:rPr lang="ru-RU" smtClean="0"/>
              <a:pPr lvl="0"/>
              <a:t>13.09.2020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AD76B3-8AD7-4F05-AAED-FEA3FD603DE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567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928CADA-4EFF-4954-A295-D6181ADBE52F}" type="datetime1">
              <a:rPr lang="ru-RU" smtClean="0"/>
              <a:pPr lvl="0"/>
              <a:t>13.09.2020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955DC4-CD5D-4B82-87F6-F920346288B1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852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928CADA-4EFF-4954-A295-D6181ADBE52F}" type="datetime1">
              <a:rPr lang="ru-RU" smtClean="0"/>
              <a:pPr lvl="0"/>
              <a:t>13.09.2020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39D96BC-C49F-43FA-8C99-478A03D0769C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322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928CADA-4EFF-4954-A295-D6181ADBE52F}" type="datetime1">
              <a:rPr lang="ru-RU" smtClean="0"/>
              <a:pPr lvl="0"/>
              <a:t>13.09.2020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3E1092-20EE-49CB-A539-BE470450ACC4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916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928CADA-4EFF-4954-A295-D6181ADBE52F}" type="datetime1">
              <a:rPr lang="ru-RU" smtClean="0"/>
              <a:pPr lvl="0"/>
              <a:t>13.09.2020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5BAB52-4BA9-400D-AE5E-1CB08699C65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549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928CADA-4EFF-4954-A295-D6181ADBE52F}" type="datetime1">
              <a:rPr lang="ru-RU" smtClean="0"/>
              <a:pPr lvl="0"/>
              <a:t>13.09.2020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7BC9EF-EC5B-45C7-8565-97FCA0848D90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991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928CADA-4EFF-4954-A295-D6181ADBE52F}" type="datetime1">
              <a:rPr lang="ru-RU" smtClean="0"/>
              <a:pPr lvl="0"/>
              <a:t>13.09.2020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F53FBF-841A-4F39-B843-EB548125F03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226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928CADA-4EFF-4954-A295-D6181ADBE52F}" type="datetime1">
              <a:rPr lang="ru-RU" smtClean="0"/>
              <a:pPr lvl="0"/>
              <a:t>13.09.2020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19CCA3-FF75-42FC-BD4F-2F938A51FC2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457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685799" y="1122480"/>
            <a:ext cx="7772039" cy="238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>
            <a:noAutofit/>
          </a:bodyPr>
          <a:lstStyle/>
          <a:p>
            <a:pPr lvl="0"/>
            <a:r>
              <a:rPr lang="en-US"/>
              <a:t>Для правки текста заголовка щелкните мышьюClick to edit Master title style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628560" y="6356520"/>
            <a:ext cx="2057039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ru-RU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7928CADA-4EFF-4954-A295-D6181ADBE52F}" type="datetime1">
              <a:rPr lang="ru-RU"/>
              <a:pPr lvl="0"/>
              <a:t>2020/9/13</a:t>
            </a:fld>
            <a:endParaRPr lang="ru-RU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029040" y="6356520"/>
            <a:ext cx="308592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lvl="0" rtl="0" hangingPunct="0">
              <a:buNone/>
              <a:tabLst/>
              <a:defRPr lang="ru-RU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458040" y="6356520"/>
            <a:ext cx="2057039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ru-RU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0AFDC1F9-EA5D-4C33-8BBF-005E3AA6C388}" type="slidenum">
              <a:t>‹#›</a:t>
            </a:fld>
            <a:endParaRPr lang="ru-RU"/>
          </a:p>
        </p:txBody>
      </p:sp>
      <p:sp>
        <p:nvSpPr>
          <p:cNvPr id="8" name="Text Placeholder 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lvl="0" algn="l" rtl="0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6000" b="0" i="0" u="none" strike="noStrike" kern="1200" spc="0">
          <a:ln>
            <a:noFill/>
          </a:ln>
          <a:solidFill>
            <a:srgbClr val="000000"/>
          </a:solidFill>
          <a:latin typeface="Calibri Light" pitchFamily="18"/>
          <a:ea typeface="Microsoft YaHei" pitchFamily="2"/>
          <a:cs typeface="Arial" pitchFamily="2"/>
        </a:defRPr>
      </a:lvl1pPr>
    </p:titleStyle>
    <p:bodyStyle>
      <a:lvl1pPr algn="l" rtl="0" hangingPunct="1">
        <a:lnSpc>
          <a:spcPct val="90000"/>
        </a:lnSpc>
        <a:spcBef>
          <a:spcPts val="0"/>
        </a:spcBef>
        <a:spcAft>
          <a:spcPts val="1417"/>
        </a:spcAft>
        <a:tabLst/>
        <a:defRPr lang="en-US" sz="2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/>
          <a:p>
            <a:pPr lvl="0"/>
            <a:r>
              <a:rPr lang="en-US"/>
              <a:t>Для правки текста заголовка щелкните мышьюClick to edit Master title style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/>
          <a:p>
            <a:pPr lvl="0"/>
            <a:r>
              <a:rPr lang="en-US"/>
              <a:t>Для правки структуры щелкните мышью</a:t>
            </a:r>
          </a:p>
          <a:p>
            <a:pPr lvl="1"/>
            <a:r>
              <a:rPr lang="en-US"/>
              <a:t>Второй уровень структуры</a:t>
            </a:r>
          </a:p>
          <a:p>
            <a:pPr lvl="2"/>
            <a:r>
              <a:rPr lang="en-US"/>
              <a:t>Третий уровень структуры</a:t>
            </a:r>
          </a:p>
          <a:p>
            <a:pPr lvl="3"/>
            <a:r>
              <a:rPr lang="en-US"/>
              <a:t>Четвёртый уровень структуры</a:t>
            </a:r>
          </a:p>
          <a:p>
            <a:pPr lvl="4"/>
            <a:r>
              <a:rPr lang="en-US"/>
              <a:t>Пятый уровень структуры</a:t>
            </a:r>
          </a:p>
          <a:p>
            <a:pPr lvl="5"/>
            <a:r>
              <a:rPr lang="en-US"/>
              <a:t>Шестой уровень структуры</a:t>
            </a:r>
          </a:p>
          <a:p>
            <a:pPr lvl="6"/>
            <a:r>
              <a:rPr lang="en-US"/>
              <a:t>Седьмой уровень структуры</a:t>
            </a:r>
          </a:p>
          <a:p>
            <a:pPr lvl="7"/>
            <a:r>
              <a:rPr lang="en-US"/>
              <a:t>Восьмой уровень структуры</a:t>
            </a:r>
          </a:p>
          <a:p>
            <a:pPr lvl="0"/>
            <a:r>
              <a:rPr lang="en-US"/>
              <a:t>Девятый уровень структурыEdit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628560" y="6356520"/>
            <a:ext cx="2057039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ru-RU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366E3362-5FF4-4336-B5CF-38FAE3BC577A}" type="datetime1">
              <a:rPr lang="ru-RU"/>
              <a:pPr lvl="0"/>
              <a:t>2020/9/13</a:t>
            </a:fld>
            <a:endParaRPr lang="ru-RU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029040" y="6356520"/>
            <a:ext cx="308592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lvl="0" rtl="0" hangingPunct="0">
              <a:buNone/>
              <a:tabLst/>
              <a:defRPr lang="ru-RU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458040" y="6356520"/>
            <a:ext cx="2057039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ru-RU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7086711D-9D90-4592-970C-D4A689E53E2C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lvl="0" algn="l" rtl="0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spc="0">
          <a:ln>
            <a:noFill/>
          </a:ln>
          <a:solidFill>
            <a:srgbClr val="000000"/>
          </a:solidFill>
          <a:latin typeface="Calibri Light" pitchFamily="18"/>
          <a:ea typeface="Microsoft YaHei" pitchFamily="2"/>
          <a:cs typeface="Arial" pitchFamily="2"/>
        </a:defRPr>
      </a:lvl1pPr>
    </p:titleStyle>
    <p:bodyStyle>
      <a:lvl1pPr lvl="0" algn="l" rtl="0" hangingPunct="1">
        <a:lnSpc>
          <a:spcPct val="90000"/>
        </a:lnSpc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en-US" sz="2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Arial" pitchFamily="2"/>
        </a:defRPr>
      </a:lvl1pPr>
      <a:lvl2pPr lvl="1" algn="l" rtl="0" hangingPunct="1">
        <a:lnSpc>
          <a:spcPct val="90000"/>
        </a:lnSpc>
        <a:spcBef>
          <a:spcPts val="0"/>
        </a:spcBef>
        <a:spcAft>
          <a:spcPts val="1417"/>
        </a:spcAft>
        <a:buSzPct val="75000"/>
        <a:buFont typeface="StarSymbol"/>
        <a:buChar char="–"/>
        <a:tabLst/>
        <a:defRPr lang="en-US" sz="2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Arial" pitchFamily="2"/>
        </a:defRPr>
      </a:lvl2pPr>
      <a:lvl3pPr lvl="2" algn="l" rtl="0" hangingPunct="1">
        <a:lnSpc>
          <a:spcPct val="90000"/>
        </a:lnSpc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en-US" sz="2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Arial" pitchFamily="2"/>
        </a:defRPr>
      </a:lvl3pPr>
      <a:lvl4pPr lvl="3" algn="l" rtl="0" hangingPunct="1">
        <a:lnSpc>
          <a:spcPct val="90000"/>
        </a:lnSpc>
        <a:spcBef>
          <a:spcPts val="0"/>
        </a:spcBef>
        <a:spcAft>
          <a:spcPts val="1417"/>
        </a:spcAft>
        <a:buSzPct val="75000"/>
        <a:buFont typeface="StarSymbol"/>
        <a:buChar char="–"/>
        <a:tabLst/>
        <a:defRPr lang="en-US" sz="2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Arial" pitchFamily="2"/>
        </a:defRPr>
      </a:lvl4pPr>
      <a:lvl5pPr lvl="4" algn="l" rtl="0" hangingPunct="1">
        <a:lnSpc>
          <a:spcPct val="90000"/>
        </a:lnSpc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en-US" sz="2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Arial" pitchFamily="2"/>
        </a:defRPr>
      </a:lvl5pPr>
      <a:lvl6pPr lvl="5" algn="l" rtl="0" hangingPunct="1">
        <a:lnSpc>
          <a:spcPct val="90000"/>
        </a:lnSpc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en-US" sz="2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Arial" pitchFamily="2"/>
        </a:defRPr>
      </a:lvl6pPr>
      <a:lvl7pPr lvl="6" algn="l" rtl="0" hangingPunct="1">
        <a:lnSpc>
          <a:spcPct val="90000"/>
        </a:lnSpc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en-US" sz="2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Arial" pitchFamily="2"/>
        </a:defRPr>
      </a:lvl7pPr>
      <a:lvl8pPr lvl="7" algn="l" rtl="0" hangingPunct="1">
        <a:lnSpc>
          <a:spcPct val="90000"/>
        </a:lnSpc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en-US" sz="2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Arial" pitchFamily="2"/>
        </a:defRPr>
      </a:lvl8pPr>
      <a:lvl9pPr marL="0" marR="0" lvl="0" indent="0" algn="l" rtl="0" hangingPunct="1">
        <a:lnSpc>
          <a:spcPct val="90000"/>
        </a:lnSpc>
        <a:spcBef>
          <a:spcPts val="1001"/>
        </a:spcBef>
        <a:spcAft>
          <a:spcPts val="1417"/>
        </a:spcAft>
        <a:buSzPct val="45000"/>
        <a:buFont typeface="Arial" pitchFamily="32"/>
        <a:buChar char="•"/>
        <a:tabLst/>
        <a:defRPr lang="en-US" sz="2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Arial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20000" y="690480"/>
            <a:ext cx="7772039" cy="749520"/>
          </a:xfrm>
        </p:spPr>
        <p:txBody>
          <a:bodyPr anchor="t"/>
          <a:lstStyle/>
          <a:p>
            <a:pPr lvl="0"/>
            <a:r>
              <a:rPr lang="en-US" sz="5400" b="1">
                <a:solidFill>
                  <a:srgbClr val="FF950E"/>
                </a:solidFill>
                <a:latin typeface="Calibri" pitchFamily="18"/>
              </a:rPr>
              <a:t>NAME OF PRESENTATION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 l="18900" t="13600" r="18202" b="12266"/>
          <a:stretch>
            <a:fillRect/>
          </a:stretch>
        </p:blipFill>
        <p:spPr>
          <a:xfrm>
            <a:off x="360000" y="2665440"/>
            <a:ext cx="4031999" cy="3310560"/>
          </a:xfrm>
        </p:spPr>
      </p:pic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864000" y="1448280"/>
            <a:ext cx="2566800" cy="495720"/>
          </a:xfrm>
        </p:spPr>
        <p:txBody>
          <a:bodyPr>
            <a:spAutoFit/>
          </a:bodyPr>
          <a:lstStyle/>
          <a:p>
            <a:pPr lvl="0">
              <a:spcAft>
                <a:spcPts val="0"/>
              </a:spcAft>
            </a:pPr>
            <a:r>
              <a:rPr lang="en-US" b="1">
                <a:latin typeface="Calibri" pitchFamily="34"/>
              </a:rPr>
              <a:t>номинация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4752000" y="1522080"/>
            <a:ext cx="4392000" cy="5029920"/>
          </a:xfrm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описание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94160" y="523440"/>
            <a:ext cx="3597840" cy="844559"/>
          </a:xfrm>
        </p:spPr>
        <p:txBody>
          <a:bodyPr/>
          <a:lstStyle/>
          <a:p>
            <a:pPr lvl="0" algn="ctr"/>
            <a:r>
              <a:rPr lang="en-US" b="1">
                <a:solidFill>
                  <a:srgbClr val="FFD320"/>
                </a:solidFill>
                <a:latin typeface="Calibri" pitchFamily="34"/>
              </a:rPr>
              <a:t>ЗАДАЧИ</a:t>
            </a:r>
          </a:p>
        </p:txBody>
      </p:sp>
      <p:grpSp>
        <p:nvGrpSpPr>
          <p:cNvPr id="3" name="Group 92"/>
          <p:cNvGrpSpPr/>
          <p:nvPr/>
        </p:nvGrpSpPr>
        <p:grpSpPr>
          <a:xfrm>
            <a:off x="2014560" y="2057400"/>
            <a:ext cx="5068800" cy="529920"/>
            <a:chOff x="2014560" y="2057400"/>
            <a:chExt cx="5068800" cy="529920"/>
          </a:xfrm>
        </p:grpSpPr>
        <p:sp>
          <p:nvSpPr>
            <p:cNvPr id="4" name="AutoShape 3"/>
            <p:cNvSpPr/>
            <p:nvPr/>
          </p:nvSpPr>
          <p:spPr>
            <a:xfrm>
              <a:off x="2257560" y="2057400"/>
              <a:ext cx="4825800" cy="5299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FF"/>
            </a:solidFill>
            <a:ln w="28440">
              <a:solidFill>
                <a:srgbClr val="B2B2B2"/>
              </a:solidFill>
              <a:prstDash val="solid"/>
              <a:round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5" name="Text Box 4"/>
            <p:cNvSpPr/>
            <p:nvPr/>
          </p:nvSpPr>
          <p:spPr>
            <a:xfrm>
              <a:off x="2421000" y="2130480"/>
              <a:ext cx="417960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ru-RU" sz="2000" b="0" i="0" u="none" strike="noStrike" kern="1200" spc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icrosoft YaHei" pitchFamily="2"/>
                  <a:cs typeface="Arial" pitchFamily="2"/>
                </a:rPr>
                <a:t>Click to add Title</a:t>
              </a:r>
            </a:p>
          </p:txBody>
        </p:sp>
        <p:grpSp>
          <p:nvGrpSpPr>
            <p:cNvPr id="6" name="Group 55"/>
            <p:cNvGrpSpPr/>
            <p:nvPr/>
          </p:nvGrpSpPr>
          <p:grpSpPr>
            <a:xfrm>
              <a:off x="2014560" y="2101680"/>
              <a:ext cx="421920" cy="473040"/>
              <a:chOff x="2014560" y="2101680"/>
              <a:chExt cx="421920" cy="473040"/>
            </a:xfrm>
          </p:grpSpPr>
          <p:grpSp>
            <p:nvGrpSpPr>
              <p:cNvPr id="7" name="Group 56"/>
              <p:cNvGrpSpPr/>
              <p:nvPr/>
            </p:nvGrpSpPr>
            <p:grpSpPr>
              <a:xfrm>
                <a:off x="2014560" y="2101680"/>
                <a:ext cx="421920" cy="473040"/>
                <a:chOff x="2014560" y="2101680"/>
                <a:chExt cx="421920" cy="473040"/>
              </a:xfrm>
            </p:grpSpPr>
            <p:pic>
              <p:nvPicPr>
                <p:cNvPr id="8" name="Picture 57">
                  <a:extLst>
                    <a:ext uri="{FF2B5EF4-FFF2-40B4-BE49-F238E27FC236}">
                      <a16:creationId xmlns:a16="http://schemas.microsoft.com/office/drawing/2014/main" id="{00000000-0000-0000-0000-0000000000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lum/>
                  <a:alphaModFix/>
                </a:blip>
                <a:srcRect/>
                <a:stretch>
                  <a:fillRect/>
                </a:stretch>
              </p:blipFill>
              <p:spPr>
                <a:xfrm>
                  <a:off x="2044800" y="2490840"/>
                  <a:ext cx="364679" cy="838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" name="Oval 58"/>
                <p:cNvSpPr/>
                <p:nvPr/>
              </p:nvSpPr>
              <p:spPr>
                <a:xfrm flipH="1">
                  <a:off x="2014560" y="2101680"/>
                  <a:ext cx="421920" cy="42192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gradFill>
                  <a:gsLst>
                    <a:gs pos="0">
                      <a:srgbClr val="FF9900"/>
                    </a:gs>
                    <a:gs pos="100000">
                      <a:srgbClr val="925700"/>
                    </a:gs>
                  </a:gsLst>
                  <a:path path="rect">
                    <a:fillToRect l="70000" t="70000" r="30000" b="30000"/>
                  </a:path>
                </a:gradFill>
                <a:ln>
                  <a:noFill/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ru-RU" sz="1800" b="0" i="0" u="none" strike="noStrike" kern="1200">
                    <a:ln>
                      <a:noFill/>
                    </a:ln>
                    <a:latin typeface="Arial" pitchFamily="18"/>
                    <a:ea typeface="Microsoft YaHei" pitchFamily="2"/>
                    <a:cs typeface="Arial" pitchFamily="2"/>
                  </a:endParaRPr>
                </a:p>
              </p:txBody>
            </p:sp>
            <p:sp>
              <p:nvSpPr>
                <p:cNvPr id="10" name="Oval 59"/>
                <p:cNvSpPr/>
                <p:nvPr/>
              </p:nvSpPr>
              <p:spPr>
                <a:xfrm flipH="1">
                  <a:off x="2024999" y="2111399"/>
                  <a:ext cx="402840" cy="40284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gradFill>
                  <a:gsLst>
                    <a:gs pos="0">
                      <a:srgbClr val="A16100"/>
                    </a:gs>
                    <a:gs pos="100000">
                      <a:srgbClr val="FF9900"/>
                    </a:gs>
                  </a:gsLst>
                  <a:lin ang="18900000"/>
                </a:gradFill>
                <a:ln>
                  <a:noFill/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ru-RU" sz="1800" b="0" i="0" u="none" strike="noStrike" kern="1200">
                    <a:ln>
                      <a:noFill/>
                    </a:ln>
                    <a:latin typeface="Arial" pitchFamily="18"/>
                    <a:ea typeface="Microsoft YaHei" pitchFamily="2"/>
                    <a:cs typeface="Arial" pitchFamily="2"/>
                  </a:endParaRPr>
                </a:p>
              </p:txBody>
            </p:sp>
            <p:pic>
              <p:nvPicPr>
                <p:cNvPr id="11" name="Picture 60">
                  <a:extLst>
                    <a:ext uri="{FF2B5EF4-FFF2-40B4-BE49-F238E27FC236}">
                      <a16:creationId xmlns:a16="http://schemas.microsoft.com/office/drawing/2014/main" id="{00000000-0000-0000-0000-0000000000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/>
                  <a:alphaModFix/>
                </a:blip>
                <a:srcRect/>
                <a:stretch>
                  <a:fillRect/>
                </a:stretch>
              </p:blipFill>
              <p:spPr>
                <a:xfrm>
                  <a:off x="2143080" y="2104920"/>
                  <a:ext cx="275760" cy="27576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2" name="Text Box 61"/>
              <p:cNvSpPr/>
              <p:nvPr/>
            </p:nvSpPr>
            <p:spPr>
              <a:xfrm>
                <a:off x="2057760" y="2127240"/>
                <a:ext cx="307080" cy="364679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>
                <a:noFill/>
                <a:prstDash val="solid"/>
              </a:ln>
            </p:spPr>
            <p:txBody>
              <a:bodyPr vert="horz" wrap="none" lIns="90000" tIns="45000" rIns="90000" bIns="45000" anchor="t" anchorCtr="0" compatLnSpc="0">
                <a:sp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/>
                </a:pPr>
                <a:r>
                  <a:rPr lang="ru-RU" sz="1800" b="1" i="0" u="none" strike="noStrike" kern="1200" spc="0">
                    <a:ln>
                      <a:noFill/>
                    </a:ln>
                    <a:solidFill>
                      <a:srgbClr val="FFFFFF"/>
                    </a:solidFill>
                    <a:latin typeface="Arial" pitchFamily="18"/>
                    <a:ea typeface="Microsoft YaHei" pitchFamily="2"/>
                    <a:cs typeface="Arial" pitchFamily="2"/>
                  </a:rPr>
                  <a:t>1</a:t>
                </a:r>
              </a:p>
            </p:txBody>
          </p:sp>
        </p:grpSp>
      </p:grpSp>
      <p:grpSp>
        <p:nvGrpSpPr>
          <p:cNvPr id="13" name="Group 93"/>
          <p:cNvGrpSpPr/>
          <p:nvPr/>
        </p:nvGrpSpPr>
        <p:grpSpPr>
          <a:xfrm>
            <a:off x="2013119" y="2819520"/>
            <a:ext cx="5070241" cy="548999"/>
            <a:chOff x="2013119" y="2819520"/>
            <a:chExt cx="5070241" cy="548999"/>
          </a:xfrm>
        </p:grpSpPr>
        <p:sp>
          <p:nvSpPr>
            <p:cNvPr id="14" name="AutoShape 13"/>
            <p:cNvSpPr/>
            <p:nvPr/>
          </p:nvSpPr>
          <p:spPr>
            <a:xfrm>
              <a:off x="2257560" y="2819520"/>
              <a:ext cx="4825800" cy="5299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FF"/>
            </a:solidFill>
            <a:ln w="28440">
              <a:solidFill>
                <a:srgbClr val="B2B2B2"/>
              </a:solidFill>
              <a:prstDash val="solid"/>
              <a:round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15" name="Text Box 21"/>
            <p:cNvSpPr/>
            <p:nvPr/>
          </p:nvSpPr>
          <p:spPr>
            <a:xfrm>
              <a:off x="2421000" y="2895479"/>
              <a:ext cx="417960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ru-RU" sz="2000" b="0" i="0" u="none" strike="noStrike" kern="1200" spc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icrosoft YaHei" pitchFamily="2"/>
                  <a:cs typeface="Arial" pitchFamily="2"/>
                </a:rPr>
                <a:t>Click to add Title</a:t>
              </a:r>
            </a:p>
          </p:txBody>
        </p:sp>
        <p:grpSp>
          <p:nvGrpSpPr>
            <p:cNvPr id="16" name="Group 62"/>
            <p:cNvGrpSpPr/>
            <p:nvPr/>
          </p:nvGrpSpPr>
          <p:grpSpPr>
            <a:xfrm>
              <a:off x="2013119" y="2895479"/>
              <a:ext cx="421920" cy="473040"/>
              <a:chOff x="2013119" y="2895479"/>
              <a:chExt cx="421920" cy="473040"/>
            </a:xfrm>
          </p:grpSpPr>
          <p:grpSp>
            <p:nvGrpSpPr>
              <p:cNvPr id="17" name="Group 63"/>
              <p:cNvGrpSpPr/>
              <p:nvPr/>
            </p:nvGrpSpPr>
            <p:grpSpPr>
              <a:xfrm>
                <a:off x="2013119" y="2895479"/>
                <a:ext cx="421920" cy="473040"/>
                <a:chOff x="2013119" y="2895479"/>
                <a:chExt cx="421920" cy="473040"/>
              </a:xfrm>
            </p:grpSpPr>
            <p:pic>
              <p:nvPicPr>
                <p:cNvPr id="18" name="Picture 64">
                  <a:extLst>
                    <a:ext uri="{FF2B5EF4-FFF2-40B4-BE49-F238E27FC236}">
                      <a16:creationId xmlns:a16="http://schemas.microsoft.com/office/drawing/2014/main" id="{00000000-0000-0000-0000-0000000000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lum/>
                  <a:alphaModFix/>
                </a:blip>
                <a:srcRect/>
                <a:stretch>
                  <a:fillRect/>
                </a:stretch>
              </p:blipFill>
              <p:spPr>
                <a:xfrm>
                  <a:off x="2043000" y="3284639"/>
                  <a:ext cx="364679" cy="838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9" name="Oval 65"/>
                <p:cNvSpPr/>
                <p:nvPr/>
              </p:nvSpPr>
              <p:spPr>
                <a:xfrm flipH="1">
                  <a:off x="2013119" y="2895479"/>
                  <a:ext cx="421920" cy="42192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gradFill>
                  <a:gsLst>
                    <a:gs pos="0">
                      <a:srgbClr val="FCF71A"/>
                    </a:gs>
                    <a:gs pos="100000">
                      <a:srgbClr val="908D0E"/>
                    </a:gs>
                  </a:gsLst>
                  <a:path path="rect">
                    <a:fillToRect l="70000" t="70000" r="30000" b="30000"/>
                  </a:path>
                </a:gradFill>
                <a:ln>
                  <a:noFill/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ru-RU" sz="1800" b="0" i="0" u="none" strike="noStrike" kern="1200">
                    <a:ln>
                      <a:noFill/>
                    </a:ln>
                    <a:latin typeface="Arial" pitchFamily="18"/>
                    <a:ea typeface="Microsoft YaHei" pitchFamily="2"/>
                    <a:cs typeface="Arial" pitchFamily="2"/>
                  </a:endParaRPr>
                </a:p>
              </p:txBody>
            </p:sp>
            <p:sp>
              <p:nvSpPr>
                <p:cNvPr id="20" name="Oval 66"/>
                <p:cNvSpPr/>
                <p:nvPr/>
              </p:nvSpPr>
              <p:spPr>
                <a:xfrm flipH="1">
                  <a:off x="2023199" y="2905200"/>
                  <a:ext cx="402840" cy="40284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gradFill>
                  <a:gsLst>
                    <a:gs pos="0">
                      <a:srgbClr val="A09C10"/>
                    </a:gs>
                    <a:gs pos="100000">
                      <a:srgbClr val="FCF71A"/>
                    </a:gs>
                  </a:gsLst>
                  <a:lin ang="18900000"/>
                </a:gradFill>
                <a:ln>
                  <a:noFill/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ru-RU" sz="1800" b="0" i="0" u="none" strike="noStrike" kern="1200">
                    <a:ln>
                      <a:noFill/>
                    </a:ln>
                    <a:latin typeface="Arial" pitchFamily="18"/>
                    <a:ea typeface="Microsoft YaHei" pitchFamily="2"/>
                    <a:cs typeface="Arial" pitchFamily="2"/>
                  </a:endParaRPr>
                </a:p>
              </p:txBody>
            </p:sp>
            <p:pic>
              <p:nvPicPr>
                <p:cNvPr id="21" name="Picture 67">
                  <a:extLst>
                    <a:ext uri="{FF2B5EF4-FFF2-40B4-BE49-F238E27FC236}">
                      <a16:creationId xmlns:a16="http://schemas.microsoft.com/office/drawing/2014/main" id="{00000000-0000-0000-0000-0000000000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/>
                  <a:alphaModFix/>
                </a:blip>
                <a:srcRect/>
                <a:stretch>
                  <a:fillRect/>
                </a:stretch>
              </p:blipFill>
              <p:spPr>
                <a:xfrm>
                  <a:off x="2141640" y="2898720"/>
                  <a:ext cx="275760" cy="27576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2" name="Text Box 68"/>
              <p:cNvSpPr/>
              <p:nvPr/>
            </p:nvSpPr>
            <p:spPr>
              <a:xfrm>
                <a:off x="2055960" y="2921039"/>
                <a:ext cx="307080" cy="364679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>
                <a:noFill/>
                <a:prstDash val="solid"/>
              </a:ln>
            </p:spPr>
            <p:txBody>
              <a:bodyPr vert="horz" wrap="none" lIns="90000" tIns="45000" rIns="90000" bIns="45000" anchor="t" anchorCtr="0" compatLnSpc="0">
                <a:sp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/>
                </a:pPr>
                <a:r>
                  <a:rPr lang="ru-RU" sz="1800" b="1" i="0" u="none" strike="noStrike" kern="1200" spc="0">
                    <a:ln>
                      <a:noFill/>
                    </a:ln>
                    <a:solidFill>
                      <a:srgbClr val="FFFFFF"/>
                    </a:solidFill>
                    <a:latin typeface="Arial" pitchFamily="18"/>
                    <a:ea typeface="Microsoft YaHei" pitchFamily="2"/>
                    <a:cs typeface="Arial" pitchFamily="2"/>
                  </a:rPr>
                  <a:t>2</a:t>
                </a:r>
              </a:p>
            </p:txBody>
          </p:sp>
        </p:grpSp>
      </p:grpSp>
      <p:grpSp>
        <p:nvGrpSpPr>
          <p:cNvPr id="23" name="Group 94"/>
          <p:cNvGrpSpPr/>
          <p:nvPr/>
        </p:nvGrpSpPr>
        <p:grpSpPr>
          <a:xfrm>
            <a:off x="2015999" y="3567240"/>
            <a:ext cx="5067361" cy="547200"/>
            <a:chOff x="2015999" y="3567240"/>
            <a:chExt cx="5067361" cy="547200"/>
          </a:xfrm>
        </p:grpSpPr>
        <p:sp>
          <p:nvSpPr>
            <p:cNvPr id="24" name="AutoShape 23"/>
            <p:cNvSpPr/>
            <p:nvPr/>
          </p:nvSpPr>
          <p:spPr>
            <a:xfrm>
              <a:off x="2257560" y="3567240"/>
              <a:ext cx="4825800" cy="5299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FF"/>
            </a:solidFill>
            <a:ln w="28440">
              <a:solidFill>
                <a:srgbClr val="B2B2B2"/>
              </a:solidFill>
              <a:prstDash val="solid"/>
              <a:round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25" name="Text Box 31"/>
            <p:cNvSpPr/>
            <p:nvPr/>
          </p:nvSpPr>
          <p:spPr>
            <a:xfrm>
              <a:off x="2421000" y="3643199"/>
              <a:ext cx="417960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ru-RU" sz="2000" b="0" i="0" u="none" strike="noStrike" kern="1200" spc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icrosoft YaHei" pitchFamily="2"/>
                  <a:cs typeface="Arial" pitchFamily="2"/>
                </a:rPr>
                <a:t>Click to add Title</a:t>
              </a:r>
            </a:p>
          </p:txBody>
        </p:sp>
        <p:grpSp>
          <p:nvGrpSpPr>
            <p:cNvPr id="26" name="Group 69"/>
            <p:cNvGrpSpPr/>
            <p:nvPr/>
          </p:nvGrpSpPr>
          <p:grpSpPr>
            <a:xfrm>
              <a:off x="2015999" y="3641760"/>
              <a:ext cx="421920" cy="472680"/>
              <a:chOff x="2015999" y="3641760"/>
              <a:chExt cx="421920" cy="472680"/>
            </a:xfrm>
          </p:grpSpPr>
          <p:sp>
            <p:nvSpPr>
              <p:cNvPr id="27" name="Text Box 70"/>
              <p:cNvSpPr/>
              <p:nvPr/>
            </p:nvSpPr>
            <p:spPr>
              <a:xfrm>
                <a:off x="2048040" y="3675240"/>
                <a:ext cx="307080" cy="364679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>
                <a:noFill/>
                <a:prstDash val="solid"/>
              </a:ln>
            </p:spPr>
            <p:txBody>
              <a:bodyPr vert="horz" wrap="none" lIns="90000" tIns="45000" rIns="90000" bIns="45000" anchor="t" anchorCtr="0" compatLnSpc="0">
                <a:sp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/>
                </a:pPr>
                <a:r>
                  <a:rPr lang="ru-RU" sz="1800" b="1" i="0" u="none" strike="noStrike" kern="1200" spc="0">
                    <a:ln>
                      <a:noFill/>
                    </a:ln>
                    <a:solidFill>
                      <a:srgbClr val="FFFFFF"/>
                    </a:solidFill>
                    <a:latin typeface="Arial" pitchFamily="18"/>
                    <a:ea typeface="Microsoft YaHei" pitchFamily="2"/>
                    <a:cs typeface="Arial" pitchFamily="2"/>
                  </a:rPr>
                  <a:t>3</a:t>
                </a:r>
              </a:p>
            </p:txBody>
          </p:sp>
          <p:grpSp>
            <p:nvGrpSpPr>
              <p:cNvPr id="28" name="Group 71"/>
              <p:cNvGrpSpPr/>
              <p:nvPr/>
            </p:nvGrpSpPr>
            <p:grpSpPr>
              <a:xfrm>
                <a:off x="2015999" y="3641760"/>
                <a:ext cx="421920" cy="472680"/>
                <a:chOff x="2015999" y="3641760"/>
                <a:chExt cx="421920" cy="472680"/>
              </a:xfrm>
            </p:grpSpPr>
            <p:pic>
              <p:nvPicPr>
                <p:cNvPr id="29" name="Picture 72">
                  <a:extLst>
                    <a:ext uri="{FF2B5EF4-FFF2-40B4-BE49-F238E27FC236}">
                      <a16:creationId xmlns:a16="http://schemas.microsoft.com/office/drawing/2014/main" id="{00000000-0000-0000-0000-0000000000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lum/>
                  <a:alphaModFix/>
                </a:blip>
                <a:srcRect/>
                <a:stretch>
                  <a:fillRect/>
                </a:stretch>
              </p:blipFill>
              <p:spPr>
                <a:xfrm>
                  <a:off x="2046239" y="4030560"/>
                  <a:ext cx="364679" cy="838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0" name="Oval 73"/>
                <p:cNvSpPr/>
                <p:nvPr/>
              </p:nvSpPr>
              <p:spPr>
                <a:xfrm flipH="1">
                  <a:off x="2015999" y="3641760"/>
                  <a:ext cx="421920" cy="42192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gradFill>
                  <a:gsLst>
                    <a:gs pos="0">
                      <a:srgbClr val="10E470"/>
                    </a:gs>
                    <a:gs pos="100000">
                      <a:srgbClr val="098240"/>
                    </a:gs>
                  </a:gsLst>
                  <a:path path="rect">
                    <a:fillToRect l="70000" t="70000" r="30000" b="30000"/>
                  </a:path>
                </a:gradFill>
                <a:ln>
                  <a:noFill/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ru-RU" sz="1800" b="0" i="0" u="none" strike="noStrike" kern="1200">
                    <a:ln>
                      <a:noFill/>
                    </a:ln>
                    <a:latin typeface="Arial" pitchFamily="18"/>
                    <a:ea typeface="Microsoft YaHei" pitchFamily="2"/>
                    <a:cs typeface="Arial" pitchFamily="2"/>
                  </a:endParaRPr>
                </a:p>
              </p:txBody>
            </p:sp>
            <p:sp>
              <p:nvSpPr>
                <p:cNvPr id="31" name="Oval 74"/>
                <p:cNvSpPr/>
                <p:nvPr/>
              </p:nvSpPr>
              <p:spPr>
                <a:xfrm flipH="1">
                  <a:off x="2026439" y="3651120"/>
                  <a:ext cx="402840" cy="40284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gradFill>
                  <a:gsLst>
                    <a:gs pos="0">
                      <a:srgbClr val="0A9047"/>
                    </a:gs>
                    <a:gs pos="100000">
                      <a:srgbClr val="10E470"/>
                    </a:gs>
                  </a:gsLst>
                  <a:lin ang="18900000"/>
                </a:gradFill>
                <a:ln>
                  <a:noFill/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ru-RU" sz="1800" b="0" i="0" u="none" strike="noStrike" kern="1200">
                    <a:ln>
                      <a:noFill/>
                    </a:ln>
                    <a:latin typeface="Arial" pitchFamily="18"/>
                    <a:ea typeface="Microsoft YaHei" pitchFamily="2"/>
                    <a:cs typeface="Arial" pitchFamily="2"/>
                  </a:endParaRPr>
                </a:p>
              </p:txBody>
            </p:sp>
            <p:pic>
              <p:nvPicPr>
                <p:cNvPr id="32" name="Picture 75">
                  <a:extLst>
                    <a:ext uri="{FF2B5EF4-FFF2-40B4-BE49-F238E27FC236}">
                      <a16:creationId xmlns:a16="http://schemas.microsoft.com/office/drawing/2014/main" id="{00000000-0000-0000-0000-0000000000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/>
                  <a:alphaModFix/>
                </a:blip>
                <a:srcRect/>
                <a:stretch>
                  <a:fillRect/>
                </a:stretch>
              </p:blipFill>
              <p:spPr>
                <a:xfrm>
                  <a:off x="2144880" y="3645000"/>
                  <a:ext cx="275760" cy="27576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3" name="Text Box 76"/>
              <p:cNvSpPr/>
              <p:nvPr/>
            </p:nvSpPr>
            <p:spPr>
              <a:xfrm>
                <a:off x="2059200" y="3666960"/>
                <a:ext cx="307080" cy="364679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>
                <a:noFill/>
                <a:prstDash val="solid"/>
              </a:ln>
            </p:spPr>
            <p:txBody>
              <a:bodyPr vert="horz" wrap="none" lIns="90000" tIns="45000" rIns="90000" bIns="45000" anchor="t" anchorCtr="0" compatLnSpc="0">
                <a:sp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/>
                </a:pPr>
                <a:r>
                  <a:rPr lang="ru-RU" sz="1800" b="1" i="0" u="none" strike="noStrike" kern="1200" spc="0">
                    <a:ln>
                      <a:noFill/>
                    </a:ln>
                    <a:solidFill>
                      <a:srgbClr val="FFFFFF"/>
                    </a:solidFill>
                    <a:latin typeface="Arial" pitchFamily="18"/>
                    <a:ea typeface="Microsoft YaHei" pitchFamily="2"/>
                    <a:cs typeface="Arial" pitchFamily="2"/>
                  </a:rPr>
                  <a:t>3</a:t>
                </a:r>
              </a:p>
            </p:txBody>
          </p:sp>
        </p:grpSp>
      </p:grpSp>
      <p:grpSp>
        <p:nvGrpSpPr>
          <p:cNvPr id="34" name="Group 95"/>
          <p:cNvGrpSpPr/>
          <p:nvPr/>
        </p:nvGrpSpPr>
        <p:grpSpPr>
          <a:xfrm>
            <a:off x="2013119" y="4329000"/>
            <a:ext cx="5070241" cy="547560"/>
            <a:chOff x="2013119" y="4329000"/>
            <a:chExt cx="5070241" cy="547560"/>
          </a:xfrm>
        </p:grpSpPr>
        <p:sp>
          <p:nvSpPr>
            <p:cNvPr id="35" name="AutoShape 33"/>
            <p:cNvSpPr/>
            <p:nvPr/>
          </p:nvSpPr>
          <p:spPr>
            <a:xfrm>
              <a:off x="2257560" y="4329000"/>
              <a:ext cx="4825800" cy="5299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FF"/>
            </a:solidFill>
            <a:ln w="28440">
              <a:solidFill>
                <a:srgbClr val="B2B2B2"/>
              </a:solidFill>
              <a:prstDash val="solid"/>
              <a:round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36" name="Text Box 41"/>
            <p:cNvSpPr/>
            <p:nvPr/>
          </p:nvSpPr>
          <p:spPr>
            <a:xfrm>
              <a:off x="2421000" y="4405319"/>
              <a:ext cx="417960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ru-RU" sz="2000" b="0" i="0" u="none" strike="noStrike" kern="1200" spc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icrosoft YaHei" pitchFamily="2"/>
                  <a:cs typeface="Arial" pitchFamily="2"/>
                </a:rPr>
                <a:t>Click to add Title</a:t>
              </a:r>
            </a:p>
          </p:txBody>
        </p:sp>
        <p:grpSp>
          <p:nvGrpSpPr>
            <p:cNvPr id="37" name="Group 77"/>
            <p:cNvGrpSpPr/>
            <p:nvPr/>
          </p:nvGrpSpPr>
          <p:grpSpPr>
            <a:xfrm>
              <a:off x="2013119" y="4403880"/>
              <a:ext cx="421920" cy="472680"/>
              <a:chOff x="2013119" y="4403880"/>
              <a:chExt cx="421920" cy="472680"/>
            </a:xfrm>
          </p:grpSpPr>
          <p:sp>
            <p:nvSpPr>
              <p:cNvPr id="38" name="Text Box 78"/>
              <p:cNvSpPr/>
              <p:nvPr/>
            </p:nvSpPr>
            <p:spPr>
              <a:xfrm>
                <a:off x="2048040" y="4438800"/>
                <a:ext cx="307080" cy="364679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>
                <a:noFill/>
                <a:prstDash val="solid"/>
              </a:ln>
            </p:spPr>
            <p:txBody>
              <a:bodyPr vert="horz" wrap="none" lIns="90000" tIns="45000" rIns="90000" bIns="45000" anchor="t" anchorCtr="0" compatLnSpc="0">
                <a:sp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/>
                </a:pPr>
                <a:r>
                  <a:rPr lang="ru-RU" sz="1800" b="1" i="0" u="none" strike="noStrike" kern="1200" spc="0">
                    <a:ln>
                      <a:noFill/>
                    </a:ln>
                    <a:solidFill>
                      <a:srgbClr val="FFFFFF"/>
                    </a:solidFill>
                    <a:latin typeface="Arial" pitchFamily="18"/>
                    <a:ea typeface="Microsoft YaHei" pitchFamily="2"/>
                    <a:cs typeface="Arial" pitchFamily="2"/>
                  </a:rPr>
                  <a:t>4</a:t>
                </a:r>
              </a:p>
            </p:txBody>
          </p:sp>
          <p:grpSp>
            <p:nvGrpSpPr>
              <p:cNvPr id="39" name="Group 79"/>
              <p:cNvGrpSpPr/>
              <p:nvPr/>
            </p:nvGrpSpPr>
            <p:grpSpPr>
              <a:xfrm>
                <a:off x="2013119" y="4403880"/>
                <a:ext cx="421920" cy="472680"/>
                <a:chOff x="2013119" y="4403880"/>
                <a:chExt cx="421920" cy="472680"/>
              </a:xfrm>
            </p:grpSpPr>
            <p:pic>
              <p:nvPicPr>
                <p:cNvPr id="40" name="Picture 80">
                  <a:extLst>
                    <a:ext uri="{FF2B5EF4-FFF2-40B4-BE49-F238E27FC236}">
                      <a16:creationId xmlns:a16="http://schemas.microsoft.com/office/drawing/2014/main" id="{00000000-0000-0000-0000-0000000000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lum/>
                  <a:alphaModFix/>
                </a:blip>
                <a:srcRect/>
                <a:stretch>
                  <a:fillRect/>
                </a:stretch>
              </p:blipFill>
              <p:spPr>
                <a:xfrm>
                  <a:off x="2043000" y="4792680"/>
                  <a:ext cx="364679" cy="838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1" name="Oval 81"/>
                <p:cNvSpPr/>
                <p:nvPr/>
              </p:nvSpPr>
              <p:spPr>
                <a:xfrm flipH="1">
                  <a:off x="2013119" y="4403880"/>
                  <a:ext cx="421920" cy="42192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gradFill>
                  <a:gsLst>
                    <a:gs pos="0">
                      <a:srgbClr val="CA55F9"/>
                    </a:gs>
                    <a:gs pos="100000">
                      <a:srgbClr val="73308E"/>
                    </a:gs>
                  </a:gsLst>
                  <a:path path="rect">
                    <a:fillToRect l="70000" t="70000" r="30000" b="30000"/>
                  </a:path>
                </a:gradFill>
                <a:ln>
                  <a:noFill/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ru-RU" sz="1800" b="0" i="0" u="none" strike="noStrike" kern="1200">
                    <a:ln>
                      <a:noFill/>
                    </a:ln>
                    <a:latin typeface="Arial" pitchFamily="18"/>
                    <a:ea typeface="Microsoft YaHei" pitchFamily="2"/>
                    <a:cs typeface="Arial" pitchFamily="2"/>
                  </a:endParaRPr>
                </a:p>
              </p:txBody>
            </p:sp>
            <p:sp>
              <p:nvSpPr>
                <p:cNvPr id="42" name="Oval 82"/>
                <p:cNvSpPr/>
                <p:nvPr/>
              </p:nvSpPr>
              <p:spPr>
                <a:xfrm flipH="1">
                  <a:off x="2023199" y="4413240"/>
                  <a:ext cx="402840" cy="40284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gradFill>
                  <a:gsLst>
                    <a:gs pos="0">
                      <a:srgbClr val="80369E"/>
                    </a:gs>
                    <a:gs pos="100000">
                      <a:srgbClr val="CA55F9"/>
                    </a:gs>
                  </a:gsLst>
                  <a:lin ang="18900000"/>
                </a:gradFill>
                <a:ln>
                  <a:noFill/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ru-RU" sz="1800" b="0" i="0" u="none" strike="noStrike" kern="1200">
                    <a:ln>
                      <a:noFill/>
                    </a:ln>
                    <a:latin typeface="Arial" pitchFamily="18"/>
                    <a:ea typeface="Microsoft YaHei" pitchFamily="2"/>
                    <a:cs typeface="Arial" pitchFamily="2"/>
                  </a:endParaRPr>
                </a:p>
              </p:txBody>
            </p:sp>
            <p:pic>
              <p:nvPicPr>
                <p:cNvPr id="43" name="Picture 83">
                  <a:extLst>
                    <a:ext uri="{FF2B5EF4-FFF2-40B4-BE49-F238E27FC236}">
                      <a16:creationId xmlns:a16="http://schemas.microsoft.com/office/drawing/2014/main" id="{00000000-0000-0000-0000-0000000000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/>
                  <a:alphaModFix/>
                </a:blip>
                <a:srcRect/>
                <a:stretch>
                  <a:fillRect/>
                </a:stretch>
              </p:blipFill>
              <p:spPr>
                <a:xfrm>
                  <a:off x="2141640" y="4406759"/>
                  <a:ext cx="275760" cy="27576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44" name="Text Box 84"/>
              <p:cNvSpPr/>
              <p:nvPr/>
            </p:nvSpPr>
            <p:spPr>
              <a:xfrm>
                <a:off x="2055960" y="4429080"/>
                <a:ext cx="307080" cy="364679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>
                <a:noFill/>
                <a:prstDash val="solid"/>
              </a:ln>
            </p:spPr>
            <p:txBody>
              <a:bodyPr vert="horz" wrap="none" lIns="90000" tIns="45000" rIns="90000" bIns="45000" anchor="t" anchorCtr="0" compatLnSpc="0">
                <a:sp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/>
                </a:pPr>
                <a:r>
                  <a:rPr lang="ru-RU" sz="1800" b="1" i="0" u="none" strike="noStrike" kern="1200" spc="0">
                    <a:ln>
                      <a:noFill/>
                    </a:ln>
                    <a:solidFill>
                      <a:srgbClr val="FFFFFF"/>
                    </a:solidFill>
                    <a:latin typeface="Arial" pitchFamily="18"/>
                    <a:ea typeface="Microsoft YaHei" pitchFamily="2"/>
                    <a:cs typeface="Arial" pitchFamily="2"/>
                  </a:rPr>
                  <a:t>4</a:t>
                </a:r>
              </a:p>
            </p:txBody>
          </p:sp>
        </p:grpSp>
      </p:grpSp>
      <p:grpSp>
        <p:nvGrpSpPr>
          <p:cNvPr id="45" name="Group 96"/>
          <p:cNvGrpSpPr/>
          <p:nvPr/>
        </p:nvGrpSpPr>
        <p:grpSpPr>
          <a:xfrm>
            <a:off x="2013119" y="5091120"/>
            <a:ext cx="5063761" cy="547560"/>
            <a:chOff x="2013119" y="5091120"/>
            <a:chExt cx="5063761" cy="547560"/>
          </a:xfrm>
        </p:grpSpPr>
        <p:sp>
          <p:nvSpPr>
            <p:cNvPr id="46" name="AutoShape 43"/>
            <p:cNvSpPr/>
            <p:nvPr/>
          </p:nvSpPr>
          <p:spPr>
            <a:xfrm>
              <a:off x="2251080" y="5091120"/>
              <a:ext cx="4825800" cy="5299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FF"/>
            </a:solidFill>
            <a:ln w="28440">
              <a:solidFill>
                <a:srgbClr val="B2B2B2"/>
              </a:solidFill>
              <a:prstDash val="solid"/>
              <a:round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47" name="Text Box 52"/>
            <p:cNvSpPr/>
            <p:nvPr/>
          </p:nvSpPr>
          <p:spPr>
            <a:xfrm>
              <a:off x="2414520" y="5167440"/>
              <a:ext cx="417960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ru-RU" sz="2000" b="0" i="0" u="none" strike="noStrike" kern="1200" spc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icrosoft YaHei" pitchFamily="2"/>
                  <a:cs typeface="Arial" pitchFamily="2"/>
                </a:rPr>
                <a:t>Click to add Title</a:t>
              </a:r>
            </a:p>
          </p:txBody>
        </p:sp>
        <p:grpSp>
          <p:nvGrpSpPr>
            <p:cNvPr id="48" name="Group 85"/>
            <p:cNvGrpSpPr/>
            <p:nvPr/>
          </p:nvGrpSpPr>
          <p:grpSpPr>
            <a:xfrm>
              <a:off x="2013119" y="5165640"/>
              <a:ext cx="421920" cy="473040"/>
              <a:chOff x="2013119" y="5165640"/>
              <a:chExt cx="421920" cy="473040"/>
            </a:xfrm>
          </p:grpSpPr>
          <p:grpSp>
            <p:nvGrpSpPr>
              <p:cNvPr id="49" name="Group 86"/>
              <p:cNvGrpSpPr/>
              <p:nvPr/>
            </p:nvGrpSpPr>
            <p:grpSpPr>
              <a:xfrm>
                <a:off x="2013119" y="5165640"/>
                <a:ext cx="421920" cy="473040"/>
                <a:chOff x="2013119" y="5165640"/>
                <a:chExt cx="421920" cy="473040"/>
              </a:xfrm>
            </p:grpSpPr>
            <p:pic>
              <p:nvPicPr>
                <p:cNvPr id="50" name="Picture 87">
                  <a:extLst>
                    <a:ext uri="{FF2B5EF4-FFF2-40B4-BE49-F238E27FC236}">
                      <a16:creationId xmlns:a16="http://schemas.microsoft.com/office/drawing/2014/main" id="{00000000-0000-0000-0000-0000000000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lum/>
                  <a:alphaModFix/>
                </a:blip>
                <a:srcRect/>
                <a:stretch>
                  <a:fillRect/>
                </a:stretch>
              </p:blipFill>
              <p:spPr>
                <a:xfrm>
                  <a:off x="2043000" y="5554800"/>
                  <a:ext cx="364679" cy="838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1" name="Oval 88"/>
                <p:cNvSpPr/>
                <p:nvPr/>
              </p:nvSpPr>
              <p:spPr>
                <a:xfrm flipH="1">
                  <a:off x="2013119" y="5165640"/>
                  <a:ext cx="421920" cy="42192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gradFill>
                  <a:gsLst>
                    <a:gs pos="0">
                      <a:srgbClr val="4D98E3"/>
                    </a:gs>
                    <a:gs pos="100000">
                      <a:srgbClr val="2C5781"/>
                    </a:gs>
                  </a:gsLst>
                  <a:path path="rect">
                    <a:fillToRect l="70000" t="70000" r="30000" b="30000"/>
                  </a:path>
                </a:gradFill>
                <a:ln>
                  <a:noFill/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ru-RU" sz="1800" b="0" i="0" u="none" strike="noStrike" kern="1200">
                    <a:ln>
                      <a:noFill/>
                    </a:ln>
                    <a:latin typeface="Arial" pitchFamily="18"/>
                    <a:ea typeface="Microsoft YaHei" pitchFamily="2"/>
                    <a:cs typeface="Arial" pitchFamily="2"/>
                  </a:endParaRPr>
                </a:p>
              </p:txBody>
            </p:sp>
            <p:sp>
              <p:nvSpPr>
                <p:cNvPr id="52" name="Oval 89"/>
                <p:cNvSpPr/>
                <p:nvPr/>
              </p:nvSpPr>
              <p:spPr>
                <a:xfrm flipH="1">
                  <a:off x="2023199" y="5175360"/>
                  <a:ext cx="402840" cy="40284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gradFill>
                  <a:gsLst>
                    <a:gs pos="0">
                      <a:srgbClr val="306090"/>
                    </a:gs>
                    <a:gs pos="100000">
                      <a:srgbClr val="4D98E3"/>
                    </a:gs>
                  </a:gsLst>
                  <a:lin ang="18900000"/>
                </a:gradFill>
                <a:ln>
                  <a:noFill/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ru-RU" sz="1800" b="0" i="0" u="none" strike="noStrike" kern="1200">
                    <a:ln>
                      <a:noFill/>
                    </a:ln>
                    <a:latin typeface="Arial" pitchFamily="18"/>
                    <a:ea typeface="Microsoft YaHei" pitchFamily="2"/>
                    <a:cs typeface="Arial" pitchFamily="2"/>
                  </a:endParaRPr>
                </a:p>
              </p:txBody>
            </p:sp>
            <p:pic>
              <p:nvPicPr>
                <p:cNvPr id="53" name="Picture 90">
                  <a:extLst>
                    <a:ext uri="{FF2B5EF4-FFF2-40B4-BE49-F238E27FC236}">
                      <a16:creationId xmlns:a16="http://schemas.microsoft.com/office/drawing/2014/main" id="{00000000-0000-0000-0000-0000000000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/>
                  <a:alphaModFix/>
                </a:blip>
                <a:srcRect/>
                <a:stretch>
                  <a:fillRect/>
                </a:stretch>
              </p:blipFill>
              <p:spPr>
                <a:xfrm>
                  <a:off x="2141640" y="5168880"/>
                  <a:ext cx="275760" cy="27576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54" name="Text Box 91"/>
              <p:cNvSpPr/>
              <p:nvPr/>
            </p:nvSpPr>
            <p:spPr>
              <a:xfrm>
                <a:off x="2055960" y="5191200"/>
                <a:ext cx="307080" cy="364679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>
                <a:noFill/>
                <a:prstDash val="solid"/>
              </a:ln>
            </p:spPr>
            <p:txBody>
              <a:bodyPr vert="horz" wrap="none" lIns="90000" tIns="45000" rIns="90000" bIns="45000" anchor="t" anchorCtr="0" compatLnSpc="0">
                <a:sp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/>
                </a:pPr>
                <a:r>
                  <a:rPr lang="ru-RU" sz="1800" b="1" i="0" u="none" strike="noStrike" kern="1200" spc="0">
                    <a:ln>
                      <a:noFill/>
                    </a:ln>
                    <a:solidFill>
                      <a:srgbClr val="FFFFFF"/>
                    </a:solidFill>
                    <a:latin typeface="Arial" pitchFamily="18"/>
                    <a:ea typeface="Microsoft YaHei" pitchFamily="2"/>
                    <a:cs typeface="Arial" pitchFamily="2"/>
                  </a:rPr>
                  <a:t>5</a:t>
                </a:r>
              </a:p>
            </p:txBody>
          </p:sp>
        </p:grpSp>
      </p:grpSp>
      <p:sp>
        <p:nvSpPr>
          <p:cNvPr id="55" name="Freeform 54"/>
          <p:cNvSpPr/>
          <p:nvPr/>
        </p:nvSpPr>
        <p:spPr>
          <a:xfrm>
            <a:off x="7343999" y="720000"/>
            <a:ext cx="1655999" cy="1655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D320"/>
          </a:solidFill>
          <a:ln w="0">
            <a:solidFill>
              <a:srgbClr val="FFD32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6912000" y="1872000"/>
            <a:ext cx="864000" cy="864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CCFF"/>
          </a:solidFill>
          <a:ln w="0">
            <a:solidFill>
              <a:srgbClr val="66CCFF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8280000" y="2664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CCFF"/>
          </a:solidFill>
          <a:ln w="0">
            <a:solidFill>
              <a:srgbClr val="66CCFF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503999" y="5472000"/>
            <a:ext cx="1080000" cy="10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D320"/>
          </a:solidFill>
          <a:ln w="0">
            <a:solidFill>
              <a:srgbClr val="FFD32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1368000" y="6192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CCFF"/>
          </a:solidFill>
          <a:ln w="0">
            <a:solidFill>
              <a:srgbClr val="66CCFF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28560" y="155880"/>
            <a:ext cx="7886520" cy="1325160"/>
          </a:xfrm>
        </p:spPr>
        <p:txBody>
          <a:bodyPr lIns="0" tIns="0" rIns="0" bIns="0" anchor="ctr"/>
          <a:lstStyle/>
          <a:p>
            <a:pPr lvl="0" algn="ctr"/>
            <a:r>
              <a:rPr lang="en-US" b="1">
                <a:solidFill>
                  <a:srgbClr val="FFCC00"/>
                </a:solidFill>
                <a:latin typeface="Calibri" pitchFamily="18"/>
              </a:rPr>
              <a:t>КОМАНДА</a:t>
            </a:r>
          </a:p>
        </p:txBody>
      </p:sp>
      <p:sp>
        <p:nvSpPr>
          <p:cNvPr id="3" name="Freeform 2"/>
          <p:cNvSpPr/>
          <p:nvPr/>
        </p:nvSpPr>
        <p:spPr>
          <a:xfrm>
            <a:off x="288000" y="1872000"/>
            <a:ext cx="2088000" cy="259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3399FF"/>
              </a:gs>
              <a:gs pos="100000">
                <a:srgbClr val="006699"/>
              </a:gs>
            </a:gsLst>
            <a:lin ang="0"/>
          </a:gra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944000" y="4031999"/>
            <a:ext cx="2088000" cy="259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3399FF"/>
              </a:gs>
              <a:gs pos="100000">
                <a:srgbClr val="006699"/>
              </a:gs>
            </a:gsLst>
            <a:lin ang="0"/>
          </a:gra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600000" y="1872000"/>
            <a:ext cx="2088000" cy="259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3399FF"/>
              </a:gs>
              <a:gs pos="100000">
                <a:srgbClr val="006699"/>
              </a:gs>
            </a:gsLst>
            <a:lin ang="0"/>
          </a:gra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5279400" y="4031999"/>
            <a:ext cx="2064600" cy="259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3399FF"/>
              </a:gs>
              <a:gs pos="100000">
                <a:srgbClr val="006699"/>
              </a:gs>
            </a:gsLst>
            <a:lin ang="0"/>
          </a:gra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6840000" y="1872000"/>
            <a:ext cx="2088000" cy="259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3399FF"/>
              </a:gs>
              <a:gs pos="100000">
                <a:srgbClr val="006699"/>
              </a:gs>
            </a:gsLst>
            <a:lin ang="0"/>
          </a:gra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32000" y="3237840"/>
            <a:ext cx="180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C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1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Arial" pitchFamily="2"/>
              </a:rPr>
              <a:t>ФИО</a:t>
            </a:r>
          </a:p>
        </p:txBody>
      </p:sp>
      <p:sp>
        <p:nvSpPr>
          <p:cNvPr id="9" name="Freeform 8"/>
          <p:cNvSpPr/>
          <p:nvPr/>
        </p:nvSpPr>
        <p:spPr>
          <a:xfrm>
            <a:off x="2088000" y="5400000"/>
            <a:ext cx="180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C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1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Arial" pitchFamily="2"/>
              </a:rPr>
              <a:t>ФИО</a:t>
            </a:r>
          </a:p>
        </p:txBody>
      </p:sp>
      <p:sp>
        <p:nvSpPr>
          <p:cNvPr id="10" name="Freeform 9"/>
          <p:cNvSpPr/>
          <p:nvPr/>
        </p:nvSpPr>
        <p:spPr>
          <a:xfrm>
            <a:off x="3744000" y="3240000"/>
            <a:ext cx="180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C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1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Arial" pitchFamily="2"/>
              </a:rPr>
              <a:t>ФИО</a:t>
            </a:r>
          </a:p>
        </p:txBody>
      </p:sp>
      <p:sp>
        <p:nvSpPr>
          <p:cNvPr id="11" name="Freeform 10"/>
          <p:cNvSpPr/>
          <p:nvPr/>
        </p:nvSpPr>
        <p:spPr>
          <a:xfrm>
            <a:off x="6983999" y="3240000"/>
            <a:ext cx="180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C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1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Arial" pitchFamily="2"/>
              </a:rPr>
              <a:t>ФИО</a:t>
            </a:r>
          </a:p>
        </p:txBody>
      </p:sp>
      <p:sp>
        <p:nvSpPr>
          <p:cNvPr id="12" name="Freeform 11"/>
          <p:cNvSpPr/>
          <p:nvPr/>
        </p:nvSpPr>
        <p:spPr>
          <a:xfrm>
            <a:off x="5400000" y="5400000"/>
            <a:ext cx="180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C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1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Arial" pitchFamily="2"/>
              </a:rPr>
              <a:t>ФИО</a:t>
            </a:r>
          </a:p>
        </p:txBody>
      </p:sp>
      <p:pic>
        <p:nvPicPr>
          <p:cNvPr id="13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48000" y="1872000"/>
            <a:ext cx="1296000" cy="1370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272000" y="1869839"/>
            <a:ext cx="1296000" cy="1370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031999" y="1869839"/>
            <a:ext cx="1296000" cy="1370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304000" y="4031999"/>
            <a:ext cx="1296000" cy="1370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544000" y="4031999"/>
            <a:ext cx="1296000" cy="1370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09480" y="258840"/>
            <a:ext cx="7886520" cy="1325160"/>
          </a:xfrm>
        </p:spPr>
        <p:txBody>
          <a:bodyPr lIns="0" tIns="0" rIns="0" bIns="0" anchor="ctr"/>
          <a:lstStyle/>
          <a:p>
            <a:pPr lvl="0" algn="ctr"/>
            <a:r>
              <a:rPr lang="en-US" b="1">
                <a:solidFill>
                  <a:srgbClr val="FFD320"/>
                </a:solidFill>
                <a:latin typeface="Calibri" pitchFamily="18"/>
              </a:rPr>
              <a:t>ПРОБЛЕМЫ</a:t>
            </a:r>
          </a:p>
        </p:txBody>
      </p:sp>
      <p:sp>
        <p:nvSpPr>
          <p:cNvPr id="3" name="Freeform 2"/>
          <p:cNvSpPr/>
          <p:nvPr/>
        </p:nvSpPr>
        <p:spPr>
          <a:xfrm>
            <a:off x="4824000" y="1728000"/>
            <a:ext cx="4248000" cy="496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3399FF"/>
              </a:gs>
              <a:gs pos="100000">
                <a:srgbClr val="006699"/>
              </a:gs>
            </a:gsLst>
            <a:lin ang="0"/>
          </a:gra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grpSp>
        <p:nvGrpSpPr>
          <p:cNvPr id="4" name="Group 92"/>
          <p:cNvGrpSpPr/>
          <p:nvPr/>
        </p:nvGrpSpPr>
        <p:grpSpPr>
          <a:xfrm>
            <a:off x="317520" y="2232000"/>
            <a:ext cx="4346280" cy="529920"/>
            <a:chOff x="317520" y="2232000"/>
            <a:chExt cx="4346280" cy="529920"/>
          </a:xfrm>
        </p:grpSpPr>
        <p:sp>
          <p:nvSpPr>
            <p:cNvPr id="5" name="AutoShape 3"/>
            <p:cNvSpPr/>
            <p:nvPr/>
          </p:nvSpPr>
          <p:spPr>
            <a:xfrm>
              <a:off x="317520" y="2232000"/>
              <a:ext cx="4346280" cy="5299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FF"/>
            </a:solidFill>
            <a:ln w="28440">
              <a:solidFill>
                <a:srgbClr val="B2B2B2"/>
              </a:solidFill>
              <a:prstDash val="solid"/>
              <a:round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6" name="Text Box 4"/>
            <p:cNvSpPr/>
            <p:nvPr/>
          </p:nvSpPr>
          <p:spPr>
            <a:xfrm>
              <a:off x="465120" y="2305080"/>
              <a:ext cx="376380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ru-RU" sz="2000" b="0" i="0" u="none" strike="noStrike" kern="1200" spc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icrosoft YaHei" pitchFamily="2"/>
                  <a:cs typeface="Arial" pitchFamily="2"/>
                </a:rPr>
                <a:t>Click to add Title</a:t>
              </a:r>
            </a:p>
          </p:txBody>
        </p:sp>
      </p:grpSp>
      <p:grpSp>
        <p:nvGrpSpPr>
          <p:cNvPr id="7" name="Group 93"/>
          <p:cNvGrpSpPr/>
          <p:nvPr/>
        </p:nvGrpSpPr>
        <p:grpSpPr>
          <a:xfrm>
            <a:off x="333720" y="3123000"/>
            <a:ext cx="4346280" cy="529920"/>
            <a:chOff x="333720" y="3123000"/>
            <a:chExt cx="4346280" cy="529920"/>
          </a:xfrm>
        </p:grpSpPr>
        <p:sp>
          <p:nvSpPr>
            <p:cNvPr id="8" name="AutoShape 13"/>
            <p:cNvSpPr/>
            <p:nvPr/>
          </p:nvSpPr>
          <p:spPr>
            <a:xfrm>
              <a:off x="333720" y="3123000"/>
              <a:ext cx="4346280" cy="5299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FF"/>
            </a:solidFill>
            <a:ln w="28440">
              <a:solidFill>
                <a:srgbClr val="B2B2B2"/>
              </a:solidFill>
              <a:prstDash val="solid"/>
              <a:round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9" name="Text Box 21"/>
            <p:cNvSpPr/>
            <p:nvPr/>
          </p:nvSpPr>
          <p:spPr>
            <a:xfrm>
              <a:off x="481320" y="3198960"/>
              <a:ext cx="376380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ru-RU" sz="2000" b="0" i="0" u="none" strike="noStrike" kern="1200" spc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icrosoft YaHei" pitchFamily="2"/>
                  <a:cs typeface="Arial" pitchFamily="2"/>
                </a:rPr>
                <a:t>Click to add Title</a:t>
              </a:r>
            </a:p>
          </p:txBody>
        </p:sp>
      </p:grpSp>
      <p:grpSp>
        <p:nvGrpSpPr>
          <p:cNvPr id="10" name="Group 94"/>
          <p:cNvGrpSpPr/>
          <p:nvPr/>
        </p:nvGrpSpPr>
        <p:grpSpPr>
          <a:xfrm>
            <a:off x="333720" y="3988800"/>
            <a:ext cx="4346280" cy="529920"/>
            <a:chOff x="333720" y="3988800"/>
            <a:chExt cx="4346280" cy="529920"/>
          </a:xfrm>
        </p:grpSpPr>
        <p:sp>
          <p:nvSpPr>
            <p:cNvPr id="11" name="AutoShape 23"/>
            <p:cNvSpPr/>
            <p:nvPr/>
          </p:nvSpPr>
          <p:spPr>
            <a:xfrm>
              <a:off x="333720" y="3988800"/>
              <a:ext cx="4346280" cy="5299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FF"/>
            </a:solidFill>
            <a:ln w="28440">
              <a:solidFill>
                <a:srgbClr val="B2B2B2"/>
              </a:solidFill>
              <a:prstDash val="solid"/>
              <a:round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12" name="Text Box 31"/>
            <p:cNvSpPr/>
            <p:nvPr/>
          </p:nvSpPr>
          <p:spPr>
            <a:xfrm>
              <a:off x="481320" y="4064759"/>
              <a:ext cx="376380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ru-RU" sz="2000" b="0" i="0" u="none" strike="noStrike" kern="1200" spc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icrosoft YaHei" pitchFamily="2"/>
                  <a:cs typeface="Arial" pitchFamily="2"/>
                </a:rPr>
                <a:t>Click to add Title</a:t>
              </a:r>
            </a:p>
          </p:txBody>
        </p:sp>
      </p:grpSp>
      <p:grpSp>
        <p:nvGrpSpPr>
          <p:cNvPr id="13" name="Group 95"/>
          <p:cNvGrpSpPr/>
          <p:nvPr/>
        </p:nvGrpSpPr>
        <p:grpSpPr>
          <a:xfrm>
            <a:off x="88200" y="5742360"/>
            <a:ext cx="4550040" cy="529920"/>
            <a:chOff x="88200" y="5742360"/>
            <a:chExt cx="4550040" cy="529920"/>
          </a:xfrm>
        </p:grpSpPr>
        <p:sp>
          <p:nvSpPr>
            <p:cNvPr id="14" name="AutoShape 33"/>
            <p:cNvSpPr/>
            <p:nvPr/>
          </p:nvSpPr>
          <p:spPr>
            <a:xfrm>
              <a:off x="291960" y="5742360"/>
              <a:ext cx="4346280" cy="5299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FF"/>
            </a:solidFill>
            <a:ln w="28440">
              <a:solidFill>
                <a:srgbClr val="B2B2B2"/>
              </a:solidFill>
              <a:prstDash val="solid"/>
              <a:round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15" name="Text Box 41"/>
            <p:cNvSpPr/>
            <p:nvPr/>
          </p:nvSpPr>
          <p:spPr>
            <a:xfrm>
              <a:off x="439559" y="5818680"/>
              <a:ext cx="376380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ru-RU" sz="2000" b="0" i="0" u="none" strike="noStrike" kern="1200" spc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icrosoft YaHei" pitchFamily="2"/>
                  <a:cs typeface="Arial" pitchFamily="2"/>
                </a:rPr>
                <a:t>Click to add Title</a:t>
              </a:r>
            </a:p>
          </p:txBody>
        </p:sp>
        <p:sp>
          <p:nvSpPr>
            <p:cNvPr id="16" name="Text Box 78"/>
            <p:cNvSpPr/>
            <p:nvPr/>
          </p:nvSpPr>
          <p:spPr>
            <a:xfrm>
              <a:off x="88200" y="5852160"/>
              <a:ext cx="307080" cy="3646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ru-RU" sz="1800" b="1" i="0" u="none" strike="noStrike" kern="1200" spc="0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Microsoft YaHei" pitchFamily="2"/>
                  <a:cs typeface="Arial" pitchFamily="2"/>
                </a:rPr>
                <a:t>4</a:t>
              </a:r>
            </a:p>
          </p:txBody>
        </p:sp>
      </p:grpSp>
      <p:grpSp>
        <p:nvGrpSpPr>
          <p:cNvPr id="17" name="Group 96"/>
          <p:cNvGrpSpPr/>
          <p:nvPr/>
        </p:nvGrpSpPr>
        <p:grpSpPr>
          <a:xfrm>
            <a:off x="333720" y="4867560"/>
            <a:ext cx="4346280" cy="529920"/>
            <a:chOff x="333720" y="4867560"/>
            <a:chExt cx="4346280" cy="529920"/>
          </a:xfrm>
        </p:grpSpPr>
        <p:sp>
          <p:nvSpPr>
            <p:cNvPr id="18" name="AutoShape 43"/>
            <p:cNvSpPr/>
            <p:nvPr/>
          </p:nvSpPr>
          <p:spPr>
            <a:xfrm>
              <a:off x="333720" y="4867560"/>
              <a:ext cx="4346280" cy="5299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FF"/>
            </a:solidFill>
            <a:ln w="28440">
              <a:solidFill>
                <a:srgbClr val="B2B2B2"/>
              </a:solidFill>
              <a:prstDash val="solid"/>
              <a:round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19" name="Text Box 52"/>
            <p:cNvSpPr/>
            <p:nvPr/>
          </p:nvSpPr>
          <p:spPr>
            <a:xfrm>
              <a:off x="480960" y="4943880"/>
              <a:ext cx="376416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ru-RU" sz="2000" b="0" i="0" u="none" strike="noStrike" kern="1200" spc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icrosoft YaHei" pitchFamily="2"/>
                  <a:cs typeface="Arial" pitchFamily="2"/>
                </a:rPr>
                <a:t>Click to add Title</a:t>
              </a:r>
            </a:p>
          </p:txBody>
        </p:sp>
      </p:grpSp>
      <p:sp>
        <p:nvSpPr>
          <p:cNvPr id="20" name="Freeform 19"/>
          <p:cNvSpPr/>
          <p:nvPr/>
        </p:nvSpPr>
        <p:spPr>
          <a:xfrm>
            <a:off x="5112000" y="2160000"/>
            <a:ext cx="3744000" cy="57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C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>
                <a:solidFill>
                  <a:srgbClr val="FFFFFF"/>
                </a:solidFill>
              </a:defRPr>
            </a:pPr>
            <a:r>
              <a:rPr lang="ru-RU" sz="2600" b="1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Arial" pitchFamily="2"/>
              </a:rPr>
              <a:t>СЛЕДСТВИЕ</a:t>
            </a:r>
          </a:p>
        </p:txBody>
      </p:sp>
      <p:sp>
        <p:nvSpPr>
          <p:cNvPr id="21" name="Freeform 20"/>
          <p:cNvSpPr/>
          <p:nvPr/>
        </p:nvSpPr>
        <p:spPr>
          <a:xfrm>
            <a:off x="0" y="2232000"/>
            <a:ext cx="503999" cy="50507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84D1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0" y="3123000"/>
            <a:ext cx="503999" cy="50507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84D1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-11880" y="3954960"/>
            <a:ext cx="503999" cy="50507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84D1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0" y="4834080"/>
            <a:ext cx="503999" cy="50507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84D1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0" y="5708880"/>
            <a:ext cx="503999" cy="50507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84D1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26" name="Freeform 25"/>
          <p:cNvSpPr/>
          <p:nvPr/>
        </p:nvSpPr>
        <p:spPr>
          <a:xfrm flipV="1">
            <a:off x="72000" y="2448000"/>
            <a:ext cx="360000" cy="7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00"/>
          </a:solidFill>
          <a:ln w="0">
            <a:solidFill>
              <a:srgbClr val="FFCC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27" name="Freeform 26"/>
          <p:cNvSpPr/>
          <p:nvPr/>
        </p:nvSpPr>
        <p:spPr>
          <a:xfrm flipV="1">
            <a:off x="72000" y="3335039"/>
            <a:ext cx="360000" cy="7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00"/>
          </a:solidFill>
          <a:ln w="0">
            <a:solidFill>
              <a:srgbClr val="FFCC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28" name="Freeform 27"/>
          <p:cNvSpPr/>
          <p:nvPr/>
        </p:nvSpPr>
        <p:spPr>
          <a:xfrm flipV="1">
            <a:off x="72000" y="4176000"/>
            <a:ext cx="360000" cy="7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00"/>
          </a:solidFill>
          <a:ln w="0">
            <a:solidFill>
              <a:srgbClr val="FFCC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29" name="Freeform 28"/>
          <p:cNvSpPr/>
          <p:nvPr/>
        </p:nvSpPr>
        <p:spPr>
          <a:xfrm flipV="1">
            <a:off x="72000" y="5040000"/>
            <a:ext cx="360000" cy="7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00"/>
          </a:solidFill>
          <a:ln w="0">
            <a:solidFill>
              <a:srgbClr val="FFCC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0" name="Freeform 29"/>
          <p:cNvSpPr/>
          <p:nvPr/>
        </p:nvSpPr>
        <p:spPr>
          <a:xfrm flipV="1">
            <a:off x="79560" y="5909400"/>
            <a:ext cx="360000" cy="7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00"/>
          </a:solidFill>
          <a:ln w="0">
            <a:solidFill>
              <a:srgbClr val="FFCC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pPr lvl="0" algn="ctr"/>
            <a:r>
              <a:rPr lang="en-US" b="1">
                <a:solidFill>
                  <a:srgbClr val="FFD320"/>
                </a:solidFill>
                <a:latin typeface="Calibri" pitchFamily="18"/>
              </a:rPr>
              <a:t>ЧТО ДАЕТ СИСТЕМА</a:t>
            </a:r>
          </a:p>
        </p:txBody>
      </p:sp>
      <p:sp>
        <p:nvSpPr>
          <p:cNvPr id="3" name="Freeform 2"/>
          <p:cNvSpPr/>
          <p:nvPr/>
        </p:nvSpPr>
        <p:spPr>
          <a:xfrm>
            <a:off x="144000" y="1872000"/>
            <a:ext cx="4392000" cy="316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3399FF"/>
              </a:gs>
              <a:gs pos="100000">
                <a:srgbClr val="006699"/>
              </a:gs>
            </a:gsLst>
            <a:lin ang="0"/>
          </a:gra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38412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438839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…</a:t>
            </a:r>
          </a:p>
          <a:p>
            <a:pPr marL="438839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438839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…</a:t>
            </a:r>
          </a:p>
          <a:p>
            <a:pPr marL="438839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438839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…</a:t>
            </a:r>
          </a:p>
          <a:p>
            <a:pPr marL="438839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438839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…</a:t>
            </a:r>
          </a:p>
          <a:p>
            <a:pPr marL="438839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438839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...</a:t>
            </a:r>
          </a:p>
        </p:txBody>
      </p:sp>
      <p:sp>
        <p:nvSpPr>
          <p:cNvPr id="4" name="Freeform 3"/>
          <p:cNvSpPr/>
          <p:nvPr/>
        </p:nvSpPr>
        <p:spPr>
          <a:xfrm>
            <a:off x="4608000" y="3528000"/>
            <a:ext cx="4392000" cy="316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3399FF"/>
              </a:gs>
              <a:gs pos="100000">
                <a:srgbClr val="006699"/>
              </a:gs>
            </a:gsLst>
            <a:lin ang="0"/>
          </a:gra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38520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38520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…</a:t>
            </a:r>
          </a:p>
          <a:p>
            <a:pPr marL="38520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38520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…</a:t>
            </a:r>
          </a:p>
          <a:p>
            <a:pPr marL="38520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38520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…</a:t>
            </a:r>
          </a:p>
          <a:p>
            <a:pPr marL="38520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38520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…</a:t>
            </a:r>
          </a:p>
          <a:p>
            <a:pPr marL="38520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38520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...</a:t>
            </a:r>
          </a:p>
        </p:txBody>
      </p:sp>
      <p:sp>
        <p:nvSpPr>
          <p:cNvPr id="5" name="Freeform 4"/>
          <p:cNvSpPr/>
          <p:nvPr/>
        </p:nvSpPr>
        <p:spPr>
          <a:xfrm>
            <a:off x="288000" y="2088000"/>
            <a:ext cx="432000" cy="43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CC00"/>
          </a:solidFill>
          <a:ln w="0">
            <a:solidFill>
              <a:srgbClr val="FFD32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1">
                <a:solidFill>
                  <a:srgbClr val="000000"/>
                </a:solidFill>
              </a:defRPr>
            </a:pPr>
            <a:r>
              <a:rPr lang="ru-RU" sz="28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rPr>
              <a:t>1</a:t>
            </a:r>
          </a:p>
        </p:txBody>
      </p:sp>
      <p:sp>
        <p:nvSpPr>
          <p:cNvPr id="6" name="Freeform 5"/>
          <p:cNvSpPr/>
          <p:nvPr/>
        </p:nvSpPr>
        <p:spPr>
          <a:xfrm>
            <a:off x="288000" y="2592000"/>
            <a:ext cx="432000" cy="43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CC00"/>
          </a:solidFill>
          <a:ln w="0">
            <a:solidFill>
              <a:srgbClr val="FFD32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1"/>
            </a:pPr>
            <a:r>
              <a:rPr lang="ru-RU" sz="2800" b="1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2</a:t>
            </a:r>
          </a:p>
        </p:txBody>
      </p:sp>
      <p:sp>
        <p:nvSpPr>
          <p:cNvPr id="7" name="Freeform 6"/>
          <p:cNvSpPr/>
          <p:nvPr/>
        </p:nvSpPr>
        <p:spPr>
          <a:xfrm>
            <a:off x="288000" y="3096000"/>
            <a:ext cx="432000" cy="43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CC00"/>
          </a:solidFill>
          <a:ln w="0">
            <a:solidFill>
              <a:srgbClr val="FFD32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1"/>
            </a:pPr>
            <a:r>
              <a:rPr lang="ru-RU" sz="2800" b="1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3</a:t>
            </a:r>
          </a:p>
        </p:txBody>
      </p:sp>
      <p:sp>
        <p:nvSpPr>
          <p:cNvPr id="8" name="Freeform 7"/>
          <p:cNvSpPr/>
          <p:nvPr/>
        </p:nvSpPr>
        <p:spPr>
          <a:xfrm>
            <a:off x="288000" y="3600000"/>
            <a:ext cx="432000" cy="43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CC00"/>
          </a:solidFill>
          <a:ln w="0">
            <a:solidFill>
              <a:srgbClr val="FFD32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600" b="1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4</a:t>
            </a:r>
          </a:p>
        </p:txBody>
      </p:sp>
      <p:sp>
        <p:nvSpPr>
          <p:cNvPr id="9" name="Freeform 8"/>
          <p:cNvSpPr/>
          <p:nvPr/>
        </p:nvSpPr>
        <p:spPr>
          <a:xfrm>
            <a:off x="288000" y="4104000"/>
            <a:ext cx="432000" cy="43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CC00"/>
          </a:solidFill>
          <a:ln w="0">
            <a:solidFill>
              <a:srgbClr val="FFD32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1"/>
            </a:pPr>
            <a:r>
              <a:rPr lang="ru-RU" sz="2800" b="1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5</a:t>
            </a:r>
          </a:p>
        </p:txBody>
      </p:sp>
      <p:sp>
        <p:nvSpPr>
          <p:cNvPr id="10" name="Freeform 9"/>
          <p:cNvSpPr/>
          <p:nvPr/>
        </p:nvSpPr>
        <p:spPr>
          <a:xfrm>
            <a:off x="4752000" y="3744000"/>
            <a:ext cx="432000" cy="43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CC00"/>
          </a:solidFill>
          <a:ln w="0">
            <a:solidFill>
              <a:srgbClr val="FFD32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1">
                <a:solidFill>
                  <a:srgbClr val="000000"/>
                </a:solidFill>
              </a:defRPr>
            </a:pPr>
            <a:r>
              <a:rPr lang="ru-RU" sz="28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rPr>
              <a:t>1</a:t>
            </a:r>
          </a:p>
        </p:txBody>
      </p:sp>
      <p:sp>
        <p:nvSpPr>
          <p:cNvPr id="11" name="Freeform 10"/>
          <p:cNvSpPr/>
          <p:nvPr/>
        </p:nvSpPr>
        <p:spPr>
          <a:xfrm>
            <a:off x="4752000" y="4248000"/>
            <a:ext cx="432000" cy="43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CC00"/>
          </a:solidFill>
          <a:ln w="0">
            <a:solidFill>
              <a:srgbClr val="FFD32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1"/>
            </a:pPr>
            <a:r>
              <a:rPr lang="ru-RU" sz="2800" b="1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2</a:t>
            </a:r>
          </a:p>
        </p:txBody>
      </p:sp>
      <p:sp>
        <p:nvSpPr>
          <p:cNvPr id="12" name="Freeform 11"/>
          <p:cNvSpPr/>
          <p:nvPr/>
        </p:nvSpPr>
        <p:spPr>
          <a:xfrm>
            <a:off x="4752000" y="4752000"/>
            <a:ext cx="432000" cy="43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CC00"/>
          </a:solidFill>
          <a:ln w="0">
            <a:solidFill>
              <a:srgbClr val="FFD32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1"/>
            </a:pPr>
            <a:r>
              <a:rPr lang="ru-RU" sz="2800" b="1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3</a:t>
            </a:r>
          </a:p>
        </p:txBody>
      </p:sp>
      <p:sp>
        <p:nvSpPr>
          <p:cNvPr id="13" name="Freeform 12"/>
          <p:cNvSpPr/>
          <p:nvPr/>
        </p:nvSpPr>
        <p:spPr>
          <a:xfrm>
            <a:off x="4740480" y="5267520"/>
            <a:ext cx="432000" cy="43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CC00"/>
          </a:solidFill>
          <a:ln w="0">
            <a:solidFill>
              <a:srgbClr val="FFD32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/>
            </a:pPr>
            <a:r>
              <a:rPr lang="ru-RU" sz="2600" b="1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4</a:t>
            </a:r>
          </a:p>
        </p:txBody>
      </p:sp>
      <p:sp>
        <p:nvSpPr>
          <p:cNvPr id="14" name="Freeform 13"/>
          <p:cNvSpPr/>
          <p:nvPr/>
        </p:nvSpPr>
        <p:spPr>
          <a:xfrm>
            <a:off x="4740480" y="5783399"/>
            <a:ext cx="432000" cy="43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CC00"/>
          </a:solidFill>
          <a:ln w="0">
            <a:solidFill>
              <a:srgbClr val="FFD32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1"/>
            </a:pPr>
            <a:r>
              <a:rPr lang="ru-RU" sz="2800" b="1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5</a:t>
            </a:r>
          </a:p>
        </p:txBody>
      </p:sp>
      <p:sp>
        <p:nvSpPr>
          <p:cNvPr id="15" name="Freeform 14"/>
          <p:cNvSpPr/>
          <p:nvPr/>
        </p:nvSpPr>
        <p:spPr>
          <a:xfrm>
            <a:off x="503999" y="5472000"/>
            <a:ext cx="1080000" cy="10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D320"/>
          </a:solidFill>
          <a:ln w="0">
            <a:solidFill>
              <a:srgbClr val="FFD32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7343999" y="720000"/>
            <a:ext cx="1655999" cy="1655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D320"/>
          </a:solidFill>
          <a:ln w="0">
            <a:solidFill>
              <a:srgbClr val="FFD32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6912000" y="1872000"/>
            <a:ext cx="864000" cy="864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CCFF"/>
          </a:solidFill>
          <a:ln w="0">
            <a:solidFill>
              <a:srgbClr val="66CCFF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8280000" y="2664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CCFF"/>
          </a:solidFill>
          <a:ln w="0">
            <a:solidFill>
              <a:srgbClr val="66CCFF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1368000" y="6192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CCFF"/>
          </a:solidFill>
          <a:ln w="0">
            <a:solidFill>
              <a:srgbClr val="66CCFF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pPr lvl="0" algn="ctr"/>
            <a:r>
              <a:rPr lang="en-US" b="1">
                <a:solidFill>
                  <a:srgbClr val="FFD320"/>
                </a:solidFill>
                <a:latin typeface="Calibri" pitchFamily="18"/>
              </a:rPr>
              <a:t>ПРЕИМУЩЕСТВА</a:t>
            </a:r>
          </a:p>
        </p:txBody>
      </p:sp>
      <p:sp>
        <p:nvSpPr>
          <p:cNvPr id="3" name="Freeform 2"/>
          <p:cNvSpPr/>
          <p:nvPr/>
        </p:nvSpPr>
        <p:spPr>
          <a:xfrm>
            <a:off x="360000" y="2088000"/>
            <a:ext cx="4464000" cy="446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3399FF"/>
              </a:gs>
              <a:gs pos="100000">
                <a:srgbClr val="006699"/>
              </a:gs>
            </a:gsLst>
            <a:lin ang="0"/>
          </a:gra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54864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54864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…</a:t>
            </a:r>
          </a:p>
          <a:p>
            <a:pPr marL="54864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54864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54864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54864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…</a:t>
            </a:r>
          </a:p>
          <a:p>
            <a:pPr marL="54864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54864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54864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54864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…</a:t>
            </a:r>
          </a:p>
          <a:p>
            <a:pPr marL="54864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54864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54864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54864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...</a:t>
            </a:r>
          </a:p>
        </p:txBody>
      </p:sp>
      <p:sp>
        <p:nvSpPr>
          <p:cNvPr id="4" name="Freeform 3"/>
          <p:cNvSpPr/>
          <p:nvPr/>
        </p:nvSpPr>
        <p:spPr>
          <a:xfrm>
            <a:off x="720000" y="2376000"/>
            <a:ext cx="432000" cy="43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CC00"/>
          </a:solidFill>
          <a:ln w="0">
            <a:solidFill>
              <a:srgbClr val="FFD32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1">
                <a:solidFill>
                  <a:srgbClr val="000000"/>
                </a:solidFill>
              </a:defRPr>
            </a:pPr>
            <a:r>
              <a:rPr lang="ru-RU" sz="28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rPr>
              <a:t>1</a:t>
            </a:r>
          </a:p>
        </p:txBody>
      </p:sp>
      <p:sp>
        <p:nvSpPr>
          <p:cNvPr id="5" name="Freeform 4"/>
          <p:cNvSpPr/>
          <p:nvPr/>
        </p:nvSpPr>
        <p:spPr>
          <a:xfrm>
            <a:off x="720000" y="3384000"/>
            <a:ext cx="432000" cy="43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CC00"/>
          </a:solidFill>
          <a:ln w="0">
            <a:solidFill>
              <a:srgbClr val="FFD32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1"/>
            </a:pPr>
            <a:r>
              <a:rPr lang="ru-RU" sz="2800" b="1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2</a:t>
            </a:r>
          </a:p>
        </p:txBody>
      </p:sp>
      <p:sp>
        <p:nvSpPr>
          <p:cNvPr id="6" name="Freeform 5"/>
          <p:cNvSpPr/>
          <p:nvPr/>
        </p:nvSpPr>
        <p:spPr>
          <a:xfrm>
            <a:off x="720000" y="4464000"/>
            <a:ext cx="432000" cy="43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CC00"/>
          </a:solidFill>
          <a:ln w="0">
            <a:solidFill>
              <a:srgbClr val="FFD32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1"/>
            </a:pPr>
            <a:r>
              <a:rPr lang="ru-RU" sz="2800" b="1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3</a:t>
            </a:r>
          </a:p>
        </p:txBody>
      </p:sp>
      <p:sp>
        <p:nvSpPr>
          <p:cNvPr id="7" name="Freeform 6"/>
          <p:cNvSpPr/>
          <p:nvPr/>
        </p:nvSpPr>
        <p:spPr>
          <a:xfrm>
            <a:off x="720000" y="5472000"/>
            <a:ext cx="432000" cy="43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CC00"/>
          </a:solidFill>
          <a:ln w="0">
            <a:solidFill>
              <a:srgbClr val="FFD32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/>
            </a:pPr>
            <a:r>
              <a:rPr lang="ru-RU" sz="2600" b="1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4</a:t>
            </a:r>
          </a:p>
        </p:txBody>
      </p:sp>
      <p:pic>
        <p:nvPicPr>
          <p:cNvPr id="8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896000" y="2736000"/>
            <a:ext cx="4248000" cy="3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reeform 8"/>
          <p:cNvSpPr/>
          <p:nvPr/>
        </p:nvSpPr>
        <p:spPr>
          <a:xfrm>
            <a:off x="7343999" y="720000"/>
            <a:ext cx="1655999" cy="1655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D320"/>
          </a:solidFill>
          <a:ln w="0">
            <a:solidFill>
              <a:srgbClr val="FFD32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336000" y="1584000"/>
            <a:ext cx="864000" cy="864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CCFF"/>
          </a:solidFill>
          <a:ln w="0">
            <a:solidFill>
              <a:srgbClr val="66CCFF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pPr lvl="0" algn="ctr"/>
            <a:r>
              <a:rPr lang="en-US" b="1">
                <a:solidFill>
                  <a:srgbClr val="FFD320"/>
                </a:solidFill>
                <a:latin typeface="Calibri" pitchFamily="18"/>
              </a:rPr>
              <a:t>КАК РАБОТЕАТ</a:t>
            </a:r>
          </a:p>
        </p:txBody>
      </p:sp>
      <p:sp>
        <p:nvSpPr>
          <p:cNvPr id="3" name="Freeform 2"/>
          <p:cNvSpPr/>
          <p:nvPr/>
        </p:nvSpPr>
        <p:spPr>
          <a:xfrm>
            <a:off x="360000" y="2088360"/>
            <a:ext cx="4392000" cy="446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3399FF"/>
              </a:gs>
              <a:gs pos="100000">
                <a:srgbClr val="006699"/>
              </a:gs>
            </a:gsLst>
            <a:lin ang="0"/>
          </a:gra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54864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54864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…</a:t>
            </a:r>
          </a:p>
          <a:p>
            <a:pPr marL="54864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54864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54864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54864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…</a:t>
            </a:r>
          </a:p>
          <a:p>
            <a:pPr marL="54864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54864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54864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54864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…</a:t>
            </a:r>
          </a:p>
          <a:p>
            <a:pPr marL="54864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54864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54864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54864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...</a:t>
            </a:r>
          </a:p>
        </p:txBody>
      </p:sp>
      <p:sp>
        <p:nvSpPr>
          <p:cNvPr id="4" name="Freeform 3"/>
          <p:cNvSpPr/>
          <p:nvPr/>
        </p:nvSpPr>
        <p:spPr>
          <a:xfrm>
            <a:off x="720000" y="2376360"/>
            <a:ext cx="432000" cy="43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CC00"/>
          </a:solidFill>
          <a:ln w="0">
            <a:solidFill>
              <a:srgbClr val="FFD32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1">
                <a:solidFill>
                  <a:srgbClr val="000000"/>
                </a:solidFill>
              </a:defRPr>
            </a:pPr>
            <a:r>
              <a:rPr lang="ru-RU" sz="28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rPr>
              <a:t>1</a:t>
            </a:r>
          </a:p>
        </p:txBody>
      </p:sp>
      <p:sp>
        <p:nvSpPr>
          <p:cNvPr id="5" name="Freeform 4"/>
          <p:cNvSpPr/>
          <p:nvPr/>
        </p:nvSpPr>
        <p:spPr>
          <a:xfrm>
            <a:off x="720000" y="3384360"/>
            <a:ext cx="432000" cy="43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CC00"/>
          </a:solidFill>
          <a:ln w="0">
            <a:solidFill>
              <a:srgbClr val="FFD32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1"/>
            </a:pPr>
            <a:r>
              <a:rPr lang="ru-RU" sz="2800" b="1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2</a:t>
            </a:r>
          </a:p>
        </p:txBody>
      </p:sp>
      <p:sp>
        <p:nvSpPr>
          <p:cNvPr id="6" name="Freeform 5"/>
          <p:cNvSpPr/>
          <p:nvPr/>
        </p:nvSpPr>
        <p:spPr>
          <a:xfrm>
            <a:off x="720000" y="4464360"/>
            <a:ext cx="432000" cy="43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CC00"/>
          </a:solidFill>
          <a:ln w="0">
            <a:solidFill>
              <a:srgbClr val="FFD32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1"/>
            </a:pPr>
            <a:r>
              <a:rPr lang="ru-RU" sz="2800" b="1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3</a:t>
            </a:r>
          </a:p>
        </p:txBody>
      </p:sp>
      <p:sp>
        <p:nvSpPr>
          <p:cNvPr id="7" name="Freeform 6"/>
          <p:cNvSpPr/>
          <p:nvPr/>
        </p:nvSpPr>
        <p:spPr>
          <a:xfrm>
            <a:off x="720000" y="5472360"/>
            <a:ext cx="432000" cy="43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CC00"/>
          </a:solidFill>
          <a:ln w="0">
            <a:solidFill>
              <a:srgbClr val="FFD32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/>
            </a:pPr>
            <a:r>
              <a:rPr lang="ru-RU" sz="2600" b="1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4</a:t>
            </a:r>
          </a:p>
        </p:txBody>
      </p:sp>
      <p:pic>
        <p:nvPicPr>
          <p:cNvPr id="8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752000" y="2448000"/>
            <a:ext cx="4319640" cy="34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reeform 8"/>
          <p:cNvSpPr/>
          <p:nvPr/>
        </p:nvSpPr>
        <p:spPr>
          <a:xfrm>
            <a:off x="7343999" y="720000"/>
            <a:ext cx="1655999" cy="1655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D320"/>
          </a:solidFill>
          <a:ln w="0">
            <a:solidFill>
              <a:srgbClr val="FFD32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768000" y="1800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CCFF"/>
          </a:solidFill>
          <a:ln w="0">
            <a:solidFill>
              <a:srgbClr val="66CCFF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2040"/>
            <a:ext cx="9072000" cy="1335960"/>
          </a:xfrm>
        </p:spPr>
        <p:txBody>
          <a:bodyPr lIns="0" tIns="0" rIns="0" bIns="0" anchor="ctr"/>
          <a:lstStyle/>
          <a:p>
            <a:pPr lvl="0" algn="ctr"/>
            <a:r>
              <a:rPr lang="en-US">
                <a:solidFill>
                  <a:srgbClr val="FFD320"/>
                </a:solidFill>
                <a:latin typeface="Calibri" pitchFamily="18"/>
              </a:rPr>
              <a:t>ФИНАНСОВАЯ ОБОСНОВАННОСТЬ ОКУПАЕМОСТЬ ВЫГОДА</a:t>
            </a:r>
          </a:p>
        </p:txBody>
      </p:sp>
      <p:sp>
        <p:nvSpPr>
          <p:cNvPr id="3" name="Freeform 2"/>
          <p:cNvSpPr/>
          <p:nvPr/>
        </p:nvSpPr>
        <p:spPr>
          <a:xfrm>
            <a:off x="360000" y="2088719"/>
            <a:ext cx="4680000" cy="446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3399FF"/>
              </a:gs>
              <a:gs pos="100000">
                <a:srgbClr val="006699"/>
              </a:gs>
            </a:gsLst>
            <a:lin ang="0"/>
          </a:gra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54864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54864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…</a:t>
            </a:r>
          </a:p>
          <a:p>
            <a:pPr marL="54864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54864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54864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54864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…</a:t>
            </a:r>
          </a:p>
          <a:p>
            <a:pPr marL="54864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54864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54864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54864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…</a:t>
            </a:r>
          </a:p>
          <a:p>
            <a:pPr marL="54864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54864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54864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54864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...</a:t>
            </a:r>
          </a:p>
        </p:txBody>
      </p:sp>
      <p:sp>
        <p:nvSpPr>
          <p:cNvPr id="4" name="Freeform 3"/>
          <p:cNvSpPr/>
          <p:nvPr/>
        </p:nvSpPr>
        <p:spPr>
          <a:xfrm>
            <a:off x="720000" y="2376360"/>
            <a:ext cx="432000" cy="43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CC00"/>
          </a:solidFill>
          <a:ln w="0">
            <a:solidFill>
              <a:srgbClr val="FFD32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1">
                <a:solidFill>
                  <a:srgbClr val="000000"/>
                </a:solidFill>
              </a:defRPr>
            </a:pPr>
            <a:r>
              <a:rPr lang="ru-RU" sz="28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rPr>
              <a:t>1</a:t>
            </a:r>
          </a:p>
        </p:txBody>
      </p:sp>
      <p:sp>
        <p:nvSpPr>
          <p:cNvPr id="5" name="Freeform 4"/>
          <p:cNvSpPr/>
          <p:nvPr/>
        </p:nvSpPr>
        <p:spPr>
          <a:xfrm>
            <a:off x="720000" y="3384360"/>
            <a:ext cx="432000" cy="43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CC00"/>
          </a:solidFill>
          <a:ln w="0">
            <a:solidFill>
              <a:srgbClr val="FFD32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1"/>
            </a:pPr>
            <a:r>
              <a:rPr lang="ru-RU" sz="2800" b="1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2</a:t>
            </a:r>
          </a:p>
        </p:txBody>
      </p:sp>
      <p:sp>
        <p:nvSpPr>
          <p:cNvPr id="6" name="Freeform 5"/>
          <p:cNvSpPr/>
          <p:nvPr/>
        </p:nvSpPr>
        <p:spPr>
          <a:xfrm>
            <a:off x="720000" y="4464360"/>
            <a:ext cx="432000" cy="43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CC00"/>
          </a:solidFill>
          <a:ln w="0">
            <a:solidFill>
              <a:srgbClr val="FFD32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1"/>
            </a:pPr>
            <a:r>
              <a:rPr lang="ru-RU" sz="2800" b="1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3</a:t>
            </a:r>
          </a:p>
        </p:txBody>
      </p:sp>
      <p:sp>
        <p:nvSpPr>
          <p:cNvPr id="7" name="Freeform 6"/>
          <p:cNvSpPr/>
          <p:nvPr/>
        </p:nvSpPr>
        <p:spPr>
          <a:xfrm>
            <a:off x="720000" y="5472360"/>
            <a:ext cx="432000" cy="43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CC00"/>
          </a:solidFill>
          <a:ln w="0">
            <a:solidFill>
              <a:srgbClr val="FFD32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/>
            </a:pPr>
            <a:r>
              <a:rPr lang="ru-RU" sz="2600" b="1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4</a:t>
            </a:r>
          </a:p>
        </p:txBody>
      </p:sp>
      <p:pic>
        <p:nvPicPr>
          <p:cNvPr id="8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40000" y="2741399"/>
            <a:ext cx="4104000" cy="31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reeform 8"/>
          <p:cNvSpPr/>
          <p:nvPr/>
        </p:nvSpPr>
        <p:spPr>
          <a:xfrm>
            <a:off x="7416000" y="720000"/>
            <a:ext cx="1655999" cy="1655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D320"/>
          </a:solidFill>
          <a:ln w="0">
            <a:solidFill>
              <a:srgbClr val="FFD32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768000" y="1800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CCFF"/>
          </a:solidFill>
          <a:ln w="0">
            <a:solidFill>
              <a:srgbClr val="66CCFF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Обычный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Обычный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Widescreen</PresentationFormat>
  <Paragraphs>149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Microsoft YaHei</vt:lpstr>
      <vt:lpstr>Arial</vt:lpstr>
      <vt:lpstr>Calibri</vt:lpstr>
      <vt:lpstr>Calibri Light</vt:lpstr>
      <vt:lpstr>Lucida Sans Unicode</vt:lpstr>
      <vt:lpstr>StarSymbol</vt:lpstr>
      <vt:lpstr>Tahoma</vt:lpstr>
      <vt:lpstr>Times New Roman</vt:lpstr>
      <vt:lpstr>Обычный</vt:lpstr>
      <vt:lpstr>Обычный 1</vt:lpstr>
      <vt:lpstr>NAME OF PRESENTATION</vt:lpstr>
      <vt:lpstr>ЗАДАЧИ</vt:lpstr>
      <vt:lpstr>КОМАНДА</vt:lpstr>
      <vt:lpstr>ПРОБЛЕМЫ</vt:lpstr>
      <vt:lpstr>ЧТО ДАЕТ СИСТЕМА</vt:lpstr>
      <vt:lpstr>ПРЕИМУЩЕСТВА</vt:lpstr>
      <vt:lpstr>КАК РАБОТЕАТ</vt:lpstr>
      <vt:lpstr>ФИНАНСОВАЯ ОБОСНОВАННОСТЬ ОКУПАЕМОСТЬ ВЫГОДА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cp:lastModifiedBy>JonMMx 2000</cp:lastModifiedBy>
  <cp:revision>1</cp:revision>
  <dcterms:modified xsi:type="dcterms:W3CDTF">2020-09-13T17:43:52Z</dcterms:modified>
</cp:coreProperties>
</file>