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ru-RU" sz="1200">
              <a:solidFill>
                <a:srgbClr val="6600CC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ru-RU" sz="1200">
              <a:solidFill>
                <a:srgbClr val="6600CC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ru-RU" sz="1200">
              <a:solidFill>
                <a:srgbClr val="6600CC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2C65F40D-8203-4E41-A948-EF188B4033F6}" type="slidenum">
              <a:t>‹#›</a:t>
            </a:fld>
            <a:endParaRPr lang="ru-RU" sz="1200">
              <a:solidFill>
                <a:srgbClr val="6600CC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1900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A472756-DD4E-4837-9970-C630FE6F54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1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0A7B99-4BE1-4204-860B-E91E75DEBC50}" type="slidenum">
              <a:t>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A709F2-6EA4-4586-83D2-A275248E4FEE}" type="slidenum"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3FF02836-15F2-4151-8135-FDFA239BD7C3}" type="slidenum">
              <a:t>3</a:t>
            </a:fld>
            <a:endParaRPr lang="ru-RU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F38485-9946-4232-8A08-130107550F33}" type="slidenum">
              <a:t>3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0880" y="685799"/>
            <a:ext cx="6095519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5D19CA1C-FC3D-4299-B9F9-54618C768515}" type="slidenum">
              <a:t>4</a:t>
            </a:fld>
            <a:endParaRPr lang="ru-RU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1710EC-2683-4621-BB31-FA8EB6E28692}" type="slidenum">
              <a:t>4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0880" y="685799"/>
            <a:ext cx="6095519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BB92D4-7B89-4F4B-8176-066AA98660BB}" type="slidenum">
              <a:t>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54EA01-5104-4ACB-8F88-F4E80F8A0D25}" type="slidenum">
              <a:t>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1F5C85-5F2E-4953-8A22-3A8E54E32B30}" type="slidenum">
              <a:t>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872FE8-4366-49DF-A65B-928843B63FBE}" type="slidenum">
              <a:t>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020B78-D9C0-4D5C-9EDF-7484DF24BB6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0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054CE7-7818-41C9-B309-8C25B82971E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9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3200" cy="5008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5008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D7296-4E1B-46A0-81B3-2AC753F8E26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8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3D1BC5-159D-4FE6-9A26-72037787602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2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3193F6-C060-4325-A3FC-2374CB0DED6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CBCE0E-36B4-40F2-8851-2C990BABE4A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33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AC161B-A94D-4F38-8322-4F9EF6AB4D2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37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FF7B2-0F8C-4E8E-96FF-E3A369B468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9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4BFB59-244A-4520-8463-ABD30FDED20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0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BEA958-A150-402C-B283-00B6EA3B46A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4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065146-A154-4A89-8E05-637F779E97C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1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4B75A9-4BBA-4206-AF09-EE7B22423E5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7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AC4F9B-533A-4D9A-877E-91CC08D3FF7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886789-489D-4B2C-8057-3C24F381F47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2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D8A591E-52CE-44EE-B958-63BB6CB388A6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FB2D1F-95DD-4F3E-ABF0-062E568B8E1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19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21E199-C43E-4D61-B359-582AC4D6710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2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4525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4525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362AD2-23C4-4F62-B201-325E8A09C74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5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6972C7-F3DA-4BFF-AB6F-A52CB3A4148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4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52CB36-82D0-43D6-B5C4-E3B0ACC3448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68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AA04F2-AAC4-4282-915B-3ED926A0E57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3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A3E62C-C33D-47A1-AADC-1B4B17BC097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04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5362F3-ACA0-467D-8F0A-1E83F876EDF3}" type="datetime1">
              <a:rPr lang="ru-RU" smtClean="0"/>
              <a:pPr lvl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C9F72-F0AB-428B-A388-2FDE1393AF6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1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>
            <a:noAutofit/>
          </a:bodyPr>
          <a:lstStyle/>
          <a:p>
            <a:pPr lvl="0"/>
            <a:r>
              <a:rPr lang="en-US"/>
              <a:t>Для правки текста заголовка щелкните мышьюClick to edit Master title style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B5362F3-ACA0-467D-8F0A-1E83F876EDF3}" type="datetime1">
              <a:rPr lang="ru-RU"/>
              <a:pPr lvl="0"/>
              <a:t>2020/9/11</a:t>
            </a:fld>
            <a:endParaRPr lang="ru-RU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7D93ED4-DD8C-4EA7-A286-24A258C9B432}" type="slidenum">
              <a:t>‹#›</a:t>
            </a:fld>
            <a:endParaRPr lang="ru-RU"/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6000" b="0" i="0" u="none" strike="noStrike" kern="1200" spc="0">
          <a:ln>
            <a:noFill/>
          </a:ln>
          <a:solidFill>
            <a:srgbClr val="000000"/>
          </a:solidFill>
          <a:latin typeface="Calibri Light" pitchFamily="18"/>
          <a:ea typeface="Microsoft YaHei" pitchFamily="2"/>
          <a:cs typeface="Arial" pitchFamily="2"/>
        </a:defRPr>
      </a:lvl1pPr>
    </p:titleStyle>
    <p:bodyStyle>
      <a:lvl1pPr algn="l" rtl="0" hangingPunct="1">
        <a:lnSpc>
          <a:spcPct val="90000"/>
        </a:lnSpc>
        <a:spcBef>
          <a:spcPts val="0"/>
        </a:spcBef>
        <a:spcAft>
          <a:spcPts val="1417"/>
        </a:spcAft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Для правки текста заголовка щелкните мышьюClick to edit Master title style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Для правки структуры щелкните мышью</a:t>
            </a:r>
          </a:p>
          <a:p>
            <a:pPr lvl="1"/>
            <a:r>
              <a:rPr lang="en-US"/>
              <a:t>Второй уровень структуры</a:t>
            </a:r>
          </a:p>
          <a:p>
            <a:pPr lvl="2"/>
            <a:r>
              <a:rPr lang="en-US"/>
              <a:t>Третий уровень структуры</a:t>
            </a:r>
          </a:p>
          <a:p>
            <a:pPr lvl="3"/>
            <a:r>
              <a:rPr lang="en-US"/>
              <a:t>Четвёртый уровень структуры</a:t>
            </a:r>
          </a:p>
          <a:p>
            <a:pPr lvl="4"/>
            <a:r>
              <a:rPr lang="en-US"/>
              <a:t>Пятый уровень структуры</a:t>
            </a:r>
          </a:p>
          <a:p>
            <a:pPr lvl="5"/>
            <a:r>
              <a:rPr lang="en-US"/>
              <a:t>Шестой уровень структуры</a:t>
            </a:r>
          </a:p>
          <a:p>
            <a:pPr lvl="6"/>
            <a:r>
              <a:rPr lang="en-US"/>
              <a:t>Седьмой уровень структуры</a:t>
            </a:r>
          </a:p>
          <a:p>
            <a:pPr lvl="7"/>
            <a:r>
              <a:rPr lang="en-US"/>
              <a:t>Восьмой уровень структуры</a:t>
            </a:r>
          </a:p>
          <a:p>
            <a:pPr lvl="0"/>
            <a:r>
              <a:rPr lang="en-US"/>
              <a:t>Девятый уровень структурыEdit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D8A591E-52CE-44EE-B958-63BB6CB388A6}" type="datetime1">
              <a:rPr lang="ru-RU"/>
              <a:pPr lvl="0"/>
              <a:t>2020/9/11</a:t>
            </a:fld>
            <a:endParaRPr lang="ru-RU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E7EDBEC-C941-436A-9164-F313B5596AFE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spc="0">
          <a:ln>
            <a:noFill/>
          </a:ln>
          <a:solidFill>
            <a:srgbClr val="000000"/>
          </a:solidFill>
          <a:latin typeface="Calibri Light" pitchFamily="18"/>
          <a:ea typeface="Microsoft YaHei" pitchFamily="2"/>
          <a:cs typeface="Arial" pitchFamily="2"/>
        </a:defRPr>
      </a:lvl1pPr>
    </p:titleStyle>
    <p:bodyStyle>
      <a:lvl1pPr lvl="0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lvl="1" algn="l" rtl="0" hangingPunct="1">
        <a:lnSpc>
          <a:spcPct val="90000"/>
        </a:lnSpc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2pPr>
      <a:lvl3pPr lvl="2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3pPr>
      <a:lvl4pPr lvl="3" algn="l" rtl="0" hangingPunct="1">
        <a:lnSpc>
          <a:spcPct val="90000"/>
        </a:lnSpc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4pPr>
      <a:lvl5pPr lvl="4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5pPr>
      <a:lvl6pPr lvl="5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6pPr>
      <a:lvl7pPr lvl="6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7pPr>
      <a:lvl8pPr lvl="7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8pPr>
      <a:lvl9pPr marL="0" marR="0" lvl="0" indent="0" algn="l" rtl="0" hangingPunct="1">
        <a:lnSpc>
          <a:spcPct val="90000"/>
        </a:lnSpc>
        <a:spcBef>
          <a:spcPts val="1001"/>
        </a:spcBef>
        <a:spcAft>
          <a:spcPts val="1417"/>
        </a:spcAft>
        <a:buSzPct val="45000"/>
        <a:buFont typeface="Arial" pitchFamily="32"/>
        <a:buChar char="•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911640" y="1648800"/>
            <a:ext cx="5007600" cy="2387160"/>
          </a:xfrm>
        </p:spPr>
        <p:txBody>
          <a:bodyPr anchor="t"/>
          <a:lstStyle/>
          <a:p>
            <a:pPr lvl="0" algn="r"/>
            <a:r>
              <a:rPr lang="en-US" sz="3200" b="1">
                <a:solidFill>
                  <a:srgbClr val="330066"/>
                </a:solidFill>
                <a:latin typeface="Calibri" pitchFamily="18"/>
              </a:rPr>
              <a:t>Номинация</a:t>
            </a:r>
            <a:r>
              <a:rPr lang="en-US" sz="3200" b="1">
                <a:latin typeface="Calibri" pitchFamily="18"/>
              </a:rPr>
              <a:t/>
            </a:r>
            <a:br>
              <a:rPr lang="en-US" sz="3200" b="1">
                <a:latin typeface="Calibri" pitchFamily="18"/>
              </a:rPr>
            </a:br>
            <a:r>
              <a:rPr lang="en-US" sz="4400" b="1">
                <a:solidFill>
                  <a:srgbClr val="990099"/>
                </a:solidFill>
                <a:latin typeface="Calibri" pitchFamily="18"/>
              </a:rPr>
              <a:t>Название презентации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245480" y="4428360"/>
            <a:ext cx="7625160" cy="2272680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r">
              <a:spcAft>
                <a:spcPts val="0"/>
              </a:spcAft>
            </a:pPr>
            <a:r>
              <a:rPr lang="ru-RU" b="1">
                <a:solidFill>
                  <a:srgbClr val="663366"/>
                </a:solidFill>
                <a:latin typeface="Calibri" pitchFamily="34"/>
              </a:rPr>
              <a:t>Описание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Систе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2952720" y="360000"/>
            <a:ext cx="6119279" cy="773640"/>
          </a:xfrm>
        </p:spPr>
        <p:txBody>
          <a:bodyPr/>
          <a:lstStyle/>
          <a:p>
            <a:pPr lvl="0"/>
            <a:r>
              <a:rPr lang="en-US" b="1">
                <a:solidFill>
                  <a:srgbClr val="990099"/>
                </a:solidFill>
                <a:latin typeface="Calibri" pitchFamily="34"/>
              </a:rPr>
              <a:t>Задачи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1015355" y="1577477"/>
            <a:ext cx="5115445" cy="545083"/>
            <a:chOff x="1015355" y="1577477"/>
            <a:chExt cx="5115445" cy="545083"/>
          </a:xfrm>
        </p:grpSpPr>
        <p:sp>
          <p:nvSpPr>
            <p:cNvPr id="4" name="Line 8"/>
            <p:cNvSpPr/>
            <p:nvPr/>
          </p:nvSpPr>
          <p:spPr>
            <a:xfrm>
              <a:off x="1310760" y="2122560"/>
              <a:ext cx="482004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5" name="Rectangle 9"/>
            <p:cNvSpPr/>
            <p:nvPr/>
          </p:nvSpPr>
          <p:spPr>
            <a:xfrm rot="3419400">
              <a:off x="1025795" y="1567037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6" name="Text Box 10"/>
            <p:cNvSpPr/>
            <p:nvPr/>
          </p:nvSpPr>
          <p:spPr>
            <a:xfrm>
              <a:off x="2628360" y="165132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7" name="Text Box 11"/>
            <p:cNvSpPr/>
            <p:nvPr/>
          </p:nvSpPr>
          <p:spPr>
            <a:xfrm>
              <a:off x="1091519" y="160848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1</a:t>
              </a:r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1472555" y="2402598"/>
            <a:ext cx="5115445" cy="545081"/>
            <a:chOff x="1472555" y="2402598"/>
            <a:chExt cx="5115445" cy="545081"/>
          </a:xfrm>
        </p:grpSpPr>
        <p:sp>
          <p:nvSpPr>
            <p:cNvPr id="9" name="Line 13"/>
            <p:cNvSpPr/>
            <p:nvPr/>
          </p:nvSpPr>
          <p:spPr>
            <a:xfrm>
              <a:off x="1767960" y="2947679"/>
              <a:ext cx="482004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0" name="Rectangle 14"/>
            <p:cNvSpPr/>
            <p:nvPr/>
          </p:nvSpPr>
          <p:spPr>
            <a:xfrm rot="3419400">
              <a:off x="1482995" y="2392158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1" name="Text Box 15"/>
            <p:cNvSpPr/>
            <p:nvPr/>
          </p:nvSpPr>
          <p:spPr>
            <a:xfrm>
              <a:off x="3085560" y="247644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12" name="Text Box 16"/>
            <p:cNvSpPr/>
            <p:nvPr/>
          </p:nvSpPr>
          <p:spPr>
            <a:xfrm>
              <a:off x="1548719" y="243360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2</a:t>
              </a:r>
            </a:p>
          </p:txBody>
        </p:sp>
      </p:grpSp>
      <p:grpSp>
        <p:nvGrpSpPr>
          <p:cNvPr id="13" name="Group 17"/>
          <p:cNvGrpSpPr/>
          <p:nvPr/>
        </p:nvGrpSpPr>
        <p:grpSpPr>
          <a:xfrm>
            <a:off x="1929755" y="3227717"/>
            <a:ext cx="5115445" cy="545083"/>
            <a:chOff x="1929755" y="3227717"/>
            <a:chExt cx="5115445" cy="545083"/>
          </a:xfrm>
        </p:grpSpPr>
        <p:sp>
          <p:nvSpPr>
            <p:cNvPr id="14" name="Line 18"/>
            <p:cNvSpPr/>
            <p:nvPr/>
          </p:nvSpPr>
          <p:spPr>
            <a:xfrm>
              <a:off x="2226960" y="3771360"/>
              <a:ext cx="4818240" cy="144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 rot="3419400">
              <a:off x="1940195" y="3217277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6" name="Text Box 20"/>
            <p:cNvSpPr/>
            <p:nvPr/>
          </p:nvSpPr>
          <p:spPr>
            <a:xfrm>
              <a:off x="3542759" y="330156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17" name="Text Box 21"/>
            <p:cNvSpPr/>
            <p:nvPr/>
          </p:nvSpPr>
          <p:spPr>
            <a:xfrm>
              <a:off x="2005920" y="325872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3</a:t>
              </a:r>
            </a:p>
          </p:txBody>
        </p:sp>
      </p:grpSp>
      <p:grpSp>
        <p:nvGrpSpPr>
          <p:cNvPr id="18" name="Group 2"/>
          <p:cNvGrpSpPr/>
          <p:nvPr/>
        </p:nvGrpSpPr>
        <p:grpSpPr>
          <a:xfrm>
            <a:off x="2413235" y="4092078"/>
            <a:ext cx="5115445" cy="545082"/>
            <a:chOff x="2413235" y="4092078"/>
            <a:chExt cx="5115445" cy="545082"/>
          </a:xfrm>
        </p:grpSpPr>
        <p:sp>
          <p:nvSpPr>
            <p:cNvPr id="19" name="Line 3"/>
            <p:cNvSpPr/>
            <p:nvPr/>
          </p:nvSpPr>
          <p:spPr>
            <a:xfrm>
              <a:off x="2708639" y="4637160"/>
              <a:ext cx="4820041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20" name="Rectangle 4"/>
            <p:cNvSpPr/>
            <p:nvPr/>
          </p:nvSpPr>
          <p:spPr>
            <a:xfrm rot="3419400">
              <a:off x="2423675" y="4081638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21" name="Text Box 5"/>
            <p:cNvSpPr/>
            <p:nvPr/>
          </p:nvSpPr>
          <p:spPr>
            <a:xfrm>
              <a:off x="4025880" y="416592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22" name="Text Box 6"/>
            <p:cNvSpPr/>
            <p:nvPr/>
          </p:nvSpPr>
          <p:spPr>
            <a:xfrm>
              <a:off x="2489400" y="412308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35595" y="4952478"/>
            <a:ext cx="5115445" cy="545082"/>
            <a:chOff x="2935595" y="4952478"/>
            <a:chExt cx="5115445" cy="545082"/>
          </a:xfrm>
        </p:grpSpPr>
        <p:sp>
          <p:nvSpPr>
            <p:cNvPr id="24" name="Line 23"/>
            <p:cNvSpPr/>
            <p:nvPr/>
          </p:nvSpPr>
          <p:spPr>
            <a:xfrm>
              <a:off x="3231000" y="5497560"/>
              <a:ext cx="482004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3419400">
              <a:off x="2946035" y="4942038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26" name="Text Box 25"/>
            <p:cNvSpPr/>
            <p:nvPr/>
          </p:nvSpPr>
          <p:spPr>
            <a:xfrm>
              <a:off x="4548600" y="502632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27" name="Text Box 26"/>
            <p:cNvSpPr/>
            <p:nvPr/>
          </p:nvSpPr>
          <p:spPr>
            <a:xfrm>
              <a:off x="3011760" y="498348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5</a:t>
              </a:r>
            </a:p>
          </p:txBody>
        </p:sp>
      </p:grpSp>
      <p:pic>
        <p:nvPicPr>
          <p:cNvPr id="2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121200" flipH="1">
            <a:off x="7420478" y="2365179"/>
            <a:ext cx="4027320" cy="160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Freeform 28"/>
          <p:cNvSpPr/>
          <p:nvPr/>
        </p:nvSpPr>
        <p:spPr>
          <a:xfrm>
            <a:off x="8352000" y="288000"/>
            <a:ext cx="1080000" cy="1007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solidFill>
                <a:srgbClr val="6600CC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7056000" y="1368000"/>
            <a:ext cx="516599" cy="503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solidFill>
                <a:srgbClr val="6600CC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504000" y="2015999"/>
            <a:ext cx="864000" cy="792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solidFill>
                <a:srgbClr val="6600CC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Команд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176000" y="60840"/>
            <a:ext cx="4320000" cy="1019159"/>
          </a:xfrm>
        </p:spPr>
        <p:txBody>
          <a:bodyPr/>
          <a:lstStyle/>
          <a:p>
            <a:pPr lvl="0" algn="ctr"/>
            <a:r>
              <a:rPr lang="en-US" b="1">
                <a:solidFill>
                  <a:srgbClr val="990099"/>
                </a:solidFill>
                <a:latin typeface="Calibri" pitchFamily="34"/>
              </a:rPr>
              <a:t>Команда</a:t>
            </a:r>
          </a:p>
        </p:txBody>
      </p:sp>
      <p:sp>
        <p:nvSpPr>
          <p:cNvPr id="3" name="Скругленный прямоугольник 10"/>
          <p:cNvSpPr/>
          <p:nvPr/>
        </p:nvSpPr>
        <p:spPr>
          <a:xfrm>
            <a:off x="531360" y="1184400"/>
            <a:ext cx="2520720" cy="3448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b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2000" b="1" i="0" u="none" strike="noStrike" kern="1200" spc="0">
                <a:ln>
                  <a:noFill/>
                </a:ln>
                <a:solidFill>
                  <a:srgbClr val="663366"/>
                </a:solidFill>
                <a:latin typeface="Calibri Light" pitchFamily="34"/>
                <a:ea typeface="Microsoft YaHei" pitchFamily="2"/>
                <a:cs typeface="Arial" pitchFamily="2"/>
              </a:rPr>
              <a:t>Фио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1800" b="1" i="0" u="none" strike="noStrike" kern="1200" spc="0">
                <a:ln>
                  <a:noFill/>
                </a:ln>
                <a:solidFill>
                  <a:srgbClr val="330066"/>
                </a:solidFill>
                <a:latin typeface="Calibri Light" pitchFamily="34"/>
                <a:ea typeface="Microsoft YaHei" pitchFamily="2"/>
                <a:cs typeface="Arial" pitchFamily="2"/>
              </a:rPr>
              <a:t>должность</a:t>
            </a:r>
          </a:p>
        </p:txBody>
      </p:sp>
      <p:sp>
        <p:nvSpPr>
          <p:cNvPr id="4" name="Скругленный прямоугольник 9"/>
          <p:cNvSpPr/>
          <p:nvPr/>
        </p:nvSpPr>
        <p:spPr>
          <a:xfrm>
            <a:off x="2791080" y="3409560"/>
            <a:ext cx="2520720" cy="3448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b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2000" b="1" i="0" u="none" strike="noStrike" kern="1200" spc="0">
                <a:ln>
                  <a:noFill/>
                </a:ln>
                <a:solidFill>
                  <a:srgbClr val="663366"/>
                </a:solidFill>
                <a:latin typeface="Calibri" pitchFamily="34"/>
                <a:ea typeface="Microsoft YaHei" pitchFamily="2"/>
                <a:cs typeface="Arial" pitchFamily="2"/>
              </a:rPr>
              <a:t>Фио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1800" b="1" i="0" u="none" strike="noStrike" kern="1200" spc="0">
                <a:ln>
                  <a:noFill/>
                </a:ln>
                <a:solidFill>
                  <a:srgbClr val="330066"/>
                </a:solidFill>
                <a:latin typeface="Calibri" pitchFamily="34"/>
                <a:ea typeface="Microsoft YaHei" pitchFamily="2"/>
                <a:cs typeface="Arial" pitchFamily="2"/>
              </a:rPr>
              <a:t>должность</a:t>
            </a:r>
          </a:p>
        </p:txBody>
      </p:sp>
      <p:sp>
        <p:nvSpPr>
          <p:cNvPr id="5" name="Скругленный прямоугольник 6"/>
          <p:cNvSpPr/>
          <p:nvPr/>
        </p:nvSpPr>
        <p:spPr>
          <a:xfrm>
            <a:off x="5055480" y="1214999"/>
            <a:ext cx="2520720" cy="3448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b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2000" b="1" i="0" u="none" strike="noStrike" kern="1200" spc="0">
                <a:ln>
                  <a:noFill/>
                </a:ln>
                <a:solidFill>
                  <a:srgbClr val="663366"/>
                </a:solidFill>
                <a:latin typeface="Calibri" pitchFamily="34"/>
                <a:ea typeface="Microsoft YaHei" pitchFamily="2"/>
                <a:cs typeface="Arial" pitchFamily="2"/>
              </a:rPr>
              <a:t>Фио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1800" b="1" i="0" u="none" strike="noStrike" kern="1200" spc="0">
                <a:ln>
                  <a:noFill/>
                </a:ln>
                <a:solidFill>
                  <a:srgbClr val="330066"/>
                </a:solidFill>
                <a:latin typeface="Calibri" pitchFamily="34"/>
                <a:ea typeface="Microsoft YaHei" pitchFamily="2"/>
                <a:cs typeface="Arial" pitchFamily="2"/>
              </a:rPr>
              <a:t>должность</a:t>
            </a:r>
          </a:p>
        </p:txBody>
      </p:sp>
      <p:sp>
        <p:nvSpPr>
          <p:cNvPr id="6" name="Скругленный прямоугольник 7"/>
          <p:cNvSpPr/>
          <p:nvPr/>
        </p:nvSpPr>
        <p:spPr>
          <a:xfrm>
            <a:off x="7343999" y="3384000"/>
            <a:ext cx="2442240" cy="343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b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2000" b="1" i="0" u="none" strike="noStrike" kern="1200" spc="0">
                <a:ln>
                  <a:noFill/>
                </a:ln>
                <a:solidFill>
                  <a:srgbClr val="663366"/>
                </a:solidFill>
                <a:latin typeface="Calibri" pitchFamily="34"/>
                <a:ea typeface="Microsoft YaHei" pitchFamily="2"/>
                <a:cs typeface="Arial" pitchFamily="2"/>
              </a:rPr>
              <a:t>Фио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1800" b="1" i="0" u="none" strike="noStrike" kern="1200" spc="0">
                <a:ln>
                  <a:noFill/>
                </a:ln>
                <a:solidFill>
                  <a:srgbClr val="330066"/>
                </a:solidFill>
                <a:latin typeface="Calibri" pitchFamily="34"/>
                <a:ea typeface="Microsoft YaHei" pitchFamily="2"/>
                <a:cs typeface="Arial" pitchFamily="2"/>
              </a:rPr>
              <a:t>должность</a:t>
            </a:r>
          </a:p>
        </p:txBody>
      </p:sp>
      <p:sp>
        <p:nvSpPr>
          <p:cNvPr id="7" name="Скругленный прямоугольник 8"/>
          <p:cNvSpPr/>
          <p:nvPr/>
        </p:nvSpPr>
        <p:spPr>
          <a:xfrm>
            <a:off x="9542520" y="1224000"/>
            <a:ext cx="2481480" cy="343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b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2000" b="1" i="0" u="none" strike="noStrike" kern="1200" spc="0">
                <a:ln>
                  <a:noFill/>
                </a:ln>
                <a:solidFill>
                  <a:srgbClr val="663366"/>
                </a:solidFill>
                <a:latin typeface="Calibri" pitchFamily="34"/>
                <a:ea typeface="Microsoft YaHei" pitchFamily="2"/>
                <a:cs typeface="Arial" pitchFamily="2"/>
              </a:rPr>
              <a:t>Фио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1800" b="1" i="0" u="none" strike="noStrike" kern="1200" spc="0">
                <a:ln>
                  <a:noFill/>
                </a:ln>
                <a:solidFill>
                  <a:srgbClr val="330066"/>
                </a:solidFill>
                <a:latin typeface="Calibri" pitchFamily="34"/>
                <a:ea typeface="Microsoft YaHei" pitchFamily="2"/>
                <a:cs typeface="Arial" pitchFamily="2"/>
              </a:rPr>
              <a:t>должность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079" y="1368000"/>
            <a:ext cx="1944000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6000" y="3600000"/>
            <a:ext cx="1944000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28000" y="1368000"/>
            <a:ext cx="1944000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98520" y="3600000"/>
            <a:ext cx="1944000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792000" y="1440000"/>
            <a:ext cx="1944000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664000" y="360000"/>
            <a:ext cx="8969760" cy="905399"/>
          </a:xfrm>
        </p:spPr>
        <p:txBody>
          <a:bodyPr/>
          <a:lstStyle/>
          <a:p>
            <a:pPr lvl="0"/>
            <a:r>
              <a:rPr lang="en-US" b="1">
                <a:solidFill>
                  <a:srgbClr val="990099"/>
                </a:solidFill>
                <a:latin typeface="Calibri" pitchFamily="34"/>
              </a:rPr>
              <a:t>Проблемы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93794" y="4089557"/>
            <a:ext cx="5115446" cy="545083"/>
            <a:chOff x="2393794" y="4089557"/>
            <a:chExt cx="5115446" cy="545083"/>
          </a:xfrm>
        </p:grpSpPr>
        <p:sp>
          <p:nvSpPr>
            <p:cNvPr id="4" name="Line 3"/>
            <p:cNvSpPr/>
            <p:nvPr/>
          </p:nvSpPr>
          <p:spPr>
            <a:xfrm>
              <a:off x="2689200" y="4634640"/>
              <a:ext cx="482004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419400">
              <a:off x="2404234" y="4079117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6" name="Text Box 5"/>
            <p:cNvSpPr/>
            <p:nvPr/>
          </p:nvSpPr>
          <p:spPr>
            <a:xfrm>
              <a:off x="4006440" y="416340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7" name="Text Box 6"/>
            <p:cNvSpPr/>
            <p:nvPr/>
          </p:nvSpPr>
          <p:spPr>
            <a:xfrm>
              <a:off x="2469960" y="412056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5915" y="1574958"/>
            <a:ext cx="5115445" cy="545082"/>
            <a:chOff x="995915" y="1574958"/>
            <a:chExt cx="5115445" cy="545082"/>
          </a:xfrm>
        </p:grpSpPr>
        <p:sp>
          <p:nvSpPr>
            <p:cNvPr id="9" name="Line 8"/>
            <p:cNvSpPr/>
            <p:nvPr/>
          </p:nvSpPr>
          <p:spPr>
            <a:xfrm>
              <a:off x="1291320" y="2120040"/>
              <a:ext cx="482004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3419400">
              <a:off x="1006355" y="1564518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1" name="Text Box 10"/>
            <p:cNvSpPr/>
            <p:nvPr/>
          </p:nvSpPr>
          <p:spPr>
            <a:xfrm>
              <a:off x="2608920" y="164880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12" name="Text Box 11"/>
            <p:cNvSpPr/>
            <p:nvPr/>
          </p:nvSpPr>
          <p:spPr>
            <a:xfrm>
              <a:off x="1072080" y="160596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53115" y="2400078"/>
            <a:ext cx="5115444" cy="545081"/>
            <a:chOff x="1453115" y="2400078"/>
            <a:chExt cx="5115444" cy="545081"/>
          </a:xfrm>
        </p:grpSpPr>
        <p:sp>
          <p:nvSpPr>
            <p:cNvPr id="14" name="Line 13"/>
            <p:cNvSpPr/>
            <p:nvPr/>
          </p:nvSpPr>
          <p:spPr>
            <a:xfrm>
              <a:off x="1748519" y="2945159"/>
              <a:ext cx="482004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3419400">
              <a:off x="1463555" y="2389638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6" name="Text Box 15"/>
            <p:cNvSpPr/>
            <p:nvPr/>
          </p:nvSpPr>
          <p:spPr>
            <a:xfrm>
              <a:off x="3066120" y="247392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17" name="Text Box 16"/>
            <p:cNvSpPr/>
            <p:nvPr/>
          </p:nvSpPr>
          <p:spPr>
            <a:xfrm>
              <a:off x="1529280" y="243108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10314" y="3225198"/>
            <a:ext cx="5115446" cy="545082"/>
            <a:chOff x="1910314" y="3225198"/>
            <a:chExt cx="5115446" cy="545082"/>
          </a:xfrm>
        </p:grpSpPr>
        <p:sp>
          <p:nvSpPr>
            <p:cNvPr id="19" name="Line 18"/>
            <p:cNvSpPr/>
            <p:nvPr/>
          </p:nvSpPr>
          <p:spPr>
            <a:xfrm>
              <a:off x="2207520" y="3768840"/>
              <a:ext cx="4818240" cy="144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3419400">
              <a:off x="1920754" y="3214758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21" name="Text Box 20"/>
            <p:cNvSpPr/>
            <p:nvPr/>
          </p:nvSpPr>
          <p:spPr>
            <a:xfrm>
              <a:off x="3523319" y="329904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22" name="Text Box 21"/>
            <p:cNvSpPr/>
            <p:nvPr/>
          </p:nvSpPr>
          <p:spPr>
            <a:xfrm>
              <a:off x="1986480" y="325620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16154" y="4949958"/>
            <a:ext cx="5115446" cy="545082"/>
            <a:chOff x="2916154" y="4949958"/>
            <a:chExt cx="5115446" cy="545082"/>
          </a:xfrm>
        </p:grpSpPr>
        <p:sp>
          <p:nvSpPr>
            <p:cNvPr id="24" name="Line 23"/>
            <p:cNvSpPr/>
            <p:nvPr/>
          </p:nvSpPr>
          <p:spPr>
            <a:xfrm>
              <a:off x="3211560" y="5495040"/>
              <a:ext cx="4820040" cy="0"/>
            </a:xfrm>
            <a:prstGeom prst="line">
              <a:avLst/>
            </a:prstGeom>
            <a:noFill/>
            <a:ln w="25560">
              <a:solidFill>
                <a:srgbClr val="969696"/>
              </a:solidFill>
              <a:custDash>
                <a:ds d="71000" sp="71000"/>
              </a:custDash>
              <a:round/>
              <a:tailEnd type="arrow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3419400">
              <a:off x="2926594" y="4939518"/>
              <a:ext cx="480960" cy="501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933FF">
                    <a:alpha val="20000"/>
                  </a:srgbClr>
                </a:gs>
                <a:gs pos="50000">
                  <a:srgbClr val="9933FF"/>
                </a:gs>
                <a:gs pos="100000">
                  <a:srgbClr val="9933FF">
                    <a:alpha val="20000"/>
                  </a:srgbClr>
                </a:gs>
              </a:gsLst>
              <a:lin ang="4500000"/>
            </a:gra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solidFill>
                  <a:srgbClr val="6600CC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26" name="Text Box 25"/>
            <p:cNvSpPr/>
            <p:nvPr/>
          </p:nvSpPr>
          <p:spPr>
            <a:xfrm>
              <a:off x="4529160" y="5023800"/>
              <a:ext cx="227484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490A68"/>
                  </a:solidFill>
                  <a:latin typeface="Calibri" pitchFamily="34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27" name="Text Box 26"/>
            <p:cNvSpPr/>
            <p:nvPr/>
          </p:nvSpPr>
          <p:spPr>
            <a:xfrm>
              <a:off x="2992320" y="4980960"/>
              <a:ext cx="334800" cy="45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4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Calibri" pitchFamily="34"/>
                  <a:ea typeface="Microsoft YaHei" pitchFamily="2"/>
                  <a:cs typeface="Arial" pitchFamily="2"/>
                </a:rPr>
                <a:t>5</a:t>
              </a:r>
            </a:p>
          </p:txBody>
        </p:sp>
      </p:grpSp>
      <p:sp>
        <p:nvSpPr>
          <p:cNvPr id="28" name="Скругленный прямоугольник 10"/>
          <p:cNvSpPr/>
          <p:nvPr/>
        </p:nvSpPr>
        <p:spPr>
          <a:xfrm>
            <a:off x="7272000" y="72000"/>
            <a:ext cx="4824000" cy="460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Следствие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6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62080" y="365040"/>
            <a:ext cx="9673920" cy="1146960"/>
          </a:xfrm>
        </p:spPr>
        <p:txBody>
          <a:bodyPr lIns="0" tIns="0" rIns="0" bIns="0" anchor="ctr">
            <a:spAutoFit/>
          </a:bodyPr>
          <a:lstStyle/>
          <a:p>
            <a:pPr lvl="0" algn="ctr"/>
            <a:r>
              <a:rPr lang="en-US" b="1">
                <a:solidFill>
                  <a:srgbClr val="990099"/>
                </a:solidFill>
                <a:latin typeface="Calibri" pitchFamily="18"/>
              </a:rPr>
              <a:t>Что дает система</a:t>
            </a:r>
          </a:p>
        </p:txBody>
      </p:sp>
      <p:sp>
        <p:nvSpPr>
          <p:cNvPr id="3" name="Скругленный прямоугольник 10"/>
          <p:cNvSpPr/>
          <p:nvPr/>
        </p:nvSpPr>
        <p:spPr>
          <a:xfrm>
            <a:off x="503999" y="1584360"/>
            <a:ext cx="9576000" cy="489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6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11000" contrast="7000"/>
            <a:alphaModFix/>
          </a:blip>
          <a:srcRect/>
          <a:stretch>
            <a:fillRect/>
          </a:stretch>
        </p:blipFill>
        <p:spPr>
          <a:xfrm>
            <a:off x="8928000" y="360000"/>
            <a:ext cx="313992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9720000" y="216000"/>
            <a:ext cx="1584000" cy="1584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solidFill>
                <a:srgbClr val="6600CC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9864000" y="288360"/>
            <a:ext cx="1367640" cy="129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0797"/>
              <a:gd name="f5" fmla="val 8278"/>
              <a:gd name="f6" fmla="val 8256"/>
              <a:gd name="f7" fmla="val 6722"/>
              <a:gd name="f8" fmla="val 13405"/>
              <a:gd name="f9" fmla="val 4198"/>
              <a:gd name="f10" fmla="val 16580"/>
              <a:gd name="f11" fmla="val 17401"/>
              <a:gd name="f12" fmla="val 14878"/>
              <a:gd name="f13" fmla="val 13321"/>
              <a:gd name="f14" fmla="*/ f0 1 21600"/>
              <a:gd name="f15" fmla="*/ f1 1 21600"/>
              <a:gd name="f16" fmla="*/ 6722 f14 1"/>
              <a:gd name="f17" fmla="*/ 14878 f14 1"/>
              <a:gd name="f18" fmla="*/ 15460 f15 1"/>
              <a:gd name="f19" fmla="*/ 8256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1600" h="21600">
                <a:moveTo>
                  <a:pt x="f4" y="f2"/>
                </a:moveTo>
                <a:lnTo>
                  <a:pt x="f5" y="f6"/>
                </a:lnTo>
                <a:lnTo>
                  <a:pt x="f2" y="f6"/>
                </a:lnTo>
                <a:lnTo>
                  <a:pt x="f7" y="f8"/>
                </a:lnTo>
                <a:lnTo>
                  <a:pt x="f9" y="f3"/>
                </a:lnTo>
                <a:lnTo>
                  <a:pt x="f4" y="f10"/>
                </a:lnTo>
                <a:lnTo>
                  <a:pt x="f11" y="f3"/>
                </a:lnTo>
                <a:lnTo>
                  <a:pt x="f12" y="f8"/>
                </a:lnTo>
                <a:lnTo>
                  <a:pt x="f3" y="f6"/>
                </a:lnTo>
                <a:lnTo>
                  <a:pt x="f13" y="f6"/>
                </a:lnTo>
                <a:lnTo>
                  <a:pt x="f4" y="f2"/>
                </a:lnTo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solidFill>
                <a:srgbClr val="6600CC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8953920" cy="1325160"/>
          </a:xfrm>
        </p:spPr>
        <p:txBody>
          <a:bodyPr lIns="0" tIns="0" rIns="0" bIns="0" anchor="ctr">
            <a:spAutoFit/>
          </a:bodyPr>
          <a:lstStyle/>
          <a:p>
            <a:pPr lvl="0" algn="ctr"/>
            <a:r>
              <a:rPr lang="en-US" b="1">
                <a:solidFill>
                  <a:srgbClr val="990099"/>
                </a:solidFill>
                <a:latin typeface="Calibri" pitchFamily="18"/>
              </a:rPr>
              <a:t>Преимущества</a:t>
            </a:r>
          </a:p>
        </p:txBody>
      </p:sp>
      <p:sp>
        <p:nvSpPr>
          <p:cNvPr id="3" name="Скругленный прямоугольник 10"/>
          <p:cNvSpPr/>
          <p:nvPr/>
        </p:nvSpPr>
        <p:spPr>
          <a:xfrm>
            <a:off x="503999" y="1584000"/>
            <a:ext cx="9576000" cy="489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6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30840"/>
            <a:ext cx="10515240" cy="1325160"/>
          </a:xfrm>
        </p:spPr>
        <p:txBody>
          <a:bodyPr lIns="0" tIns="0" rIns="0" bIns="0" anchor="ctr"/>
          <a:lstStyle/>
          <a:p>
            <a:pPr lvl="0" algn="ctr"/>
            <a:r>
              <a:rPr lang="en-US" b="1">
                <a:solidFill>
                  <a:srgbClr val="990099"/>
                </a:solidFill>
                <a:latin typeface="Calibri" pitchFamily="18"/>
              </a:rPr>
              <a:t>Как работает</a:t>
            </a:r>
          </a:p>
        </p:txBody>
      </p:sp>
      <p:sp>
        <p:nvSpPr>
          <p:cNvPr id="3" name="Скругленный прямоугольник 10"/>
          <p:cNvSpPr/>
          <p:nvPr/>
        </p:nvSpPr>
        <p:spPr>
          <a:xfrm>
            <a:off x="503999" y="1584360"/>
            <a:ext cx="9576000" cy="489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6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68120" y="72000"/>
            <a:ext cx="3024000" cy="2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82080" y="365040"/>
            <a:ext cx="8665920" cy="1146960"/>
          </a:xfrm>
        </p:spPr>
        <p:txBody>
          <a:bodyPr lIns="0" tIns="0" rIns="0" bIns="0" anchor="ctr"/>
          <a:lstStyle/>
          <a:p>
            <a:pPr lvl="0" algn="ctr"/>
            <a:r>
              <a:rPr lang="en-US" b="1">
                <a:solidFill>
                  <a:srgbClr val="990099"/>
                </a:solidFill>
                <a:latin typeface="Calibri" pitchFamily="18"/>
              </a:rPr>
              <a:t>Выгода</a:t>
            </a:r>
          </a:p>
        </p:txBody>
      </p:sp>
      <p:sp>
        <p:nvSpPr>
          <p:cNvPr id="3" name="Скругленный прямоугольник 10"/>
          <p:cNvSpPr/>
          <p:nvPr/>
        </p:nvSpPr>
        <p:spPr>
          <a:xfrm>
            <a:off x="503999" y="1584720"/>
            <a:ext cx="9576000" cy="489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9933FF">
                  <a:alpha val="20000"/>
                </a:srgbClr>
              </a:gs>
              <a:gs pos="50000">
                <a:srgbClr val="9933FF"/>
              </a:gs>
              <a:gs pos="100000">
                <a:srgbClr val="9933FF">
                  <a:alpha val="20000"/>
                </a:srgbClr>
              </a:gs>
            </a:gsLst>
            <a:lin ang="4500000"/>
          </a:gradFill>
          <a:ln w="31680">
            <a:solidFill>
              <a:srgbClr val="431B57"/>
            </a:solidFill>
            <a:prstDash val="solid"/>
            <a:miter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2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Подзаголовок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r>
              <a:rPr lang="ru-RU" sz="22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34"/>
                <a:ea typeface="Microsoft YaHei" pitchFamily="2"/>
                <a:cs typeface="Arial" pitchFamily="2"/>
              </a:rPr>
              <a:t>Текст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  <a:latin typeface="Calibri" pitchFamily="34"/>
              </a:defRPr>
            </a:pPr>
            <a:endParaRPr lang="ru-RU" sz="26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34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ычный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Lucida Sans Unicode</vt:lpstr>
      <vt:lpstr>StarSymbol</vt:lpstr>
      <vt:lpstr>Tahoma</vt:lpstr>
      <vt:lpstr>Times New Roman</vt:lpstr>
      <vt:lpstr>Обычный</vt:lpstr>
      <vt:lpstr>Обычный 1</vt:lpstr>
      <vt:lpstr>Номинация Название презентации</vt:lpstr>
      <vt:lpstr>Задачи</vt:lpstr>
      <vt:lpstr>Команда</vt:lpstr>
      <vt:lpstr>Проблемы</vt:lpstr>
      <vt:lpstr>Что дает система</vt:lpstr>
      <vt:lpstr>Преимущества</vt:lpstr>
      <vt:lpstr>Как работает</vt:lpstr>
      <vt:lpstr>Выгода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Номинация Название презентации</dc:title>
  <cp:lastModifiedBy>word</cp:lastModifiedBy>
  <cp:revision>1</cp:revision>
  <dcterms:modified xsi:type="dcterms:W3CDTF">2020-09-11T08:26:34Z</dcterms:modified>
</cp:coreProperties>
</file>