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9942500" cy="6761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J24OSOa0vodZcghfOLZpNBLrA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1791" y="0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p10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11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1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p1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4" name="Google Shape;204;p1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3" name="Google Shape;213;p1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2" name="Google Shape;222;p1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2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3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2" name="Google Shape;122;p5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6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7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p8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279775" y="506413"/>
            <a:ext cx="3382963" cy="2536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:notes"/>
          <p:cNvSpPr txBox="1"/>
          <p:nvPr>
            <p:ph idx="12" type="sldNum"/>
          </p:nvPr>
        </p:nvSpPr>
        <p:spPr>
          <a:xfrm>
            <a:off x="563179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9:notes"/>
          <p:cNvSpPr txBox="1"/>
          <p:nvPr>
            <p:ph idx="11" type="ftr"/>
          </p:nvPr>
        </p:nvSpPr>
        <p:spPr>
          <a:xfrm>
            <a:off x="1" y="6421932"/>
            <a:ext cx="4308422" cy="338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djangoproject.com/en/3.2/topics/db/model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jangoproject.com/en/3.2/topics/migra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jangoproject.com/en/3.2/ref/models/queryset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jangoproject.com/en/3.2/topics/http/url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djangoproject.com/en/3.2/topics/http/views/" TargetMode="External"/><Relationship Id="rId4" Type="http://schemas.openxmlformats.org/officeDocument/2006/relationships/hyperlink" Target="https://docs.djangoproject.com/en/3.2/topics/class-based-view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576152" y="2564904"/>
            <a:ext cx="7991696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b="1" lang="ru-RU" sz="36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sz="36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Почему Django?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Гибкая ORM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Интерфейс администрирования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Диспетчер URL на основе регулярных выражений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Шаблонизатор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Кэширующий фреймворк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Интернационализация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Обширное комьюнити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Проект состоит из приложений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Приложения – Python модули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Pluggable-приложения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1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Модель представляет собой единый, окончательный источник информации о ваших данных. Он содержит основные поля и методы, которые вам нужны в работе с данными. Как правило, каждая модель сопоставляется с одной таблицей базы данных.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https://docs.djangoproject.com/en/3.2/topics/db/models/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1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Migrations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Миграция – это способ Django распространять  изменения, которые вы делаете на свои модели  (добавление поля, удаление модели и т. д.) в схему  базы данных. Они предназначены для большей  автоматизации, но вам нужно знать, когда делать  миграции, когда их запускать, и общие проблемы, с  которыми вы могли столкнуться.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https://docs.djangoproject.com/en/3.2/topics/migrations/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ORM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Предоставляет API доступа к БД.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QuerySet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QuerySet, по сути, – список объектов заданной  модели. QuerySet позволяет читать данные из базы  данных, фильтровать и изменять их порядок.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https://docs.djangoproject.com/en/3.2/ref/models/querysets/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6" name="Google Shape;216;p1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URL dispatcher</a:t>
            </a:r>
            <a:endParaRPr/>
          </a:p>
          <a:p>
            <a:pPr indent="-222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Cхема URL-адресов. Позволяет Django выбрать  подходящий view для запроса. Поддерживает  регулярные выражения.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https://docs.djangoproject.com/en/3.2/topics/http/urls/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5" name="Google Shape;225;p1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/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View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Представление – это то место, где мы разместим «логику» работы нашего приложения.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https://docs.djangoproject.com/en/3.2/topics/http/views/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ClassBase view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https://docs.djangoproject.com/en/3.2/topics/class-based-views/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Типичные задачи серверной разработки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Отображение и изменение объектов на сервере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Предоставление API и взаимодействие с API других сервисов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Что мы хотим от фреймворка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Работа с пользователями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Работа с базой данных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Генерация страниц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Организация поддерживаемой архитектуры проекта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Готовые решения для часто встречающихся задач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Пользовательская информация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Что нужно знать о пользователе?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Авторизацию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Временную информацию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Работа с Cookie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Cookie передаются вместе запросом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Сессии хранятся на сервере (в файлах, в базе),  идентификатор сессии передаются в куках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HTML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12168" y="1988840"/>
            <a:ext cx="7804248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HTML страница по сути – очень большая строка</a:t>
            </a:r>
            <a:endParaRPr/>
          </a:p>
          <a:p>
            <a:pPr indent="-174625" lvl="0" marL="18732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Требуются удобные инструменты для работы со строками и генерации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Работа с HTML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859579" y="1941066"/>
            <a:ext cx="33020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&lt;h1&gt;%s&lt;/h1&gt;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&lt;/body&gt;&lt;/html&gt;''' % name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859579" y="3961891"/>
            <a:ext cx="5622925" cy="2034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 = {</a:t>
            </a:r>
            <a:endParaRPr/>
          </a:p>
          <a:p>
            <a:pPr indent="0" lvl="0" marL="558800" marR="5080" rtl="0" algn="l">
              <a:lnSpc>
                <a:spcPct val="1456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'user' : get_user(form['name']),  'friends' : get_friends(form['name'])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render('tpl/home.html', context)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3" name="Google Shape;153;p8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Шаблонизация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546696" y="2274838"/>
            <a:ext cx="66175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{% extends "layout.html" 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{% block body 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&lt;ul&gt;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{% for user in users 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&lt;li&gt; {% include helper %}&lt;/li&gt;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{% endfor 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{% endblock %}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6768000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p9"/>
          <p:cNvSpPr txBox="1"/>
          <p:nvPr>
            <p:ph type="title"/>
          </p:nvPr>
        </p:nvSpPr>
        <p:spPr>
          <a:xfrm>
            <a:off x="539552" y="1124744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latin typeface="Arial"/>
                <a:ea typeface="Arial"/>
                <a:cs typeface="Arial"/>
                <a:sym typeface="Arial"/>
              </a:rPr>
              <a:t>Архитектура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0" y="1701410"/>
            <a:ext cx="4957540" cy="467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morodov 2014.12.01_templat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2014-11-25T16:02:16Z</dcterms:created>
  <dc:creator>Андрей</dc:creator>
</cp:coreProperties>
</file>