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84" r:id="rId3"/>
    <p:sldId id="290" r:id="rId4"/>
    <p:sldId id="294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4920-4E08-47E6-9DD3-A34C75BDE05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F57D-0D96-4F23-85CB-4AE96EE8C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E38E0-08CC-4BFE-BF8D-4B3563D27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840658-A0A0-44B6-AAF8-16E7361E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50AD4-064E-4ADC-8384-EF47DE8D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8D5B-698B-454F-8606-26D74530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564CF-8559-4DA0-850F-BCF682B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0F89-A948-4283-98CE-C7E23831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D36FE1-3AB8-413C-8DEB-C9646BE1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987DF-F3B9-4638-9E32-08860BF1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728BA-0B4D-4689-AF84-091C43B5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91D0D-C719-4847-8DF7-E6B0DC48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EBE6A4-E7BB-4F84-AC34-6D0681B1C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DF567A-AA0D-435D-B69B-98C39D2B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5C835-BC53-49D3-9785-5DE3112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19ED12-28F3-44D8-9686-38BBDDD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87D0A-0060-47DF-BAD4-F6CCEC56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B897D-0825-4B4B-9033-3A96EF45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71961-26FE-44D0-9DD8-EF3AB862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AE595-2EDB-4FE9-B41D-133E19C2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BB0B2-4C68-4150-9D2D-0F33BE14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4BFAD-EC97-45BC-A1D6-050F30C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01C9E-5F8C-460E-A92F-8CD4D454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96DB8-2180-4724-9432-2DA464BA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C88D3-8628-4504-8104-34FD9CAE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25FC9-C547-4321-9E8A-9283B072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3BF5E-1CF8-4F31-899C-0C2F2EE4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89E-C5F9-4741-94F7-D81CC38F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66060-921B-40DC-A028-16E5E9ADA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3DD61-9E90-46CC-87A6-9126652A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87D23-1CE5-45DD-BD9F-47C716D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7A2288-A299-4CCB-B653-740DC60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45FA2-51AC-4310-990E-D5F8846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0DD2A-39D9-479C-AA6E-C746679C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EE955-A6E9-44D2-BCF8-299C9DD5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F97DB-55CB-4B28-BBBE-9656C3D32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914A1-5B41-421B-AE18-FB29824B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B160D9-5A8B-4101-A195-EF78AA170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81625D-8EAF-466D-90B2-3B0741C2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EFDA53-3420-4DD5-B51E-FF2980A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410307-7CD0-4E64-89C0-74BD2BFA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4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B9B81-B0E6-4AF8-B9F3-6CE61CDC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13B30A-90DF-405D-BCF4-4171D8A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DFB445-C8E3-4302-B8D0-D69CDF6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FE7066-940D-4698-9ABE-6DE2CB2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EFDCA5-6603-40B5-AC1E-4BA5C180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5649F4-A37F-47FB-A92B-E2FE7BD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1484D-EA3F-4502-BDA5-45EAE166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313E0-5006-4149-8530-EE1BB0B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3C2F3-F1FD-4B85-960C-E2C4B2E4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5836F9-1AFF-49FF-9C09-938E0F06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948A3-A9D4-4304-AC19-50A1CC3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7494EF-E637-417A-AADE-BCE8A8F8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4B636-8AD5-4172-B814-C1422C3A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BE7E-5282-4B2E-9C0B-5258B78D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89E382-8F8D-40DA-B90C-9B3452F3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C1482-D1CF-4D01-8C7B-42264B13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279E4C-CC47-4DCC-A82C-DD9C362C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930BC-9A63-46A4-AB9F-C248ABD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B0259-2081-4EA5-AB14-045F9C83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2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A4A89-020C-4166-AFF6-336195D2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218D3-8679-4E57-819F-997BFD53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4C0F2-BBE1-4449-B116-4330A3C2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7928A-9FDA-4432-B5A4-3FFF7DBA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EF0EC-8CC5-48ED-8C0C-B736F6451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Illidan200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740701"/>
            <a:ext cx="1536171" cy="14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5552" y="4982355"/>
            <a:ext cx="844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Выполнил студент 4 курса</a:t>
            </a:r>
            <a:endParaRPr lang="en-US" sz="16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группы 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0"/>
              </a:rPr>
              <a:t>09-812 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Садыков И. Н.</a:t>
            </a:r>
          </a:p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Научный руководитель доцент КТК </a:t>
            </a:r>
            <a:r>
              <a:rPr lang="ru-RU" sz="1600" dirty="0" err="1">
                <a:solidFill>
                  <a:schemeClr val="bg1"/>
                </a:solidFill>
                <a:latin typeface="PT Sans" panose="020B0503020203020204" pitchFamily="34" charset="0"/>
              </a:rPr>
              <a:t>Байрашева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 В. Р.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3119671" y="2744115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E87077-438E-41F8-B8CA-E032DF4FA69F}"/>
              </a:ext>
            </a:extLst>
          </p:cNvPr>
          <p:cNvSpPr txBox="1"/>
          <p:nvPr/>
        </p:nvSpPr>
        <p:spPr>
          <a:xfrm>
            <a:off x="1871530" y="2978941"/>
            <a:ext cx="8448939" cy="9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десктопного клиент - серверного мессенджера на C</a:t>
            </a:r>
            <a:r>
              <a:rPr lang="en-US" sz="28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endParaRPr lang="ru-RU" sz="2800" dirty="0">
              <a:solidFill>
                <a:schemeClr val="bg1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Пул соединений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309923-2F27-4503-8021-3D037F7A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79" y="1097487"/>
            <a:ext cx="7623790" cy="46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Демонстрация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4425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548680"/>
            <a:ext cx="1536171" cy="14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3023659" y="2499945"/>
            <a:ext cx="7872875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5867"/>
            </a:pP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Спасибо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за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внимание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!</a:t>
            </a:r>
            <a:endParaRPr sz="4800" b="1" dirty="0">
              <a:solidFill>
                <a:schemeClr val="bg1"/>
              </a:solidFill>
              <a:latin typeface="PT Sans" panose="020B0503020203020204" pitchFamily="34" charset="-52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659" y="4348455"/>
            <a:ext cx="8736971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67" b="1" dirty="0">
                <a:solidFill>
                  <a:schemeClr val="bg1"/>
                </a:solidFill>
                <a:latin typeface="PT Sans" panose="020B0503020203020204" pitchFamily="34" charset="-52"/>
              </a:rPr>
              <a:t>Садыков Ильдар </a:t>
            </a:r>
            <a:r>
              <a:rPr lang="ru-RU" sz="1867" b="1" dirty="0" err="1">
                <a:solidFill>
                  <a:schemeClr val="bg1"/>
                </a:solidFill>
                <a:latin typeface="PT Sans" panose="020B0503020203020204" pitchFamily="34" charset="-52"/>
              </a:rPr>
              <a:t>Наилевич</a:t>
            </a:r>
            <a:endParaRPr lang="ru-RU" sz="1867" b="1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студент группы 09-812</a:t>
            </a:r>
          </a:p>
          <a:p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PT Sans" panose="020B0503020203020204" pitchFamily="34" charset="-52"/>
              </a:rPr>
              <a:t>insadykov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@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stud.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kpfu.ru</a:t>
            </a:r>
          </a:p>
          <a:p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+7 (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927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813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45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09</a:t>
            </a:r>
          </a:p>
          <a:p>
            <a:r>
              <a:rPr lang="en-US" sz="1600" b="0" i="0" u="sng" dirty="0">
                <a:solidFill>
                  <a:schemeClr val="bg1"/>
                </a:solidFill>
                <a:effectLst/>
                <a:latin typeface="PT Sans" panose="020B05030202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https://t.me/Illidan2000</a:t>
            </a:r>
            <a:endParaRPr lang="ru-RU" sz="16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1362" y="1651914"/>
            <a:ext cx="672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1. Обмен информацией на большом расстоянии</a:t>
            </a:r>
            <a:b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</a:b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2.</a:t>
            </a:r>
            <a:r>
              <a:rPr lang="en-US" sz="2000" dirty="0">
                <a:solidFill>
                  <a:srgbClr val="0070C0"/>
                </a:solidFill>
                <a:latin typeface="PT Sans" panose="020B0503020203020204" pitchFamily="34" charset="-52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Эффективно по затратам ресурсов</a:t>
            </a:r>
            <a:b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</a:b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3. Увеличение продуктивности</a:t>
            </a:r>
            <a:b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</a:b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4. Улучшение рабочих отношений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Актуальность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8C90527-F3CB-48A7-BFFE-3732205F1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1858" y="4194928"/>
            <a:ext cx="2271032" cy="247353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D6D4891-8D6B-4B6B-AD8D-1C68FC019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33" y="1669140"/>
            <a:ext cx="3475150" cy="326705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997F131-05B8-4002-B4D7-BC68E7714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445" y="4271925"/>
            <a:ext cx="3475151" cy="22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49387" y="1669140"/>
            <a:ext cx="6724166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800"/>
              </a:spcAft>
            </a:pPr>
            <a:r>
              <a:rPr lang="ru-RU" sz="2000" b="1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– </a:t>
            </a: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прикладного программного обеспечения клиент – серверного кроссплатформенного мессенджера.</a:t>
            </a:r>
          </a:p>
          <a:p>
            <a:pPr indent="457200">
              <a:spcAft>
                <a:spcPts val="800"/>
              </a:spcAft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Задачи, решаемые для достижения цели: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архитектуры клиент – серверного приложения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модели данных, протокола на которых будет основан клиент сервер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D6D4891-8D6B-4B6B-AD8D-1C68FC019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60" y="1669140"/>
            <a:ext cx="3475150" cy="32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Особенности реализации и сборка проекта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5B5434-F30B-40A8-9767-D8BA2526C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369" y="1162112"/>
            <a:ext cx="6727634" cy="47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8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4D1473-0431-4804-82DB-F4E45CFF1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915" y="1490309"/>
            <a:ext cx="5394561" cy="45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B92708-11A8-4E6F-B5BB-F45CB58FC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61" y="1269028"/>
            <a:ext cx="10698826" cy="49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Схема БД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C5D800-BCE7-4CA7-BEA5-78429046D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463" y="956204"/>
            <a:ext cx="6077221" cy="49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Формат общения между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693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Пул потоков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9EA9BA-2EC2-4D9C-A144-1CBBE7D51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514" y="1391507"/>
            <a:ext cx="7887656" cy="37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187</Words>
  <Application>Microsoft Office PowerPoint</Application>
  <PresentationFormat>Широкоэкранный</PresentationFormat>
  <Paragraphs>68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Ildar Sadykov</dc:creator>
  <cp:lastModifiedBy>Ildar Sadykov</cp:lastModifiedBy>
  <cp:revision>38</cp:revision>
  <dcterms:created xsi:type="dcterms:W3CDTF">2021-12-26T10:18:55Z</dcterms:created>
  <dcterms:modified xsi:type="dcterms:W3CDTF">2021-12-26T13:56:58Z</dcterms:modified>
</cp:coreProperties>
</file>