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ldarVS/DS_study/main/Project/Map_US_2020_09_01_U.csv" TargetMode="External"/><Relationship Id="rId2" Type="http://schemas.openxmlformats.org/officeDocument/2006/relationships/hyperlink" Target="https://www.sberbank.ru/ru/oib_atm?tab=at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 курсу</a:t>
            </a:r>
            <a:r>
              <a:rPr lang="en-US" dirty="0" smtClean="0"/>
              <a:t> </a:t>
            </a:r>
            <a:r>
              <a:rPr lang="ru-RU" dirty="0" smtClean="0"/>
              <a:t>«Школа </a:t>
            </a:r>
            <a:r>
              <a:rPr lang="en-US" dirty="0" smtClean="0"/>
              <a:t>DS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выполнил Ильдар Сагдеев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272584" y="5618205"/>
            <a:ext cx="109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2021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82595"/>
            <a:ext cx="96959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проект призван решить задачу предсказания ближайшей станции метро от местоположения устройств самообслуживания (банкоматов) ПАО «Сбербанк», установленных в </a:t>
            </a:r>
            <a:r>
              <a:rPr lang="ru-RU" dirty="0" err="1" smtClean="0"/>
              <a:t>г.Москва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 smtClean="0"/>
              <a:t>Dataset </a:t>
            </a:r>
            <a:r>
              <a:rPr lang="ru-RU" dirty="0" smtClean="0"/>
              <a:t>сформирован на основе публичных данных с официального сайта ПАО «Сбербанк»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www.sberbank.ru/ru/oib_atm?tab=atm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получения результата буду</a:t>
            </a:r>
            <a:r>
              <a:rPr lang="ru-RU" dirty="0"/>
              <a:t>т</a:t>
            </a:r>
            <a:r>
              <a:rPr lang="ru-RU" dirty="0" smtClean="0"/>
              <a:t> использованы знания, полученные в «Школе </a:t>
            </a:r>
            <a:r>
              <a:rPr lang="en-US" dirty="0" smtClean="0"/>
              <a:t>DS</a:t>
            </a:r>
            <a:r>
              <a:rPr lang="ru-RU" dirty="0" smtClean="0"/>
              <a:t>».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Ссылка на данные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raw.githubusercontent.com/IldarVS/DS_study/main/Project/Map_US_2020_09_01_U.csv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0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67</Words>
  <Application>Microsoft Office PowerPoint</Application>
  <PresentationFormat>Широкоэкранный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Грань</vt:lpstr>
      <vt:lpstr>Проект  по курсу «Школа DS»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по курсу «Школа DS»</dc:title>
  <dc:creator>Пользователь Windows</dc:creator>
  <cp:lastModifiedBy>Пользователь Windows</cp:lastModifiedBy>
  <cp:revision>3</cp:revision>
  <dcterms:created xsi:type="dcterms:W3CDTF">2021-02-05T13:19:39Z</dcterms:created>
  <dcterms:modified xsi:type="dcterms:W3CDTF">2021-02-05T13:37:10Z</dcterms:modified>
</cp:coreProperties>
</file>