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ea4e74d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ea4e74d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ea4e74d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ea4e74d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82b8bc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82b8bc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82b8bc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82b8bc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82b8bc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82b8bc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f82b8bc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f82b8bc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82b8bc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82b8bc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f82b8bc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f82b8bc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f82b8bc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f82b8bc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 database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sz="1600"/>
              <a:t>Marianne Wells, Sophie Alderson and Ildiko Wurth</a:t>
            </a:r>
            <a:endParaRPr sz="16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325" y="3550650"/>
            <a:ext cx="2242699" cy="1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View- Ildiko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8600"/>
            <a:ext cx="85206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VIEW VetAppointments AS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Appointments.Appointment_ID, Patients.Species, Patients.Breed, Customers.First_Name, Customers.Surname, Appointments.Appointment_Time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Appointments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INNER JOIN Patients ON Appointments.Patient_ID = Patients.Patient_ID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INNER JOIN Customers ON Patients.CustomerId = Customers.CustomerId;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* FROM VetAppointments;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VetAppointments.Surname from vetappointments where VetAppointments.Species = 'dog';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19575" y="3063475"/>
            <a:ext cx="55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" y="3063475"/>
            <a:ext cx="64960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diagramm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50" y="1017725"/>
            <a:ext cx="6101424" cy="400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- Marianne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59950"/>
            <a:ext cx="85206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USE VetProject;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SELECT Customers.First_Name, Customers.Surname, Insurance_Company.CompanyName FROM Customers INNER JOIN Insurance_Company 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Customers.CustomerID = Insurance_Company.CustomerID;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20900" y="2414000"/>
            <a:ext cx="61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66600"/>
            <a:ext cx="7663655" cy="20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Subquery- Marianne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34075"/>
            <a:ext cx="85206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VetProject;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Breed, Age FROM Patients GROUP BY Patient_ID HAVING Max(Age)&gt;4 ORDER BY AGE ASC;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76250" y="3113025"/>
            <a:ext cx="63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47725"/>
            <a:ext cx="6323225" cy="15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-Marianne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34075"/>
            <a:ext cx="8520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VetProject;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COUNT(DISTINCT CA.City), CA.City, COUNT(CA.CustomerID)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Customer_Address AS CA GROUP BY CA.City;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86400" y="2698775"/>
            <a:ext cx="61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" y="2571750"/>
            <a:ext cx="3845707" cy="1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Event - Sophie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34075"/>
            <a:ext cx="85206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 vetproject;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EVENT Appointment_Event_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ON SCHEDULE AT CURRENT_TIMESTAMP + INTERVAL 1 MINUTE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DO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UPDATE Appointments SET Appointment_Time = Appointment_Time + 1;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20900" y="2992200"/>
            <a:ext cx="66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10775" y="3777550"/>
            <a:ext cx="48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62550" y="3320150"/>
            <a:ext cx="53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0" y="2880525"/>
            <a:ext cx="8319701" cy="18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Trigger -Sophie 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1115025"/>
            <a:ext cx="8213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DELIMITER //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CREATE TRIGGER NEW_DATE_Vaccinations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BEFORE INSERT on Vaccinations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FOR EACH ROW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BEGIN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SET NEW.Vaccination_date = CONCAT(UPPER(SUBSTRING(NEW.Vaccination_date, 1, 1)), LOWER(SUBSTRING(NEW.Vaccination_date FROM 2)));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END //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DELIMITER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INSERT INTO Vaccinations (VaccinationID, Vaccination_Name, Vaccination_date, CustomerId)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VALUES(11, 'Rabies', '2023-02-21', 1);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INSERT INTO Vaccinations (VaccinationID, Vaccination_Name, Vaccination_date, CustomerId)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VALUES(12, 'Distemper', '2022-09-14', 2);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INSERT INTO Vaccinations (VaccinationID, Vaccination_Name, Vaccination_date, CustomerId)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VALUES(13, 'Typhoid', '2023-05-22', 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SELECT *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FROM VetProject.Vaccinations;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172500" y="312750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75" y="312752"/>
            <a:ext cx="4813625" cy="16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Procedure- Ildiko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34075"/>
            <a:ext cx="85206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VetProject;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DELIMITER //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PROCEDURE GetCustomerPets( p_CustomerId INT)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SELECT Patients.Species, Patients.Breed, Patients.Age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FROM Patients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WHERE Patients.CustomerId = p_CustomerId;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DELIMITER 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 GetCustomerPets(1);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C34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34600" y="3389175"/>
            <a:ext cx="61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0" y="3348451"/>
            <a:ext cx="9144001" cy="12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Function-Ildiko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34075"/>
            <a:ext cx="85206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VetProject;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DELIMITER //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FUNCTION IsAmountCovered( p_Amount Integer,  p_InsuranceId INT) RETURNS VARCHAR(10) DETERMINISTIC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BEGIN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DECLARE maxCover integer;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SELECT MaximumCover INTO maxCover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FROM Insurance_Company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WHERE InsuranceCompanyId = p_InsuranceId;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IF p_Amount &lt;= maxCover THEN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RETURN 'Covered';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ELSE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RETURN 'Not Covered';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END IF;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DELIMITER ;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IsAmountCovered(500, 1);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40875" y="4152975"/>
            <a:ext cx="82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0" y="4085400"/>
            <a:ext cx="6000176" cy="9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