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diagrams/colors4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1.xml" ContentType="application/vnd.openxmlformats-officedocument.drawingml.diagramColors+xml"/>
  <Override PartName="/ppt/diagrams/drawing4.xml" ContentType="application/vnd.ms-office.drawingml.diagramDrawing+xml"/>
  <Override PartName="/ppt/diagrams/quickStyle1.xml" ContentType="application/vnd.openxmlformats-officedocument.drawingml.diagramStyle+xml"/>
  <Override PartName="/ppt/diagrams/layout4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2" r:id="rId1"/>
  </p:sldMasterIdLst>
  <p:sldIdLst>
    <p:sldId id="256" r:id="rId2"/>
    <p:sldId id="265" r:id="rId3"/>
    <p:sldId id="258" r:id="rId4"/>
    <p:sldId id="257" r:id="rId5"/>
    <p:sldId id="266" r:id="rId6"/>
    <p:sldId id="268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FCE"/>
    <a:srgbClr val="61EDDC"/>
    <a:srgbClr val="00FFCC"/>
    <a:srgbClr val="66FF99"/>
    <a:srgbClr val="1AB9AE"/>
    <a:srgbClr val="1AB2AE"/>
    <a:srgbClr val="1E596C"/>
    <a:srgbClr val="1FE5BF"/>
    <a:srgbClr val="0409CC"/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CDACC-63E2-4B56-9B49-570324852223}" v="1282" dt="2021-03-14T20:14:54.537"/>
    <p1510:client id="{1F95F132-EFB9-4D78-8689-D274D2742BED}" v="1701" dt="2021-03-15T12:50:3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ENIA D'ANGELO" userId="7cf1e1a7dff2ff80" providerId="LiveId" clId="{1F95F132-EFB9-4D78-8689-D274D2742BED}"/>
    <pc:docChg chg="undo custSel addSld delSld modSld sldOrd">
      <pc:chgData name="ILENIA D'ANGELO" userId="7cf1e1a7dff2ff80" providerId="LiveId" clId="{1F95F132-EFB9-4D78-8689-D274D2742BED}" dt="2021-03-15T12:51:43.122" v="4239" actId="14100"/>
      <pc:docMkLst>
        <pc:docMk/>
      </pc:docMkLst>
      <pc:sldChg chg="addSp delSp modSp mod setBg delDesignElem">
        <pc:chgData name="ILENIA D'ANGELO" userId="7cf1e1a7dff2ff80" providerId="LiveId" clId="{1F95F132-EFB9-4D78-8689-D274D2742BED}" dt="2021-03-15T00:49:24.158" v="3444" actId="207"/>
        <pc:sldMkLst>
          <pc:docMk/>
          <pc:sldMk cId="2566966458" sldId="256"/>
        </pc:sldMkLst>
        <pc:spChg chg="mod">
          <ac:chgData name="ILENIA D'ANGELO" userId="7cf1e1a7dff2ff80" providerId="LiveId" clId="{1F95F132-EFB9-4D78-8689-D274D2742BED}" dt="2021-03-15T00:49:24.158" v="3444" actId="207"/>
          <ac:spMkLst>
            <pc:docMk/>
            <pc:sldMk cId="2566966458" sldId="256"/>
            <ac:spMk id="2" creationId="{15CF8580-1CDD-4357-8B74-BD7738E3F33A}"/>
          </ac:spMkLst>
        </pc:spChg>
        <pc:spChg chg="mod">
          <ac:chgData name="ILENIA D'ANGELO" userId="7cf1e1a7dff2ff80" providerId="LiveId" clId="{1F95F132-EFB9-4D78-8689-D274D2742BED}" dt="2021-03-15T00:49:14.075" v="3442" actId="26606"/>
          <ac:spMkLst>
            <pc:docMk/>
            <pc:sldMk cId="2566966458" sldId="256"/>
            <ac:spMk id="3" creationId="{7B3FB7C2-5E3F-4EB6-B72E-29F8FF440949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2566966458" sldId="256"/>
            <ac:spMk id="71" creationId="{87CC2527-562A-4F69-B487-4371E5B243E7}"/>
          </ac:spMkLst>
        </pc:spChg>
        <pc:spChg chg="add">
          <ac:chgData name="ILENIA D'ANGELO" userId="7cf1e1a7dff2ff80" providerId="LiveId" clId="{1F95F132-EFB9-4D78-8689-D274D2742BED}" dt="2021-03-15T00:49:14.075" v="3442" actId="26606"/>
          <ac:spMkLst>
            <pc:docMk/>
            <pc:sldMk cId="2566966458" sldId="256"/>
            <ac:spMk id="74" creationId="{87CC2527-562A-4F69-B487-4371E5B243E7}"/>
          </ac:spMkLst>
        </pc:spChg>
        <pc:cxnChg chg="add">
          <ac:chgData name="ILENIA D'ANGELO" userId="7cf1e1a7dff2ff80" providerId="LiveId" clId="{1F95F132-EFB9-4D78-8689-D274D2742BED}" dt="2021-03-15T00:49:14.075" v="3442" actId="26606"/>
          <ac:cxnSpMkLst>
            <pc:docMk/>
            <pc:sldMk cId="2566966458" sldId="256"/>
            <ac:cxnSpMk id="76" creationId="{BCDAEC91-5BCE-4B55-9CC0-43EF94CB734B}"/>
          </ac:cxnSpMkLst>
        </pc:cxnChg>
        <pc:cxnChg chg="add del">
          <ac:chgData name="ILENIA D'ANGELO" userId="7cf1e1a7dff2ff80" providerId="LiveId" clId="{1F95F132-EFB9-4D78-8689-D274D2742BED}" dt="2021-03-15T00:07:54.339" v="2767"/>
          <ac:cxnSpMkLst>
            <pc:docMk/>
            <pc:sldMk cId="2566966458" sldId="256"/>
            <ac:cxnSpMk id="116" creationId="{BCDAEC91-5BCE-4B55-9CC0-43EF94CB734B}"/>
          </ac:cxnSpMkLst>
        </pc:cxnChg>
      </pc:sldChg>
      <pc:sldChg chg="addSp delSp modSp mod ord setBg setClrOvrMap delDesignElem">
        <pc:chgData name="ILENIA D'ANGELO" userId="7cf1e1a7dff2ff80" providerId="LiveId" clId="{1F95F132-EFB9-4D78-8689-D274D2742BED}" dt="2021-03-15T12:30:14.923" v="4013"/>
        <pc:sldMkLst>
          <pc:docMk/>
          <pc:sldMk cId="1096054988" sldId="257"/>
        </pc:sldMkLst>
        <pc:spChg chg="mod">
          <ac:chgData name="ILENIA D'ANGELO" userId="7cf1e1a7dff2ff80" providerId="LiveId" clId="{1F95F132-EFB9-4D78-8689-D274D2742BED}" dt="2021-03-15T00:49:51.655" v="3448" actId="26606"/>
          <ac:spMkLst>
            <pc:docMk/>
            <pc:sldMk cId="1096054988" sldId="257"/>
            <ac:spMk id="2" creationId="{1004340F-1959-4025-8A26-1AA1075D2636}"/>
          </ac:spMkLst>
        </pc:spChg>
        <pc:spChg chg="add del mod">
          <ac:chgData name="ILENIA D'ANGELO" userId="7cf1e1a7dff2ff80" providerId="LiveId" clId="{1F95F132-EFB9-4D78-8689-D274D2742BED}" dt="2021-03-14T23:25:26.866" v="1502" actId="26606"/>
          <ac:spMkLst>
            <pc:docMk/>
            <pc:sldMk cId="1096054988" sldId="257"/>
            <ac:spMk id="3" creationId="{7E70EE4C-2A8C-4471-9F59-A39AEC33806D}"/>
          </ac:spMkLst>
        </pc:spChg>
        <pc:spChg chg="add del">
          <ac:chgData name="ILENIA D'ANGELO" userId="7cf1e1a7dff2ff80" providerId="LiveId" clId="{1F95F132-EFB9-4D78-8689-D274D2742BED}" dt="2021-03-14T23:25:10.234" v="1493" actId="26606"/>
          <ac:spMkLst>
            <pc:docMk/>
            <pc:sldMk cId="1096054988" sldId="257"/>
            <ac:spMk id="9" creationId="{7DA1F35B-C8F7-4A5A-9339-7DA4D785B300}"/>
          </ac:spMkLst>
        </pc:spChg>
        <pc:spChg chg="add del">
          <ac:chgData name="ILENIA D'ANGELO" userId="7cf1e1a7dff2ff80" providerId="LiveId" clId="{1F95F132-EFB9-4D78-8689-D274D2742BED}" dt="2021-03-14T23:25:18.167" v="1495" actId="26606"/>
          <ac:spMkLst>
            <pc:docMk/>
            <pc:sldMk cId="1096054988" sldId="257"/>
            <ac:spMk id="10" creationId="{9228552E-C8B1-4A80-8448-0787CE0FC704}"/>
          </ac:spMkLst>
        </pc:spChg>
        <pc:spChg chg="add del">
          <ac:chgData name="ILENIA D'ANGELO" userId="7cf1e1a7dff2ff80" providerId="LiveId" clId="{1F95F132-EFB9-4D78-8689-D274D2742BED}" dt="2021-03-14T23:25:10.234" v="1493" actId="26606"/>
          <ac:spMkLst>
            <pc:docMk/>
            <pc:sldMk cId="1096054988" sldId="257"/>
            <ac:spMk id="11" creationId="{B2D4AD41-40DA-4A81-92F5-B6E3BA1ED82A}"/>
          </ac:spMkLst>
        </pc:spChg>
        <pc:spChg chg="add del">
          <ac:chgData name="ILENIA D'ANGELO" userId="7cf1e1a7dff2ff80" providerId="LiveId" clId="{1F95F132-EFB9-4D78-8689-D274D2742BED}" dt="2021-03-14T23:25:21.632" v="1499" actId="26606"/>
          <ac:spMkLst>
            <pc:docMk/>
            <pc:sldMk cId="1096054988" sldId="257"/>
            <ac:spMk id="14" creationId="{339C8D78-A644-462F-B674-F440635E5353}"/>
          </ac:spMkLst>
        </pc:spChg>
        <pc:spChg chg="add del">
          <ac:chgData name="ILENIA D'ANGELO" userId="7cf1e1a7dff2ff80" providerId="LiveId" clId="{1F95F132-EFB9-4D78-8689-D274D2742BED}" dt="2021-03-14T23:25:18.303" v="1497" actId="26606"/>
          <ac:spMkLst>
            <pc:docMk/>
            <pc:sldMk cId="1096054988" sldId="257"/>
            <ac:spMk id="15" creationId="{2C1BBA94-3F40-40AA-8BB9-E69E25E537C1}"/>
          </ac:spMkLst>
        </pc:spChg>
        <pc:spChg chg="add del">
          <ac:chgData name="ILENIA D'ANGELO" userId="7cf1e1a7dff2ff80" providerId="LiveId" clId="{1F95F132-EFB9-4D78-8689-D274D2742BED}" dt="2021-03-14T23:25:18.303" v="1497" actId="26606"/>
          <ac:spMkLst>
            <pc:docMk/>
            <pc:sldMk cId="1096054988" sldId="257"/>
            <ac:spMk id="16" creationId="{7DD77B92-CB36-4B20-A59A-59625E0F08AB}"/>
          </ac:spMkLst>
        </pc:spChg>
        <pc:spChg chg="add del">
          <ac:chgData name="ILENIA D'ANGELO" userId="7cf1e1a7dff2ff80" providerId="LiveId" clId="{1F95F132-EFB9-4D78-8689-D274D2742BED}" dt="2021-03-14T23:25:21.632" v="1499" actId="26606"/>
          <ac:spMkLst>
            <pc:docMk/>
            <pc:sldMk cId="1096054988" sldId="257"/>
            <ac:spMk id="21" creationId="{AFA67CD3-AB4E-4A7A-BEB8-53C445D8C44E}"/>
          </ac:spMkLst>
        </pc:spChg>
        <pc:spChg chg="add del">
          <ac:chgData name="ILENIA D'ANGELO" userId="7cf1e1a7dff2ff80" providerId="LiveId" clId="{1F95F132-EFB9-4D78-8689-D274D2742BED}" dt="2021-03-14T23:25:21.632" v="1499" actId="26606"/>
          <ac:spMkLst>
            <pc:docMk/>
            <pc:sldMk cId="1096054988" sldId="257"/>
            <ac:spMk id="24" creationId="{7E70EE4C-2A8C-4471-9F59-A39AEC33806D}"/>
          </ac:spMkLst>
        </pc:spChg>
        <pc:spChg chg="add del">
          <ac:chgData name="ILENIA D'ANGELO" userId="7cf1e1a7dff2ff80" providerId="LiveId" clId="{1F95F132-EFB9-4D78-8689-D274D2742BED}" dt="2021-03-14T23:25:26.840" v="1501" actId="26606"/>
          <ac:spMkLst>
            <pc:docMk/>
            <pc:sldMk cId="1096054988" sldId="257"/>
            <ac:spMk id="26" creationId="{7DD77B92-CB36-4B20-A59A-59625E0F08AB}"/>
          </ac:spMkLst>
        </pc:spChg>
        <pc:spChg chg="add del">
          <ac:chgData name="ILENIA D'ANGELO" userId="7cf1e1a7dff2ff80" providerId="LiveId" clId="{1F95F132-EFB9-4D78-8689-D274D2742BED}" dt="2021-03-14T23:25:26.840" v="1501" actId="26606"/>
          <ac:spMkLst>
            <pc:docMk/>
            <pc:sldMk cId="1096054988" sldId="257"/>
            <ac:spMk id="29" creationId="{2C1BBA94-3F40-40AA-8BB9-E69E25E537C1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1096054988" sldId="257"/>
            <ac:spMk id="32" creationId="{7DA1F35B-C8F7-4A5A-9339-7DA4D785B300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1096054988" sldId="257"/>
            <ac:spMk id="33" creationId="{B2D4AD41-40DA-4A81-92F5-B6E3BA1ED82A}"/>
          </ac:spMkLst>
        </pc:spChg>
        <pc:spChg chg="add del">
          <ac:chgData name="ILENIA D'ANGELO" userId="7cf1e1a7dff2ff80" providerId="LiveId" clId="{1F95F132-EFB9-4D78-8689-D274D2742BED}" dt="2021-03-15T00:49:46.081" v="3446" actId="26606"/>
          <ac:spMkLst>
            <pc:docMk/>
            <pc:sldMk cId="1096054988" sldId="257"/>
            <ac:spMk id="36" creationId="{955A2079-FA98-4876-80F0-72364A7D2EA4}"/>
          </ac:spMkLst>
        </pc:spChg>
        <pc:spChg chg="add del">
          <ac:chgData name="ILENIA D'ANGELO" userId="7cf1e1a7dff2ff80" providerId="LiveId" clId="{1F95F132-EFB9-4D78-8689-D274D2742BED}" dt="2021-03-15T00:49:51.655" v="3448" actId="26606"/>
          <ac:spMkLst>
            <pc:docMk/>
            <pc:sldMk cId="1096054988" sldId="257"/>
            <ac:spMk id="37" creationId="{955A2079-FA98-4876-80F0-72364A7D2EA4}"/>
          </ac:spMkLst>
        </pc:spChg>
        <pc:spChg chg="add del">
          <ac:chgData name="ILENIA D'ANGELO" userId="7cf1e1a7dff2ff80" providerId="LiveId" clId="{1F95F132-EFB9-4D78-8689-D274D2742BED}" dt="2021-03-14T23:34:47.811" v="1628" actId="26606"/>
          <ac:spMkLst>
            <pc:docMk/>
            <pc:sldMk cId="1096054988" sldId="257"/>
            <ac:spMk id="39" creationId="{6C4028FD-8BAA-4A19-BFDE-594D991B7552}"/>
          </ac:spMkLst>
        </pc:spChg>
        <pc:grpChg chg="add del">
          <ac:chgData name="ILENIA D'ANGELO" userId="7cf1e1a7dff2ff80" providerId="LiveId" clId="{1F95F132-EFB9-4D78-8689-D274D2742BED}" dt="2021-03-14T23:25:18.303" v="1497" actId="26606"/>
          <ac:grpSpMkLst>
            <pc:docMk/>
            <pc:sldMk cId="1096054988" sldId="257"/>
            <ac:grpSpMk id="17" creationId="{B14B560F-9DD7-4302-A60B-EBD3EF59B073}"/>
          </ac:grpSpMkLst>
        </pc:grpChg>
        <pc:grpChg chg="add del">
          <ac:chgData name="ILENIA D'ANGELO" userId="7cf1e1a7dff2ff80" providerId="LiveId" clId="{1F95F132-EFB9-4D78-8689-D274D2742BED}" dt="2021-03-14T23:25:26.840" v="1501" actId="26606"/>
          <ac:grpSpMkLst>
            <pc:docMk/>
            <pc:sldMk cId="1096054988" sldId="257"/>
            <ac:grpSpMk id="27" creationId="{B14B560F-9DD7-4302-A60B-EBD3EF59B073}"/>
          </ac:grpSpMkLst>
        </pc:grpChg>
        <pc:graphicFrameChg chg="add del">
          <ac:chgData name="ILENIA D'ANGELO" userId="7cf1e1a7dff2ff80" providerId="LiveId" clId="{1F95F132-EFB9-4D78-8689-D274D2742BED}" dt="2021-03-14T23:25:10.234" v="1493" actId="26606"/>
          <ac:graphicFrameMkLst>
            <pc:docMk/>
            <pc:sldMk cId="1096054988" sldId="257"/>
            <ac:graphicFrameMk id="7" creationId="{C06AB521-EBAC-4D91-8D8C-333888A808EE}"/>
          </ac:graphicFrameMkLst>
        </pc:graphicFrameChg>
        <pc:graphicFrameChg chg="add del">
          <ac:chgData name="ILENIA D'ANGELO" userId="7cf1e1a7dff2ff80" providerId="LiveId" clId="{1F95F132-EFB9-4D78-8689-D274D2742BED}" dt="2021-03-14T23:25:18.167" v="1495" actId="26606"/>
          <ac:graphicFrameMkLst>
            <pc:docMk/>
            <pc:sldMk cId="1096054988" sldId="257"/>
            <ac:graphicFrameMk id="13" creationId="{8330872A-37F5-4D3F-83BD-E2646AD0FB32}"/>
          </ac:graphicFrameMkLst>
        </pc:graphicFrameChg>
        <pc:graphicFrameChg chg="add del">
          <ac:chgData name="ILENIA D'ANGELO" userId="7cf1e1a7dff2ff80" providerId="LiveId" clId="{1F95F132-EFB9-4D78-8689-D274D2742BED}" dt="2021-03-14T23:25:18.303" v="1497" actId="26606"/>
          <ac:graphicFrameMkLst>
            <pc:docMk/>
            <pc:sldMk cId="1096054988" sldId="257"/>
            <ac:graphicFrameMk id="19" creationId="{31665797-CAD0-419D-9C7C-31A3E06460F3}"/>
          </ac:graphicFrameMkLst>
        </pc:graphicFrameChg>
        <pc:graphicFrameChg chg="add del">
          <ac:chgData name="ILENIA D'ANGELO" userId="7cf1e1a7dff2ff80" providerId="LiveId" clId="{1F95F132-EFB9-4D78-8689-D274D2742BED}" dt="2021-03-14T23:25:26.840" v="1501" actId="26606"/>
          <ac:graphicFrameMkLst>
            <pc:docMk/>
            <pc:sldMk cId="1096054988" sldId="257"/>
            <ac:graphicFrameMk id="30" creationId="{31665797-CAD0-419D-9C7C-31A3E06460F3}"/>
          </ac:graphicFrameMkLst>
        </pc:graphicFrameChg>
        <pc:graphicFrameChg chg="add mod modGraphic">
          <ac:chgData name="ILENIA D'ANGELO" userId="7cf1e1a7dff2ff80" providerId="LiveId" clId="{1F95F132-EFB9-4D78-8689-D274D2742BED}" dt="2021-03-15T12:13:41.874" v="3974" actId="20577"/>
          <ac:graphicFrameMkLst>
            <pc:docMk/>
            <pc:sldMk cId="1096054988" sldId="257"/>
            <ac:graphicFrameMk id="34" creationId="{C06AB521-EBAC-4D91-8D8C-333888A808EE}"/>
          </ac:graphicFrameMkLst>
        </pc:graphicFrameChg>
        <pc:picChg chg="add del">
          <ac:chgData name="ILENIA D'ANGELO" userId="7cf1e1a7dff2ff80" providerId="LiveId" clId="{1F95F132-EFB9-4D78-8689-D274D2742BED}" dt="2021-03-14T23:24:59.540" v="1491" actId="26606"/>
          <ac:picMkLst>
            <pc:docMk/>
            <pc:sldMk cId="1096054988" sldId="257"/>
            <ac:picMk id="5" creationId="{F1F11EF5-9387-4922-B1B1-5A97136A30B1}"/>
          </ac:picMkLst>
        </pc:picChg>
        <pc:picChg chg="add del">
          <ac:chgData name="ILENIA D'ANGELO" userId="7cf1e1a7dff2ff80" providerId="LiveId" clId="{1F95F132-EFB9-4D78-8689-D274D2742BED}" dt="2021-03-14T23:25:18.167" v="1495" actId="26606"/>
          <ac:picMkLst>
            <pc:docMk/>
            <pc:sldMk cId="1096054988" sldId="257"/>
            <ac:picMk id="6" creationId="{6D2C383C-9773-4185-BE23-C848AD0F6AB7}"/>
          </ac:picMkLst>
        </pc:picChg>
        <pc:picChg chg="add del">
          <ac:chgData name="ILENIA D'ANGELO" userId="7cf1e1a7dff2ff80" providerId="LiveId" clId="{1F95F132-EFB9-4D78-8689-D274D2742BED}" dt="2021-03-14T23:25:21.632" v="1499" actId="26606"/>
          <ac:picMkLst>
            <pc:docMk/>
            <pc:sldMk cId="1096054988" sldId="257"/>
            <ac:picMk id="22" creationId="{07CF545F-9C2E-4446-97CD-AD92990C2B68}"/>
          </ac:picMkLst>
        </pc:picChg>
        <pc:picChg chg="add del">
          <ac:chgData name="ILENIA D'ANGELO" userId="7cf1e1a7dff2ff80" providerId="LiveId" clId="{1F95F132-EFB9-4D78-8689-D274D2742BED}" dt="2021-03-14T23:25:21.632" v="1499" actId="26606"/>
          <ac:picMkLst>
            <pc:docMk/>
            <pc:sldMk cId="1096054988" sldId="257"/>
            <ac:picMk id="23" creationId="{96642C8D-D811-4861-BBDF-129DD485A8AA}"/>
          </ac:picMkLst>
        </pc:picChg>
      </pc:sldChg>
      <pc:sldChg chg="addSp delSp modSp mod ord setBg">
        <pc:chgData name="ILENIA D'ANGELO" userId="7cf1e1a7dff2ff80" providerId="LiveId" clId="{1F95F132-EFB9-4D78-8689-D274D2742BED}" dt="2021-03-15T12:50:33.619" v="4237" actId="20577"/>
        <pc:sldMkLst>
          <pc:docMk/>
          <pc:sldMk cId="1008023654" sldId="258"/>
        </pc:sldMkLst>
        <pc:spChg chg="mod ord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2" creationId="{195F5FE8-D0F9-4E5F-985E-C1B9F9CE7DDC}"/>
          </ac:spMkLst>
        </pc:spChg>
        <pc:spChg chg="del mod">
          <ac:chgData name="ILENIA D'ANGELO" userId="7cf1e1a7dff2ff80" providerId="LiveId" clId="{1F95F132-EFB9-4D78-8689-D274D2742BED}" dt="2021-03-15T11:19:14.287" v="3515" actId="931"/>
          <ac:spMkLst>
            <pc:docMk/>
            <pc:sldMk cId="1008023654" sldId="258"/>
            <ac:spMk id="3" creationId="{4FCC75FC-F1E6-4249-9D5A-1778C9C67744}"/>
          </ac:spMkLst>
        </pc:spChg>
        <pc:spChg chg="add del">
          <ac:chgData name="ILENIA D'ANGELO" userId="7cf1e1a7dff2ff80" providerId="LiveId" clId="{1F95F132-EFB9-4D78-8689-D274D2742BED}" dt="2021-03-15T11:20:54.897" v="3517" actId="26606"/>
          <ac:spMkLst>
            <pc:docMk/>
            <pc:sldMk cId="1008023654" sldId="258"/>
            <ac:spMk id="9" creationId="{F7324789-4BDB-4FC2-8325-DAA4DD1FF19F}"/>
          </ac:spMkLst>
        </pc:spChg>
        <pc:spChg chg="add del">
          <ac:chgData name="ILENIA D'ANGELO" userId="7cf1e1a7dff2ff80" providerId="LiveId" clId="{1F95F132-EFB9-4D78-8689-D274D2742BED}" dt="2021-03-15T11:21:19.290" v="3519" actId="26606"/>
          <ac:spMkLst>
            <pc:docMk/>
            <pc:sldMk cId="1008023654" sldId="258"/>
            <ac:spMk id="15" creationId="{49CD2D09-B1BB-4DF5-9E1C-3D21B21EDEFD}"/>
          </ac:spMkLst>
        </pc:spChg>
        <pc:spChg chg="add del">
          <ac:chgData name="ILENIA D'ANGELO" userId="7cf1e1a7dff2ff80" providerId="LiveId" clId="{1F95F132-EFB9-4D78-8689-D274D2742BED}" dt="2021-03-15T11:21:19.290" v="3519" actId="26606"/>
          <ac:spMkLst>
            <pc:docMk/>
            <pc:sldMk cId="1008023654" sldId="258"/>
            <ac:spMk id="16" creationId="{967C29FE-FD32-4AFB-AD20-DBDF5864B2D8}"/>
          </ac:spMkLst>
        </pc:spChg>
        <pc:spChg chg="add del">
          <ac:chgData name="ILENIA D'ANGELO" userId="7cf1e1a7dff2ff80" providerId="LiveId" clId="{1F95F132-EFB9-4D78-8689-D274D2742BED}" dt="2021-03-15T11:21:19.290" v="3519" actId="26606"/>
          <ac:spMkLst>
            <pc:docMk/>
            <pc:sldMk cId="1008023654" sldId="258"/>
            <ac:spMk id="17" creationId="{BDEFE0D4-A188-4CFC-8A69-5ED16EEA06ED}"/>
          </ac:spMkLst>
        </pc:spChg>
        <pc:spChg chg="add del">
          <ac:chgData name="ILENIA D'ANGELO" userId="7cf1e1a7dff2ff80" providerId="LiveId" clId="{1F95F132-EFB9-4D78-8689-D274D2742BED}" dt="2021-03-15T12:02:53.397" v="3888" actId="26606"/>
          <ac:spMkLst>
            <pc:docMk/>
            <pc:sldMk cId="1008023654" sldId="258"/>
            <ac:spMk id="19" creationId="{DB304A14-32D0-4873-B914-423ED7B8DAFD}"/>
          </ac:spMkLst>
        </pc:spChg>
        <pc:spChg chg="add del mod ord">
          <ac:chgData name="ILENIA D'ANGELO" userId="7cf1e1a7dff2ff80" providerId="LiveId" clId="{1F95F132-EFB9-4D78-8689-D274D2742BED}" dt="2021-03-15T12:50:33.619" v="4237" actId="20577"/>
          <ac:spMkLst>
            <pc:docMk/>
            <pc:sldMk cId="1008023654" sldId="258"/>
            <ac:spMk id="20" creationId="{ED683D41-C6E5-4D18-8C81-7432A631E8C1}"/>
          </ac:spMkLst>
        </pc:spChg>
        <pc:spChg chg="add del">
          <ac:chgData name="ILENIA D'ANGELO" userId="7cf1e1a7dff2ff80" providerId="LiveId" clId="{1F95F132-EFB9-4D78-8689-D274D2742BED}" dt="2021-03-15T12:02:53.397" v="3888" actId="26606"/>
          <ac:spMkLst>
            <pc:docMk/>
            <pc:sldMk cId="1008023654" sldId="258"/>
            <ac:spMk id="21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02:53.397" v="3888" actId="26606"/>
          <ac:spMkLst>
            <pc:docMk/>
            <pc:sldMk cId="1008023654" sldId="258"/>
            <ac:spMk id="22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02:53.393" v="3887" actId="26606"/>
          <ac:spMkLst>
            <pc:docMk/>
            <pc:sldMk cId="1008023654" sldId="258"/>
            <ac:spMk id="27" creationId="{49CD2D09-B1BB-4DF5-9E1C-3D21B21EDEFD}"/>
          </ac:spMkLst>
        </pc:spChg>
        <pc:spChg chg="add del">
          <ac:chgData name="ILENIA D'ANGELO" userId="7cf1e1a7dff2ff80" providerId="LiveId" clId="{1F95F132-EFB9-4D78-8689-D274D2742BED}" dt="2021-03-15T12:02:53.393" v="3887" actId="26606"/>
          <ac:spMkLst>
            <pc:docMk/>
            <pc:sldMk cId="1008023654" sldId="258"/>
            <ac:spMk id="31" creationId="{967C29FE-FD32-4AFB-AD20-DBDF5864B2D8}"/>
          </ac:spMkLst>
        </pc:spChg>
        <pc:spChg chg="add del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33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34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35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04:23.270" v="3900" actId="26606"/>
          <ac:spMkLst>
            <pc:docMk/>
            <pc:sldMk cId="1008023654" sldId="258"/>
            <ac:spMk id="38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4:23.270" v="3900" actId="26606"/>
          <ac:spMkLst>
            <pc:docMk/>
            <pc:sldMk cId="1008023654" sldId="258"/>
            <ac:spMk id="39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3:20.372" v="3890" actId="26606"/>
          <ac:spMkLst>
            <pc:docMk/>
            <pc:sldMk cId="1008023654" sldId="258"/>
            <ac:spMk id="40" creationId="{D3E17859-C5F0-476F-A082-A4CB8841DB24}"/>
          </ac:spMkLst>
        </pc:spChg>
        <pc:spChg chg="add del">
          <ac:chgData name="ILENIA D'ANGELO" userId="7cf1e1a7dff2ff80" providerId="LiveId" clId="{1F95F132-EFB9-4D78-8689-D274D2742BED}" dt="2021-03-15T12:04:23.270" v="3900" actId="26606"/>
          <ac:spMkLst>
            <pc:docMk/>
            <pc:sldMk cId="1008023654" sldId="258"/>
            <ac:spMk id="41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3:20.372" v="3890" actId="26606"/>
          <ac:spMkLst>
            <pc:docMk/>
            <pc:sldMk cId="1008023654" sldId="258"/>
            <ac:spMk id="42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5T12:04:25.233" v="3902" actId="26606"/>
          <ac:spMkLst>
            <pc:docMk/>
            <pc:sldMk cId="1008023654" sldId="258"/>
            <ac:spMk id="43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3:20.372" v="3890" actId="26606"/>
          <ac:spMkLst>
            <pc:docMk/>
            <pc:sldMk cId="1008023654" sldId="258"/>
            <ac:spMk id="44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5T12:04:25.233" v="3902" actId="26606"/>
          <ac:spMkLst>
            <pc:docMk/>
            <pc:sldMk cId="1008023654" sldId="258"/>
            <ac:spMk id="45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3:27.276" v="3892" actId="26606"/>
          <ac:spMkLst>
            <pc:docMk/>
            <pc:sldMk cId="1008023654" sldId="258"/>
            <ac:spMk id="46" creationId="{77C59BEC-C4CC-4741-B975-08C543178D3D}"/>
          </ac:spMkLst>
        </pc:spChg>
        <pc:spChg chg="add del">
          <ac:chgData name="ILENIA D'ANGELO" userId="7cf1e1a7dff2ff80" providerId="LiveId" clId="{1F95F132-EFB9-4D78-8689-D274D2742BED}" dt="2021-03-15T12:03:27.276" v="3892" actId="26606"/>
          <ac:spMkLst>
            <pc:docMk/>
            <pc:sldMk cId="1008023654" sldId="258"/>
            <ac:spMk id="47" creationId="{72DEF309-605D-4117-9340-6D589B6C3A34}"/>
          </ac:spMkLst>
        </pc:spChg>
        <pc:spChg chg="add del">
          <ac:chgData name="ILENIA D'ANGELO" userId="7cf1e1a7dff2ff80" providerId="LiveId" clId="{1F95F132-EFB9-4D78-8689-D274D2742BED}" dt="2021-03-15T12:03:27.276" v="3892" actId="26606"/>
          <ac:spMkLst>
            <pc:docMk/>
            <pc:sldMk cId="1008023654" sldId="258"/>
            <ac:spMk id="48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5T12:04:25.233" v="3902" actId="26606"/>
          <ac:spMkLst>
            <pc:docMk/>
            <pc:sldMk cId="1008023654" sldId="258"/>
            <ac:spMk id="49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3:34.483" v="3894" actId="26606"/>
          <ac:spMkLst>
            <pc:docMk/>
            <pc:sldMk cId="1008023654" sldId="258"/>
            <ac:spMk id="50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03:34.483" v="3894" actId="26606"/>
          <ac:spMkLst>
            <pc:docMk/>
            <pc:sldMk cId="1008023654" sldId="258"/>
            <ac:spMk id="51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03:34.483" v="3894" actId="26606"/>
          <ac:spMkLst>
            <pc:docMk/>
            <pc:sldMk cId="1008023654" sldId="258"/>
            <ac:spMk id="52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04:28.634" v="3904" actId="26606"/>
          <ac:spMkLst>
            <pc:docMk/>
            <pc:sldMk cId="1008023654" sldId="258"/>
            <ac:spMk id="53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4:06.816" v="3896" actId="26606"/>
          <ac:spMkLst>
            <pc:docMk/>
            <pc:sldMk cId="1008023654" sldId="258"/>
            <ac:spMk id="54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04:06.816" v="3896" actId="26606"/>
          <ac:spMkLst>
            <pc:docMk/>
            <pc:sldMk cId="1008023654" sldId="258"/>
            <ac:spMk id="55" creationId="{ED683D41-C6E5-4D18-8C81-7432A631E8C1}"/>
          </ac:spMkLst>
        </pc:spChg>
        <pc:spChg chg="add del">
          <ac:chgData name="ILENIA D'ANGELO" userId="7cf1e1a7dff2ff80" providerId="LiveId" clId="{1F95F132-EFB9-4D78-8689-D274D2742BED}" dt="2021-03-15T12:04:06.816" v="3896" actId="26606"/>
          <ac:spMkLst>
            <pc:docMk/>
            <pc:sldMk cId="1008023654" sldId="258"/>
            <ac:spMk id="56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04:06.816" v="3896" actId="26606"/>
          <ac:spMkLst>
            <pc:docMk/>
            <pc:sldMk cId="1008023654" sldId="258"/>
            <ac:spMk id="57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04:28.634" v="3904" actId="26606"/>
          <ac:spMkLst>
            <pc:docMk/>
            <pc:sldMk cId="1008023654" sldId="258"/>
            <ac:spMk id="58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4:21.283" v="3898" actId="26606"/>
          <ac:spMkLst>
            <pc:docMk/>
            <pc:sldMk cId="1008023654" sldId="258"/>
            <ac:spMk id="59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4:21.283" v="3898" actId="26606"/>
          <ac:spMkLst>
            <pc:docMk/>
            <pc:sldMk cId="1008023654" sldId="258"/>
            <ac:spMk id="60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4:21.283" v="3898" actId="26606"/>
          <ac:spMkLst>
            <pc:docMk/>
            <pc:sldMk cId="1008023654" sldId="258"/>
            <ac:spMk id="61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4:21.283" v="3898" actId="26606"/>
          <ac:spMkLst>
            <pc:docMk/>
            <pc:sldMk cId="1008023654" sldId="258"/>
            <ac:spMk id="62" creationId="{ED683D41-C6E5-4D18-8C81-7432A631E8C1}"/>
          </ac:spMkLst>
        </pc:spChg>
        <pc:spChg chg="add del">
          <ac:chgData name="ILENIA D'ANGELO" userId="7cf1e1a7dff2ff80" providerId="LiveId" clId="{1F95F132-EFB9-4D78-8689-D274D2742BED}" dt="2021-03-15T12:04:28.634" v="3904" actId="26606"/>
          <ac:spMkLst>
            <pc:docMk/>
            <pc:sldMk cId="1008023654" sldId="258"/>
            <ac:spMk id="63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4:34.585" v="3906" actId="26606"/>
          <ac:spMkLst>
            <pc:docMk/>
            <pc:sldMk cId="1008023654" sldId="258"/>
            <ac:spMk id="64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4:34.585" v="3906" actId="26606"/>
          <ac:spMkLst>
            <pc:docMk/>
            <pc:sldMk cId="1008023654" sldId="258"/>
            <ac:spMk id="65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4:34.585" v="3906" actId="26606"/>
          <ac:spMkLst>
            <pc:docMk/>
            <pc:sldMk cId="1008023654" sldId="258"/>
            <ac:spMk id="66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4:40.853" v="3908" actId="26606"/>
          <ac:spMkLst>
            <pc:docMk/>
            <pc:sldMk cId="1008023654" sldId="258"/>
            <ac:spMk id="67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04:40.853" v="3908" actId="26606"/>
          <ac:spMkLst>
            <pc:docMk/>
            <pc:sldMk cId="1008023654" sldId="258"/>
            <ac:spMk id="68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04:40.853" v="3908" actId="26606"/>
          <ac:spMkLst>
            <pc:docMk/>
            <pc:sldMk cId="1008023654" sldId="258"/>
            <ac:spMk id="69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70" creationId="{95199994-21AE-49A2-BA0D-12E295989A9A}"/>
          </ac:spMkLst>
        </pc:spChg>
        <pc:spChg chg="add del">
          <ac:chgData name="ILENIA D'ANGELO" userId="7cf1e1a7dff2ff80" providerId="LiveId" clId="{1F95F132-EFB9-4D78-8689-D274D2742BED}" dt="2021-03-15T12:05:07.231" v="3910" actId="26606"/>
          <ac:spMkLst>
            <pc:docMk/>
            <pc:sldMk cId="1008023654" sldId="258"/>
            <ac:spMk id="71" creationId="{A2C34835-4F79-4934-B151-D68E79764C72}"/>
          </ac:spMkLst>
        </pc:spChg>
        <pc:graphicFrameChg chg="add del">
          <ac:chgData name="ILENIA D'ANGELO" userId="7cf1e1a7dff2ff80" providerId="LiveId" clId="{1F95F132-EFB9-4D78-8689-D274D2742BED}" dt="2021-03-15T12:03:34.483" v="3894" actId="26606"/>
          <ac:graphicFrameMkLst>
            <pc:docMk/>
            <pc:sldMk cId="1008023654" sldId="258"/>
            <ac:graphicFrameMk id="37" creationId="{3E3CB271-9395-46DF-8A18-7897EC978F48}"/>
          </ac:graphicFrameMkLst>
        </pc:graphicFrameChg>
        <pc:picChg chg="add mod ord">
          <ac:chgData name="ILENIA D'ANGELO" userId="7cf1e1a7dff2ff80" providerId="LiveId" clId="{1F95F132-EFB9-4D78-8689-D274D2742BED}" dt="2021-03-15T12:05:18.704" v="3912" actId="14100"/>
          <ac:picMkLst>
            <pc:docMk/>
            <pc:sldMk cId="1008023654" sldId="258"/>
            <ac:picMk id="5" creationId="{5F9D833D-AC82-490A-B8AC-AF71EA0BC6AD}"/>
          </ac:picMkLst>
        </pc:picChg>
        <pc:picChg chg="add del">
          <ac:chgData name="ILENIA D'ANGELO" userId="7cf1e1a7dff2ff80" providerId="LiveId" clId="{1F95F132-EFB9-4D78-8689-D274D2742BED}" dt="2021-03-15T11:20:54.897" v="3517" actId="26606"/>
          <ac:picMkLst>
            <pc:docMk/>
            <pc:sldMk cId="1008023654" sldId="258"/>
            <ac:picMk id="12" creationId="{54DDEBDD-D8BD-41A6-8A0D-B00E3768B0F9}"/>
          </ac:picMkLst>
        </pc:picChg>
        <pc:picChg chg="add del">
          <ac:chgData name="ILENIA D'ANGELO" userId="7cf1e1a7dff2ff80" providerId="LiveId" clId="{1F95F132-EFB9-4D78-8689-D274D2742BED}" dt="2021-03-15T11:21:19.290" v="3519" actId="26606"/>
          <ac:picMkLst>
            <pc:docMk/>
            <pc:sldMk cId="1008023654" sldId="258"/>
            <ac:picMk id="14" creationId="{83355637-BA71-4F63-94C9-E77BF81BDFC0}"/>
          </ac:picMkLst>
        </pc:picChg>
        <pc:picChg chg="add del">
          <ac:chgData name="ILENIA D'ANGELO" userId="7cf1e1a7dff2ff80" providerId="LiveId" clId="{1F95F132-EFB9-4D78-8689-D274D2742BED}" dt="2021-03-15T12:02:53.393" v="3887" actId="26606"/>
          <ac:picMkLst>
            <pc:docMk/>
            <pc:sldMk cId="1008023654" sldId="258"/>
            <ac:picMk id="29" creationId="{83355637-BA71-4F63-94C9-E77BF81BDFC0}"/>
          </ac:picMkLst>
        </pc:picChg>
      </pc:sldChg>
      <pc:sldChg chg="addSp delSp modSp del mod setBg setClrOvrMap delDesignElem">
        <pc:chgData name="ILENIA D'ANGELO" userId="7cf1e1a7dff2ff80" providerId="LiveId" clId="{1F95F132-EFB9-4D78-8689-D274D2742BED}" dt="2021-03-15T12:14:26.199" v="3976" actId="47"/>
        <pc:sldMkLst>
          <pc:docMk/>
          <pc:sldMk cId="2915122525" sldId="259"/>
        </pc:sldMkLst>
        <pc:spChg chg="mod">
          <ac:chgData name="ILENIA D'ANGELO" userId="7cf1e1a7dff2ff80" providerId="LiveId" clId="{1F95F132-EFB9-4D78-8689-D274D2742BED}" dt="2021-03-15T00:02:27.073" v="2703" actId="26606"/>
          <ac:spMkLst>
            <pc:docMk/>
            <pc:sldMk cId="2915122525" sldId="259"/>
            <ac:spMk id="2" creationId="{EA70CBB9-BA31-4B65-AB2D-449404D558DC}"/>
          </ac:spMkLst>
        </pc:spChg>
        <pc:spChg chg="mod ord">
          <ac:chgData name="ILENIA D'ANGELO" userId="7cf1e1a7dff2ff80" providerId="LiveId" clId="{1F95F132-EFB9-4D78-8689-D274D2742BED}" dt="2021-03-15T00:11:06.298" v="2792"/>
          <ac:spMkLst>
            <pc:docMk/>
            <pc:sldMk cId="2915122525" sldId="259"/>
            <ac:spMk id="3" creationId="{0963D398-D735-4E4B-B51E-4F12D0E68A05}"/>
          </ac:spMkLst>
        </pc:spChg>
        <pc:spChg chg="add del">
          <ac:chgData name="ILENIA D'ANGELO" userId="7cf1e1a7dff2ff80" providerId="LiveId" clId="{1F95F132-EFB9-4D78-8689-D274D2742BED}" dt="2021-03-14T23:26:08.336" v="1504" actId="26606"/>
          <ac:spMkLst>
            <pc:docMk/>
            <pc:sldMk cId="2915122525" sldId="259"/>
            <ac:spMk id="12" creationId="{2EB492CD-616E-47F8-933B-5E2D952A0593}"/>
          </ac:spMkLst>
        </pc:spChg>
        <pc:spChg chg="add del">
          <ac:chgData name="ILENIA D'ANGELO" userId="7cf1e1a7dff2ff80" providerId="LiveId" clId="{1F95F132-EFB9-4D78-8689-D274D2742BED}" dt="2021-03-14T23:26:08.336" v="1504" actId="26606"/>
          <ac:spMkLst>
            <pc:docMk/>
            <pc:sldMk cId="2915122525" sldId="259"/>
            <ac:spMk id="14" creationId="{59383CF9-23B5-4335-9B21-1791C4CF1C75}"/>
          </ac:spMkLst>
        </pc:spChg>
        <pc:spChg chg="add del">
          <ac:chgData name="ILENIA D'ANGELO" userId="7cf1e1a7dff2ff80" providerId="LiveId" clId="{1F95F132-EFB9-4D78-8689-D274D2742BED}" dt="2021-03-14T23:26:08.336" v="1504" actId="26606"/>
          <ac:spMkLst>
            <pc:docMk/>
            <pc:sldMk cId="2915122525" sldId="259"/>
            <ac:spMk id="16" creationId="{0007FE00-9498-4706-B255-6437B0252C02}"/>
          </ac:spMkLst>
        </pc:spChg>
        <pc:spChg chg="add del">
          <ac:chgData name="ILENIA D'ANGELO" userId="7cf1e1a7dff2ff80" providerId="LiveId" clId="{1F95F132-EFB9-4D78-8689-D274D2742BED}" dt="2021-03-14T23:26:09.457" v="1506" actId="26606"/>
          <ac:spMkLst>
            <pc:docMk/>
            <pc:sldMk cId="2915122525" sldId="259"/>
            <ac:spMk id="18" creationId="{4F7EBAE4-9945-4473-9E34-B2C66EA0F03D}"/>
          </ac:spMkLst>
        </pc:spChg>
        <pc:spChg chg="add del">
          <ac:chgData name="ILENIA D'ANGELO" userId="7cf1e1a7dff2ff80" providerId="LiveId" clId="{1F95F132-EFB9-4D78-8689-D274D2742BED}" dt="2021-03-14T23:26:09.457" v="1506" actId="26606"/>
          <ac:spMkLst>
            <pc:docMk/>
            <pc:sldMk cId="2915122525" sldId="259"/>
            <ac:spMk id="19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4T23:26:09.457" v="1506" actId="26606"/>
          <ac:spMkLst>
            <pc:docMk/>
            <pc:sldMk cId="2915122525" sldId="259"/>
            <ac:spMk id="20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4T23:26:35.741" v="1520" actId="26606"/>
          <ac:spMkLst>
            <pc:docMk/>
            <pc:sldMk cId="2915122525" sldId="259"/>
            <ac:spMk id="21" creationId="{70E96339-907C-46C3-99AC-31179B6F0EBD}"/>
          </ac:spMkLst>
        </pc:spChg>
        <pc:spChg chg="add del">
          <ac:chgData name="ILENIA D'ANGELO" userId="7cf1e1a7dff2ff80" providerId="LiveId" clId="{1F95F132-EFB9-4D78-8689-D274D2742BED}" dt="2021-03-14T23:26:12.581" v="1508" actId="26606"/>
          <ac:spMkLst>
            <pc:docMk/>
            <pc:sldMk cId="2915122525" sldId="259"/>
            <ac:spMk id="22" creationId="{2EB492CD-616E-47F8-933B-5E2D952A0593}"/>
          </ac:spMkLst>
        </pc:spChg>
        <pc:spChg chg="add del">
          <ac:chgData name="ILENIA D'ANGELO" userId="7cf1e1a7dff2ff80" providerId="LiveId" clId="{1F95F132-EFB9-4D78-8689-D274D2742BED}" dt="2021-03-14T23:26:12.581" v="1508" actId="26606"/>
          <ac:spMkLst>
            <pc:docMk/>
            <pc:sldMk cId="2915122525" sldId="259"/>
            <ac:spMk id="23" creationId="{59383CF9-23B5-4335-9B21-1791C4CF1C75}"/>
          </ac:spMkLst>
        </pc:spChg>
        <pc:spChg chg="add del">
          <ac:chgData name="ILENIA D'ANGELO" userId="7cf1e1a7dff2ff80" providerId="LiveId" clId="{1F95F132-EFB9-4D78-8689-D274D2742BED}" dt="2021-03-14T23:26:12.581" v="1508" actId="26606"/>
          <ac:spMkLst>
            <pc:docMk/>
            <pc:sldMk cId="2915122525" sldId="259"/>
            <ac:spMk id="24" creationId="{0007FE00-9498-4706-B255-6437B0252C02}"/>
          </ac:spMkLst>
        </pc:spChg>
        <pc:spChg chg="add del">
          <ac:chgData name="ILENIA D'ANGELO" userId="7cf1e1a7dff2ff80" providerId="LiveId" clId="{1F95F132-EFB9-4D78-8689-D274D2742BED}" dt="2021-03-14T23:26:17.155" v="1510" actId="26606"/>
          <ac:spMkLst>
            <pc:docMk/>
            <pc:sldMk cId="2915122525" sldId="259"/>
            <ac:spMk id="26" creationId="{F4C0B10B-D2C4-4A54-AFAD-3D27DF88BB37}"/>
          </ac:spMkLst>
        </pc:spChg>
        <pc:spChg chg="add del">
          <ac:chgData name="ILENIA D'ANGELO" userId="7cf1e1a7dff2ff80" providerId="LiveId" clId="{1F95F132-EFB9-4D78-8689-D274D2742BED}" dt="2021-03-14T23:26:21.857" v="1512" actId="26606"/>
          <ac:spMkLst>
            <pc:docMk/>
            <pc:sldMk cId="2915122525" sldId="259"/>
            <ac:spMk id="32" creationId="{86C7B4A1-154A-4DF0-AC46-F88D75A2E0FD}"/>
          </ac:spMkLst>
        </pc:spChg>
        <pc:spChg chg="add del">
          <ac:chgData name="ILENIA D'ANGELO" userId="7cf1e1a7dff2ff80" providerId="LiveId" clId="{1F95F132-EFB9-4D78-8689-D274D2742BED}" dt="2021-03-14T23:26:24.652" v="1514" actId="26606"/>
          <ac:spMkLst>
            <pc:docMk/>
            <pc:sldMk cId="2915122525" sldId="259"/>
            <ac:spMk id="34" creationId="{46708FAB-3898-47A9-B05A-AB9ECBD9E796}"/>
          </ac:spMkLst>
        </pc:spChg>
        <pc:spChg chg="add del">
          <ac:chgData name="ILENIA D'ANGELO" userId="7cf1e1a7dff2ff80" providerId="LiveId" clId="{1F95F132-EFB9-4D78-8689-D274D2742BED}" dt="2021-03-14T23:26:24.652" v="1514" actId="26606"/>
          <ac:spMkLst>
            <pc:docMk/>
            <pc:sldMk cId="2915122525" sldId="259"/>
            <ac:spMk id="35" creationId="{2E438CA0-CB4D-4C94-8C39-9C7FC9BBEE68}"/>
          </ac:spMkLst>
        </pc:spChg>
        <pc:spChg chg="add del">
          <ac:chgData name="ILENIA D'ANGELO" userId="7cf1e1a7dff2ff80" providerId="LiveId" clId="{1F95F132-EFB9-4D78-8689-D274D2742BED}" dt="2021-03-14T23:26:24.652" v="1514" actId="26606"/>
          <ac:spMkLst>
            <pc:docMk/>
            <pc:sldMk cId="2915122525" sldId="259"/>
            <ac:spMk id="36" creationId="{6B2C05E3-84E7-4957-95EF-B471CBF71C69}"/>
          </ac:spMkLst>
        </pc:spChg>
        <pc:spChg chg="add del">
          <ac:chgData name="ILENIA D'ANGELO" userId="7cf1e1a7dff2ff80" providerId="LiveId" clId="{1F95F132-EFB9-4D78-8689-D274D2742BED}" dt="2021-03-14T23:26:31.592" v="1516" actId="26606"/>
          <ac:spMkLst>
            <pc:docMk/>
            <pc:sldMk cId="2915122525" sldId="259"/>
            <ac:spMk id="38" creationId="{201CC55D-ED54-4C5C-95E6-10947BD1103B}"/>
          </ac:spMkLst>
        </pc:spChg>
        <pc:spChg chg="add del">
          <ac:chgData name="ILENIA D'ANGELO" userId="7cf1e1a7dff2ff80" providerId="LiveId" clId="{1F95F132-EFB9-4D78-8689-D274D2742BED}" dt="2021-03-14T23:26:31.592" v="1516" actId="26606"/>
          <ac:spMkLst>
            <pc:docMk/>
            <pc:sldMk cId="2915122525" sldId="259"/>
            <ac:spMk id="41" creationId="{3873B707-463F-40B0-8227-E8CC6C67EB25}"/>
          </ac:spMkLst>
        </pc:spChg>
        <pc:spChg chg="add del">
          <ac:chgData name="ILENIA D'ANGELO" userId="7cf1e1a7dff2ff80" providerId="LiveId" clId="{1F95F132-EFB9-4D78-8689-D274D2742BED}" dt="2021-03-14T23:26:31.592" v="1516" actId="26606"/>
          <ac:spMkLst>
            <pc:docMk/>
            <pc:sldMk cId="2915122525" sldId="259"/>
            <ac:spMk id="42" creationId="{C13237C8-E62C-4F0D-A318-BD6FB6C2D138}"/>
          </ac:spMkLst>
        </pc:spChg>
        <pc:spChg chg="add del">
          <ac:chgData name="ILENIA D'ANGELO" userId="7cf1e1a7dff2ff80" providerId="LiveId" clId="{1F95F132-EFB9-4D78-8689-D274D2742BED}" dt="2021-03-14T23:26:31.592" v="1516" actId="26606"/>
          <ac:spMkLst>
            <pc:docMk/>
            <pc:sldMk cId="2915122525" sldId="259"/>
            <ac:spMk id="43" creationId="{19C9EAEA-39D0-4B0E-A0EB-51E7B26740B1}"/>
          </ac:spMkLst>
        </pc:spChg>
        <pc:spChg chg="add del">
          <ac:chgData name="ILENIA D'ANGELO" userId="7cf1e1a7dff2ff80" providerId="LiveId" clId="{1F95F132-EFB9-4D78-8689-D274D2742BED}" dt="2021-03-14T23:26:34.382" v="1518" actId="26606"/>
          <ac:spMkLst>
            <pc:docMk/>
            <pc:sldMk cId="2915122525" sldId="259"/>
            <ac:spMk id="45" creationId="{9228552E-C8B1-4A80-8448-0787CE0FC704}"/>
          </ac:spMkLst>
        </pc:spChg>
        <pc:spChg chg="add del">
          <ac:chgData name="ILENIA D'ANGELO" userId="7cf1e1a7dff2ff80" providerId="LiveId" clId="{1F95F132-EFB9-4D78-8689-D274D2742BED}" dt="2021-03-14T23:26:35.741" v="1520" actId="26606"/>
          <ac:spMkLst>
            <pc:docMk/>
            <pc:sldMk cId="2915122525" sldId="259"/>
            <ac:spMk id="47" creationId="{28D31E1B-0407-4223-9642-0B642CBF57D9}"/>
          </ac:spMkLst>
        </pc:spChg>
        <pc:spChg chg="add del">
          <ac:chgData name="ILENIA D'ANGELO" userId="7cf1e1a7dff2ff80" providerId="LiveId" clId="{1F95F132-EFB9-4D78-8689-D274D2742BED}" dt="2021-03-14T23:26:35.741" v="1520" actId="26606"/>
          <ac:spMkLst>
            <pc:docMk/>
            <pc:sldMk cId="2915122525" sldId="259"/>
            <ac:spMk id="50" creationId="{D5B0017B-2ECA-49AF-B397-DC140825DF8D}"/>
          </ac:spMkLst>
        </pc:spChg>
        <pc:spChg chg="add del">
          <ac:chgData name="ILENIA D'ANGELO" userId="7cf1e1a7dff2ff80" providerId="LiveId" clId="{1F95F132-EFB9-4D78-8689-D274D2742BED}" dt="2021-03-14T23:26:42.165" v="1522" actId="26606"/>
          <ac:spMkLst>
            <pc:docMk/>
            <pc:sldMk cId="2915122525" sldId="259"/>
            <ac:spMk id="53" creationId="{C5E6CFF1-2F42-4E10-9A97-F116F46F53FE}"/>
          </ac:spMkLst>
        </pc:spChg>
        <pc:spChg chg="add del">
          <ac:chgData name="ILENIA D'ANGELO" userId="7cf1e1a7dff2ff80" providerId="LiveId" clId="{1F95F132-EFB9-4D78-8689-D274D2742BED}" dt="2021-03-14T23:30:29.375" v="1536" actId="26606"/>
          <ac:spMkLst>
            <pc:docMk/>
            <pc:sldMk cId="2915122525" sldId="259"/>
            <ac:spMk id="56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4T23:30:29.375" v="1536" actId="26606"/>
          <ac:spMkLst>
            <pc:docMk/>
            <pc:sldMk cId="2915122525" sldId="259"/>
            <ac:spMk id="57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4T23:30:29.375" v="1536" actId="26606"/>
          <ac:spMkLst>
            <pc:docMk/>
            <pc:sldMk cId="2915122525" sldId="259"/>
            <ac:spMk id="58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63" creationId="{6A84B152-3496-4C52-AF08-97AFFC09DD2C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65" creationId="{6B2ADB95-0FA3-4BD7-A8AC-89D014A83E5B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67" creationId="{C924DBCE-E731-4B22-8181-A39C1D86276C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69" creationId="{4CBF9756-6AC8-4C65-84DF-56FBFFA1D873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71" creationId="{2D385988-EAAF-4C27-AF8A-2BFBECAF3D4F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75" creationId="{B621D332-7329-4994-8836-C429A51B7549}"/>
          </ac:spMkLst>
        </pc:spChg>
        <pc:spChg chg="add del">
          <ac:chgData name="ILENIA D'ANGELO" userId="7cf1e1a7dff2ff80" providerId="LiveId" clId="{1F95F132-EFB9-4D78-8689-D274D2742BED}" dt="2021-03-14T23:30:23.066" v="1533" actId="26606"/>
          <ac:spMkLst>
            <pc:docMk/>
            <pc:sldMk cId="2915122525" sldId="259"/>
            <ac:spMk id="77" creationId="{2D20F754-35A9-4508-BE3C-C59996D1437B}"/>
          </ac:spMkLst>
        </pc:spChg>
        <pc:spChg chg="add del">
          <ac:chgData name="ILENIA D'ANGELO" userId="7cf1e1a7dff2ff80" providerId="LiveId" clId="{1F95F132-EFB9-4D78-8689-D274D2742BED}" dt="2021-03-14T23:30:29.368" v="1535" actId="26606"/>
          <ac:spMkLst>
            <pc:docMk/>
            <pc:sldMk cId="2915122525" sldId="259"/>
            <ac:spMk id="79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0:29.368" v="1535" actId="26606"/>
          <ac:spMkLst>
            <pc:docMk/>
            <pc:sldMk cId="2915122525" sldId="259"/>
            <ac:spMk id="80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0:29.368" v="1535" actId="26606"/>
          <ac:spMkLst>
            <pc:docMk/>
            <pc:sldMk cId="2915122525" sldId="259"/>
            <ac:spMk id="81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40:19.751" v="1666" actId="26606"/>
          <ac:spMkLst>
            <pc:docMk/>
            <pc:sldMk cId="2915122525" sldId="259"/>
            <ac:spMk id="83" creationId="{DAAE4CDD-124C-4DCF-9584-B6033B545DD5}"/>
          </ac:spMkLst>
        </pc:spChg>
        <pc:spChg chg="add del">
          <ac:chgData name="ILENIA D'ANGELO" userId="7cf1e1a7dff2ff80" providerId="LiveId" clId="{1F95F132-EFB9-4D78-8689-D274D2742BED}" dt="2021-03-14T23:32:31.089" v="1572" actId="26606"/>
          <ac:spMkLst>
            <pc:docMk/>
            <pc:sldMk cId="2915122525" sldId="259"/>
            <ac:spMk id="84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4T23:30:45.539" v="1544" actId="26606"/>
          <ac:spMkLst>
            <pc:docMk/>
            <pc:sldMk cId="2915122525" sldId="259"/>
            <ac:spMk id="85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4T23:30:45.539" v="1544" actId="26606"/>
          <ac:spMkLst>
            <pc:docMk/>
            <pc:sldMk cId="2915122525" sldId="259"/>
            <ac:spMk id="86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4T23:30:45.539" v="1544" actId="26606"/>
          <ac:spMkLst>
            <pc:docMk/>
            <pc:sldMk cId="2915122525" sldId="259"/>
            <ac:spMk id="87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4T23:32:49.850" v="1580" actId="26606"/>
          <ac:spMkLst>
            <pc:docMk/>
            <pc:sldMk cId="2915122525" sldId="259"/>
            <ac:spMk id="88" creationId="{842D14D1-56B7-40CD-8694-A9A48170C0CB}"/>
          </ac:spMkLst>
        </pc:spChg>
        <pc:spChg chg="add del">
          <ac:chgData name="ILENIA D'ANGELO" userId="7cf1e1a7dff2ff80" providerId="LiveId" clId="{1F95F132-EFB9-4D78-8689-D274D2742BED}" dt="2021-03-14T23:32:49.850" v="1580" actId="26606"/>
          <ac:spMkLst>
            <pc:docMk/>
            <pc:sldMk cId="2915122525" sldId="259"/>
            <ac:spMk id="90" creationId="{950A315C-978A-4A52-966E-55B2698F2A8E}"/>
          </ac:spMkLst>
        </pc:spChg>
        <pc:spChg chg="add del">
          <ac:chgData name="ILENIA D'ANGELO" userId="7cf1e1a7dff2ff80" providerId="LiveId" clId="{1F95F132-EFB9-4D78-8689-D274D2742BED}" dt="2021-03-14T23:30:43.430" v="1541" actId="26606"/>
          <ac:spMkLst>
            <pc:docMk/>
            <pc:sldMk cId="2915122525" sldId="259"/>
            <ac:spMk id="92" creationId="{3CD9DF72-87A3-404E-A828-84CBF11A8303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96" creationId="{C924DBCE-E731-4B22-8181-A39C1D86276C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97" creationId="{6A84B152-3496-4C52-AF08-97AFFC09DD2C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98" creationId="{4CBF9756-6AC8-4C65-84DF-56FBFFA1D873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99" creationId="{6B2ADB95-0FA3-4BD7-A8AC-89D014A83E5B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100" creationId="{2D385988-EAAF-4C27-AF8A-2BFBECAF3D4F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104" creationId="{B621D332-7329-4994-8836-C429A51B7549}"/>
          </ac:spMkLst>
        </pc:spChg>
        <pc:spChg chg="add del">
          <ac:chgData name="ILENIA D'ANGELO" userId="7cf1e1a7dff2ff80" providerId="LiveId" clId="{1F95F132-EFB9-4D78-8689-D274D2742BED}" dt="2021-03-14T23:30:45.535" v="1543" actId="26606"/>
          <ac:spMkLst>
            <pc:docMk/>
            <pc:sldMk cId="2915122525" sldId="259"/>
            <ac:spMk id="106" creationId="{2D20F754-35A9-4508-BE3C-C59996D1437B}"/>
          </ac:spMkLst>
        </pc:spChg>
        <pc:spChg chg="add del">
          <ac:chgData name="ILENIA D'ANGELO" userId="7cf1e1a7dff2ff80" providerId="LiveId" clId="{1F95F132-EFB9-4D78-8689-D274D2742BED}" dt="2021-03-14T23:33:34.506" v="1615" actId="26606"/>
          <ac:spMkLst>
            <pc:docMk/>
            <pc:sldMk cId="2915122525" sldId="259"/>
            <ac:spMk id="107" creationId="{D5B0017B-2ECA-49AF-B397-DC140825DF8D}"/>
          </ac:spMkLst>
        </pc:spChg>
        <pc:spChg chg="add del">
          <ac:chgData name="ILENIA D'ANGELO" userId="7cf1e1a7dff2ff80" providerId="LiveId" clId="{1F95F132-EFB9-4D78-8689-D274D2742BED}" dt="2021-03-14T23:30:56.055" v="1546" actId="26606"/>
          <ac:spMkLst>
            <pc:docMk/>
            <pc:sldMk cId="2915122525" sldId="259"/>
            <ac:spMk id="108" creationId="{4F7EBAE4-9945-4473-9E34-B2C66EA0F03D}"/>
          </ac:spMkLst>
        </pc:spChg>
        <pc:spChg chg="add del">
          <ac:chgData name="ILENIA D'ANGELO" userId="7cf1e1a7dff2ff80" providerId="LiveId" clId="{1F95F132-EFB9-4D78-8689-D274D2742BED}" dt="2021-03-14T23:30:56.055" v="1546" actId="26606"/>
          <ac:spMkLst>
            <pc:docMk/>
            <pc:sldMk cId="2915122525" sldId="259"/>
            <ac:spMk id="109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4T23:30:56.055" v="1546" actId="26606"/>
          <ac:spMkLst>
            <pc:docMk/>
            <pc:sldMk cId="2915122525" sldId="259"/>
            <ac:spMk id="110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4T23:31:43.878" v="1558" actId="26606"/>
          <ac:spMkLst>
            <pc:docMk/>
            <pc:sldMk cId="2915122525" sldId="259"/>
            <ac:spMk id="115" creationId="{460B0EFB-53ED-4F35-B05D-F658EA021C65}"/>
          </ac:spMkLst>
        </pc:spChg>
        <pc:spChg chg="add del">
          <ac:chgData name="ILENIA D'ANGELO" userId="7cf1e1a7dff2ff80" providerId="LiveId" clId="{1F95F132-EFB9-4D78-8689-D274D2742BED}" dt="2021-03-14T23:45:46.980" v="2449" actId="26606"/>
          <ac:spMkLst>
            <pc:docMk/>
            <pc:sldMk cId="2915122525" sldId="259"/>
            <ac:spMk id="116" creationId="{3B854194-185D-494D-905C-7C7CB2E30F6E}"/>
          </ac:spMkLst>
        </pc:spChg>
        <pc:spChg chg="add del">
          <ac:chgData name="ILENIA D'ANGELO" userId="7cf1e1a7dff2ff80" providerId="LiveId" clId="{1F95F132-EFB9-4D78-8689-D274D2742BED}" dt="2021-03-14T23:31:43.878" v="1558" actId="26606"/>
          <ac:spMkLst>
            <pc:docMk/>
            <pc:sldMk cId="2915122525" sldId="259"/>
            <ac:spMk id="117" creationId="{835EF3DD-7D43-4A27-8967-A92FD8CC9365}"/>
          </ac:spMkLst>
        </pc:spChg>
        <pc:spChg chg="add del">
          <ac:chgData name="ILENIA D'ANGELO" userId="7cf1e1a7dff2ff80" providerId="LiveId" clId="{1F95F132-EFB9-4D78-8689-D274D2742BED}" dt="2021-03-14T23:45:46.980" v="2449" actId="26606"/>
          <ac:spMkLst>
            <pc:docMk/>
            <pc:sldMk cId="2915122525" sldId="259"/>
            <ac:spMk id="118" creationId="{B4F5FA0D-0104-4987-8241-EFF7C85B88DE}"/>
          </ac:spMkLst>
        </pc:spChg>
        <pc:spChg chg="add del">
          <ac:chgData name="ILENIA D'ANGELO" userId="7cf1e1a7dff2ff80" providerId="LiveId" clId="{1F95F132-EFB9-4D78-8689-D274D2742BED}" dt="2021-03-14T23:31:27.403" v="1553" actId="26606"/>
          <ac:spMkLst>
            <pc:docMk/>
            <pc:sldMk cId="2915122525" sldId="259"/>
            <ac:spMk id="122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5T00:00:32.138" v="2683" actId="26606"/>
          <ac:spMkLst>
            <pc:docMk/>
            <pc:sldMk cId="2915122525" sldId="259"/>
            <ac:spMk id="123" creationId="{A2679492-7988-4050-9056-542444452411}"/>
          </ac:spMkLst>
        </pc:spChg>
        <pc:spChg chg="add del">
          <ac:chgData name="ILENIA D'ANGELO" userId="7cf1e1a7dff2ff80" providerId="LiveId" clId="{1F95F132-EFB9-4D78-8689-D274D2742BED}" dt="2021-03-14T23:31:27.403" v="1553" actId="26606"/>
          <ac:spMkLst>
            <pc:docMk/>
            <pc:sldMk cId="2915122525" sldId="259"/>
            <ac:spMk id="124" creationId="{2E80C965-DB6D-4F81-9E9E-B027384D0BD6}"/>
          </ac:spMkLst>
        </pc:spChg>
        <pc:spChg chg="add del">
          <ac:chgData name="ILENIA D'ANGELO" userId="7cf1e1a7dff2ff80" providerId="LiveId" clId="{1F95F132-EFB9-4D78-8689-D274D2742BED}" dt="2021-03-15T00:00:32.138" v="2683" actId="26606"/>
          <ac:spMkLst>
            <pc:docMk/>
            <pc:sldMk cId="2915122525" sldId="259"/>
            <ac:spMk id="125" creationId="{B091B163-7D61-4891-ABCF-5C13D9C418D0}"/>
          </ac:spMkLst>
        </pc:spChg>
        <pc:spChg chg="add del">
          <ac:chgData name="ILENIA D'ANGELO" userId="7cf1e1a7dff2ff80" providerId="LiveId" clId="{1F95F132-EFB9-4D78-8689-D274D2742BED}" dt="2021-03-14T23:31:27.403" v="1553" actId="26606"/>
          <ac:spMkLst>
            <pc:docMk/>
            <pc:sldMk cId="2915122525" sldId="259"/>
            <ac:spMk id="126" creationId="{A580F890-B085-4E95-96AA-55AEBEC5CE6E}"/>
          </ac:spMkLst>
        </pc:spChg>
        <pc:spChg chg="add del">
          <ac:chgData name="ILENIA D'ANGELO" userId="7cf1e1a7dff2ff80" providerId="LiveId" clId="{1F95F132-EFB9-4D78-8689-D274D2742BED}" dt="2021-03-14T23:31:27.403" v="1553" actId="26606"/>
          <ac:spMkLst>
            <pc:docMk/>
            <pc:sldMk cId="2915122525" sldId="259"/>
            <ac:spMk id="128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1:27.403" v="1553" actId="26606"/>
          <ac:spMkLst>
            <pc:docMk/>
            <pc:sldMk cId="2915122525" sldId="259"/>
            <ac:spMk id="130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6:05.272" v="1644" actId="26606"/>
          <ac:spMkLst>
            <pc:docMk/>
            <pc:sldMk cId="2915122525" sldId="259"/>
            <ac:spMk id="131" creationId="{907EF6B7-1338-4443-8C46-6A318D952DFD}"/>
          </ac:spMkLst>
        </pc:spChg>
        <pc:spChg chg="add del">
          <ac:chgData name="ILENIA D'ANGELO" userId="7cf1e1a7dff2ff80" providerId="LiveId" clId="{1F95F132-EFB9-4D78-8689-D274D2742BED}" dt="2021-03-14T23:31:28.701" v="1555" actId="26606"/>
          <ac:spMkLst>
            <pc:docMk/>
            <pc:sldMk cId="2915122525" sldId="259"/>
            <ac:spMk id="132" creationId="{79BB35BC-D5C2-4C8B-A22A-A71E6191913B}"/>
          </ac:spMkLst>
        </pc:spChg>
        <pc:spChg chg="add del">
          <ac:chgData name="ILENIA D'ANGELO" userId="7cf1e1a7dff2ff80" providerId="LiveId" clId="{1F95F132-EFB9-4D78-8689-D274D2742BED}" dt="2021-03-14T23:36:05.272" v="1644" actId="26606"/>
          <ac:spMkLst>
            <pc:docMk/>
            <pc:sldMk cId="2915122525" sldId="259"/>
            <ac:spMk id="133" creationId="{DAAE4CDD-124C-4DCF-9584-B6033B545DD5}"/>
          </ac:spMkLst>
        </pc:spChg>
        <pc:spChg chg="add del">
          <ac:chgData name="ILENIA D'ANGELO" userId="7cf1e1a7dff2ff80" providerId="LiveId" clId="{1F95F132-EFB9-4D78-8689-D274D2742BED}" dt="2021-03-14T23:31:43.868" v="1557" actId="26606"/>
          <ac:spMkLst>
            <pc:docMk/>
            <pc:sldMk cId="2915122525" sldId="259"/>
            <ac:spMk id="134" creationId="{724CD679-7405-4CD3-A92A-9469F279A59D}"/>
          </ac:spMkLst>
        </pc:spChg>
        <pc:spChg chg="add del">
          <ac:chgData name="ILENIA D'ANGELO" userId="7cf1e1a7dff2ff80" providerId="LiveId" clId="{1F95F132-EFB9-4D78-8689-D274D2742BED}" dt="2021-03-14T23:36:05.272" v="1644" actId="26606"/>
          <ac:spMkLst>
            <pc:docMk/>
            <pc:sldMk cId="2915122525" sldId="259"/>
            <ac:spMk id="135" creationId="{081E4A58-353D-44AE-B2FC-2A74E2E400F7}"/>
          </ac:spMkLst>
        </pc:spChg>
        <pc:spChg chg="add del">
          <ac:chgData name="ILENIA D'ANGELO" userId="7cf1e1a7dff2ff80" providerId="LiveId" clId="{1F95F132-EFB9-4D78-8689-D274D2742BED}" dt="2021-03-14T23:32:23.391" v="1570" actId="26606"/>
          <ac:spMkLst>
            <pc:docMk/>
            <pc:sldMk cId="2915122525" sldId="259"/>
            <ac:spMk id="136" creationId="{A7AE9375-4664-4DB2-922D-2782A6E439AC}"/>
          </ac:spMkLst>
        </pc:spChg>
        <pc:spChg chg="add del">
          <ac:chgData name="ILENIA D'ANGELO" userId="7cf1e1a7dff2ff80" providerId="LiveId" clId="{1F95F132-EFB9-4D78-8689-D274D2742BED}" dt="2021-03-14T23:33:16.767" v="1605" actId="26606"/>
          <ac:spMkLst>
            <pc:docMk/>
            <pc:sldMk cId="2915122525" sldId="259"/>
            <ac:spMk id="140" creationId="{3CD9DF72-87A3-404E-A828-84CBF11A8303}"/>
          </ac:spMkLst>
        </pc:spChg>
        <pc:spChg chg="add del">
          <ac:chgData name="ILENIA D'ANGELO" userId="7cf1e1a7dff2ff80" providerId="LiveId" clId="{1F95F132-EFB9-4D78-8689-D274D2742BED}" dt="2021-03-14T23:32:31.089" v="1572" actId="26606"/>
          <ac:spMkLst>
            <pc:docMk/>
            <pc:sldMk cId="2915122525" sldId="259"/>
            <ac:spMk id="143" creationId="{4F7EBAE4-9945-4473-9E34-B2C66EA0F03D}"/>
          </ac:spMkLst>
        </pc:spChg>
        <pc:spChg chg="add del">
          <ac:chgData name="ILENIA D'ANGELO" userId="7cf1e1a7dff2ff80" providerId="LiveId" clId="{1F95F132-EFB9-4D78-8689-D274D2742BED}" dt="2021-03-14T23:32:31.089" v="1572" actId="26606"/>
          <ac:spMkLst>
            <pc:docMk/>
            <pc:sldMk cId="2915122525" sldId="259"/>
            <ac:spMk id="144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4T23:32:36.152" v="1574" actId="26606"/>
          <ac:spMkLst>
            <pc:docMk/>
            <pc:sldMk cId="2915122525" sldId="259"/>
            <ac:spMk id="146" creationId="{724CD679-7405-4CD3-A92A-9469F279A59D}"/>
          </ac:spMkLst>
        </pc:spChg>
        <pc:spChg chg="add del">
          <ac:chgData name="ILENIA D'ANGELO" userId="7cf1e1a7dff2ff80" providerId="LiveId" clId="{1F95F132-EFB9-4D78-8689-D274D2742BED}" dt="2021-03-14T23:32:40.115" v="1576" actId="26606"/>
          <ac:spMkLst>
            <pc:docMk/>
            <pc:sldMk cId="2915122525" sldId="259"/>
            <ac:spMk id="148" creationId="{5E8D2E83-FB3A-40E7-A9E5-7AB389D612B4}"/>
          </ac:spMkLst>
        </pc:spChg>
        <pc:spChg chg="add del">
          <ac:chgData name="ILENIA D'ANGELO" userId="7cf1e1a7dff2ff80" providerId="LiveId" clId="{1F95F132-EFB9-4D78-8689-D274D2742BED}" dt="2021-03-14T23:32:46.496" v="1578" actId="26606"/>
          <ac:spMkLst>
            <pc:docMk/>
            <pc:sldMk cId="2915122525" sldId="259"/>
            <ac:spMk id="150" creationId="{85016AEC-0320-4ED0-8ECB-FE11DDDFE17A}"/>
          </ac:spMkLst>
        </pc:spChg>
        <pc:spChg chg="add del">
          <ac:chgData name="ILENIA D'ANGELO" userId="7cf1e1a7dff2ff80" providerId="LiveId" clId="{1F95F132-EFB9-4D78-8689-D274D2742BED}" dt="2021-03-14T23:32:46.496" v="1578" actId="26606"/>
          <ac:spMkLst>
            <pc:docMk/>
            <pc:sldMk cId="2915122525" sldId="259"/>
            <ac:spMk id="151" creationId="{CCB2C00A-E659-4691-AFB4-28255172920B}"/>
          </ac:spMkLst>
        </pc:spChg>
        <pc:spChg chg="add del">
          <ac:chgData name="ILENIA D'ANGELO" userId="7cf1e1a7dff2ff80" providerId="LiveId" clId="{1F95F132-EFB9-4D78-8689-D274D2742BED}" dt="2021-03-14T23:32:46.496" v="1578" actId="26606"/>
          <ac:spMkLst>
            <pc:docMk/>
            <pc:sldMk cId="2915122525" sldId="259"/>
            <ac:spMk id="152" creationId="{B78FD84C-74B5-451D-8F0A-1E19EC3D9DAC}"/>
          </ac:spMkLst>
        </pc:spChg>
        <pc:spChg chg="add del">
          <ac:chgData name="ILENIA D'ANGELO" userId="7cf1e1a7dff2ff80" providerId="LiveId" clId="{1F95F132-EFB9-4D78-8689-D274D2742BED}" dt="2021-03-14T23:32:49.850" v="1580" actId="26606"/>
          <ac:spMkLst>
            <pc:docMk/>
            <pc:sldMk cId="2915122525" sldId="259"/>
            <ac:spMk id="154" creationId="{10CE40DC-5723-449B-A365-A61D8C262E93}"/>
          </ac:spMkLst>
        </pc:spChg>
        <pc:spChg chg="add del">
          <ac:chgData name="ILENIA D'ANGELO" userId="7cf1e1a7dff2ff80" providerId="LiveId" clId="{1F95F132-EFB9-4D78-8689-D274D2742BED}" dt="2021-03-14T23:32:49.850" v="1580" actId="26606"/>
          <ac:spMkLst>
            <pc:docMk/>
            <pc:sldMk cId="2915122525" sldId="259"/>
            <ac:spMk id="155" creationId="{9854DBCA-D3C3-4C19-9B2E-DFA0BE647266}"/>
          </ac:spMkLst>
        </pc:spChg>
        <pc:spChg chg="add del">
          <ac:chgData name="ILENIA D'ANGELO" userId="7cf1e1a7dff2ff80" providerId="LiveId" clId="{1F95F132-EFB9-4D78-8689-D274D2742BED}" dt="2021-03-14T23:32:49.850" v="1580" actId="26606"/>
          <ac:spMkLst>
            <pc:docMk/>
            <pc:sldMk cId="2915122525" sldId="259"/>
            <ac:spMk id="156" creationId="{E1383CB6-8BE5-4911-970B-A4151A07E734}"/>
          </ac:spMkLst>
        </pc:spChg>
        <pc:spChg chg="add del">
          <ac:chgData name="ILENIA D'ANGELO" userId="7cf1e1a7dff2ff80" providerId="LiveId" clId="{1F95F132-EFB9-4D78-8689-D274D2742BED}" dt="2021-03-14T23:32:52.354" v="1582" actId="26606"/>
          <ac:spMkLst>
            <pc:docMk/>
            <pc:sldMk cId="2915122525" sldId="259"/>
            <ac:spMk id="158" creationId="{C5E6CFF1-2F42-4E10-9A97-F116F46F53FE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160" creationId="{8D71EDA1-87BF-4D5D-AB79-F346FD19278A}"/>
          </ac:spMkLst>
        </pc:spChg>
        <pc:spChg chg="add del">
          <ac:chgData name="ILENIA D'ANGELO" userId="7cf1e1a7dff2ff80" providerId="LiveId" clId="{1F95F132-EFB9-4D78-8689-D274D2742BED}" dt="2021-03-14T23:32:59.091" v="1584" actId="26606"/>
          <ac:spMkLst>
            <pc:docMk/>
            <pc:sldMk cId="2915122525" sldId="259"/>
            <ac:spMk id="161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2:59.091" v="1584" actId="26606"/>
          <ac:spMkLst>
            <pc:docMk/>
            <pc:sldMk cId="2915122525" sldId="259"/>
            <ac:spMk id="162" creationId="{2E80C965-DB6D-4F81-9E9E-B027384D0BD6}"/>
          </ac:spMkLst>
        </pc:spChg>
        <pc:spChg chg="add del">
          <ac:chgData name="ILENIA D'ANGELO" userId="7cf1e1a7dff2ff80" providerId="LiveId" clId="{1F95F132-EFB9-4D78-8689-D274D2742BED}" dt="2021-03-14T23:32:59.091" v="1584" actId="26606"/>
          <ac:spMkLst>
            <pc:docMk/>
            <pc:sldMk cId="2915122525" sldId="259"/>
            <ac:spMk id="163" creationId="{A580F890-B085-4E95-96AA-55AEBEC5CE6E}"/>
          </ac:spMkLst>
        </pc:spChg>
        <pc:spChg chg="add del">
          <ac:chgData name="ILENIA D'ANGELO" userId="7cf1e1a7dff2ff80" providerId="LiveId" clId="{1F95F132-EFB9-4D78-8689-D274D2742BED}" dt="2021-03-14T23:32:59.091" v="1584" actId="26606"/>
          <ac:spMkLst>
            <pc:docMk/>
            <pc:sldMk cId="2915122525" sldId="259"/>
            <ac:spMk id="164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2:59.091" v="1584" actId="26606"/>
          <ac:spMkLst>
            <pc:docMk/>
            <pc:sldMk cId="2915122525" sldId="259"/>
            <ac:spMk id="165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00.916" v="1586" actId="26606"/>
          <ac:spMkLst>
            <pc:docMk/>
            <pc:sldMk cId="2915122525" sldId="259"/>
            <ac:spMk id="167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00.916" v="1586" actId="26606"/>
          <ac:spMkLst>
            <pc:docMk/>
            <pc:sldMk cId="2915122525" sldId="259"/>
            <ac:spMk id="168" creationId="{2E80C965-DB6D-4F81-9E9E-B027384D0BD6}"/>
          </ac:spMkLst>
        </pc:spChg>
        <pc:spChg chg="add del">
          <ac:chgData name="ILENIA D'ANGELO" userId="7cf1e1a7dff2ff80" providerId="LiveId" clId="{1F95F132-EFB9-4D78-8689-D274D2742BED}" dt="2021-03-14T23:33:00.916" v="1586" actId="26606"/>
          <ac:spMkLst>
            <pc:docMk/>
            <pc:sldMk cId="2915122525" sldId="259"/>
            <ac:spMk id="169" creationId="{A580F890-B085-4E95-96AA-55AEBEC5CE6E}"/>
          </ac:spMkLst>
        </pc:spChg>
        <pc:spChg chg="add del">
          <ac:chgData name="ILENIA D'ANGELO" userId="7cf1e1a7dff2ff80" providerId="LiveId" clId="{1F95F132-EFB9-4D78-8689-D274D2742BED}" dt="2021-03-14T23:33:00.916" v="1586" actId="26606"/>
          <ac:spMkLst>
            <pc:docMk/>
            <pc:sldMk cId="2915122525" sldId="259"/>
            <ac:spMk id="170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3:00.916" v="1586" actId="26606"/>
          <ac:spMkLst>
            <pc:docMk/>
            <pc:sldMk cId="2915122525" sldId="259"/>
            <ac:spMk id="171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02.718" v="1588" actId="26606"/>
          <ac:spMkLst>
            <pc:docMk/>
            <pc:sldMk cId="2915122525" sldId="259"/>
            <ac:spMk id="173" creationId="{0D7B6173-1D58-48E2-83CF-37350F315F75}"/>
          </ac:spMkLst>
        </pc:spChg>
        <pc:spChg chg="add del">
          <ac:chgData name="ILENIA D'ANGELO" userId="7cf1e1a7dff2ff80" providerId="LiveId" clId="{1F95F132-EFB9-4D78-8689-D274D2742BED}" dt="2021-03-14T23:33:02.718" v="1588" actId="26606"/>
          <ac:spMkLst>
            <pc:docMk/>
            <pc:sldMk cId="2915122525" sldId="259"/>
            <ac:spMk id="174" creationId="{2F36CA75-CFBF-4844-B719-8FE9EBADA9AF}"/>
          </ac:spMkLst>
        </pc:spChg>
        <pc:spChg chg="add del">
          <ac:chgData name="ILENIA D'ANGELO" userId="7cf1e1a7dff2ff80" providerId="LiveId" clId="{1F95F132-EFB9-4D78-8689-D274D2742BED}" dt="2021-03-14T23:33:02.718" v="1588" actId="26606"/>
          <ac:spMkLst>
            <pc:docMk/>
            <pc:sldMk cId="2915122525" sldId="259"/>
            <ac:spMk id="175" creationId="{3D4A84B9-E564-4DD0-97F8-DBF1C460C28A}"/>
          </ac:spMkLst>
        </pc:spChg>
        <pc:spChg chg="add del">
          <ac:chgData name="ILENIA D'ANGELO" userId="7cf1e1a7dff2ff80" providerId="LiveId" clId="{1F95F132-EFB9-4D78-8689-D274D2742BED}" dt="2021-03-14T23:33:02.718" v="1588" actId="26606"/>
          <ac:spMkLst>
            <pc:docMk/>
            <pc:sldMk cId="2915122525" sldId="259"/>
            <ac:spMk id="176" creationId="{102382E0-0A09-46AE-B955-B911CAFE7F00}"/>
          </ac:spMkLst>
        </pc:spChg>
        <pc:spChg chg="add del">
          <ac:chgData name="ILENIA D'ANGELO" userId="7cf1e1a7dff2ff80" providerId="LiveId" clId="{1F95F132-EFB9-4D78-8689-D274D2742BED}" dt="2021-03-14T23:33:02.718" v="1588" actId="26606"/>
          <ac:spMkLst>
            <pc:docMk/>
            <pc:sldMk cId="2915122525" sldId="259"/>
            <ac:spMk id="177" creationId="{7DE75D4A-0965-4973-BE75-DECCAC9A9614}"/>
          </ac:spMkLst>
        </pc:spChg>
        <pc:spChg chg="add del">
          <ac:chgData name="ILENIA D'ANGELO" userId="7cf1e1a7dff2ff80" providerId="LiveId" clId="{1F95F132-EFB9-4D78-8689-D274D2742BED}" dt="2021-03-14T23:33:03.979" v="1590" actId="26606"/>
          <ac:spMkLst>
            <pc:docMk/>
            <pc:sldMk cId="2915122525" sldId="259"/>
            <ac:spMk id="180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03.979" v="1590" actId="26606"/>
          <ac:spMkLst>
            <pc:docMk/>
            <pc:sldMk cId="2915122525" sldId="259"/>
            <ac:spMk id="181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3:03.979" v="1590" actId="26606"/>
          <ac:spMkLst>
            <pc:docMk/>
            <pc:sldMk cId="2915122525" sldId="259"/>
            <ac:spMk id="182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07.808" v="1592" actId="26606"/>
          <ac:spMkLst>
            <pc:docMk/>
            <pc:sldMk cId="2915122525" sldId="259"/>
            <ac:spMk id="186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07.808" v="1592" actId="26606"/>
          <ac:spMkLst>
            <pc:docMk/>
            <pc:sldMk cId="2915122525" sldId="259"/>
            <ac:spMk id="187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3:07.808" v="1592" actId="26606"/>
          <ac:spMkLst>
            <pc:docMk/>
            <pc:sldMk cId="2915122525" sldId="259"/>
            <ac:spMk id="188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09.310" v="1594" actId="26606"/>
          <ac:spMkLst>
            <pc:docMk/>
            <pc:sldMk cId="2915122525" sldId="259"/>
            <ac:spMk id="193" creationId="{1BF4DD63-CE83-4A2A-994E-8598C22E6FCF}"/>
          </ac:spMkLst>
        </pc:spChg>
        <pc:spChg chg="add del">
          <ac:chgData name="ILENIA D'ANGELO" userId="7cf1e1a7dff2ff80" providerId="LiveId" clId="{1F95F132-EFB9-4D78-8689-D274D2742BED}" dt="2021-03-14T23:33:09.310" v="1594" actId="26606"/>
          <ac:spMkLst>
            <pc:docMk/>
            <pc:sldMk cId="2915122525" sldId="259"/>
            <ac:spMk id="194" creationId="{127393A7-D6DA-410B-8699-AA56B57BF7BA}"/>
          </ac:spMkLst>
        </pc:spChg>
        <pc:spChg chg="add del">
          <ac:chgData name="ILENIA D'ANGELO" userId="7cf1e1a7dff2ff80" providerId="LiveId" clId="{1F95F132-EFB9-4D78-8689-D274D2742BED}" dt="2021-03-14T23:33:09.310" v="1594" actId="26606"/>
          <ac:spMkLst>
            <pc:docMk/>
            <pc:sldMk cId="2915122525" sldId="259"/>
            <ac:spMk id="195" creationId="{8EC44C88-69E3-42EE-86E8-9B45F712B769}"/>
          </ac:spMkLst>
        </pc:spChg>
        <pc:spChg chg="add del">
          <ac:chgData name="ILENIA D'ANGELO" userId="7cf1e1a7dff2ff80" providerId="LiveId" clId="{1F95F132-EFB9-4D78-8689-D274D2742BED}" dt="2021-03-14T23:33:10.819" v="1596" actId="26606"/>
          <ac:spMkLst>
            <pc:docMk/>
            <pc:sldMk cId="2915122525" sldId="259"/>
            <ac:spMk id="197" creationId="{18FD74D4-C0F3-4E5B-9628-885593F0B528}"/>
          </ac:spMkLst>
        </pc:spChg>
        <pc:spChg chg="add del">
          <ac:chgData name="ILENIA D'ANGELO" userId="7cf1e1a7dff2ff80" providerId="LiveId" clId="{1F95F132-EFB9-4D78-8689-D274D2742BED}" dt="2021-03-14T23:33:10.819" v="1596" actId="26606"/>
          <ac:spMkLst>
            <pc:docMk/>
            <pc:sldMk cId="2915122525" sldId="259"/>
            <ac:spMk id="198" creationId="{E64FA8EC-281F-4A47-AF2E-9F85F2AABC2E}"/>
          </ac:spMkLst>
        </pc:spChg>
        <pc:spChg chg="add del">
          <ac:chgData name="ILENIA D'ANGELO" userId="7cf1e1a7dff2ff80" providerId="LiveId" clId="{1F95F132-EFB9-4D78-8689-D274D2742BED}" dt="2021-03-14T23:33:11.962" v="1598" actId="26606"/>
          <ac:spMkLst>
            <pc:docMk/>
            <pc:sldMk cId="2915122525" sldId="259"/>
            <ac:spMk id="200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11.962" v="1598" actId="26606"/>
          <ac:spMkLst>
            <pc:docMk/>
            <pc:sldMk cId="2915122525" sldId="259"/>
            <ac:spMk id="204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3:11.962" v="1598" actId="26606"/>
          <ac:spMkLst>
            <pc:docMk/>
            <pc:sldMk cId="2915122525" sldId="259"/>
            <ac:spMk id="205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13.195" v="1600" actId="26606"/>
          <ac:spMkLst>
            <pc:docMk/>
            <pc:sldMk cId="2915122525" sldId="259"/>
            <ac:spMk id="207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13.195" v="1600" actId="26606"/>
          <ac:spMkLst>
            <pc:docMk/>
            <pc:sldMk cId="2915122525" sldId="259"/>
            <ac:spMk id="208" creationId="{D3F51FEB-38FB-4F6C-9F7B-2F2AFAB65463}"/>
          </ac:spMkLst>
        </pc:spChg>
        <pc:spChg chg="add del">
          <ac:chgData name="ILENIA D'ANGELO" userId="7cf1e1a7dff2ff80" providerId="LiveId" clId="{1F95F132-EFB9-4D78-8689-D274D2742BED}" dt="2021-03-14T23:33:13.195" v="1600" actId="26606"/>
          <ac:spMkLst>
            <pc:docMk/>
            <pc:sldMk cId="2915122525" sldId="259"/>
            <ac:spMk id="209" creationId="{1E547BA6-BAE0-43BB-A7CA-60F69CE252F0}"/>
          </ac:spMkLst>
        </pc:spChg>
        <pc:spChg chg="add del">
          <ac:chgData name="ILENIA D'ANGELO" userId="7cf1e1a7dff2ff80" providerId="LiveId" clId="{1F95F132-EFB9-4D78-8689-D274D2742BED}" dt="2021-03-14T23:33:15.647" v="1602" actId="26606"/>
          <ac:spMkLst>
            <pc:docMk/>
            <pc:sldMk cId="2915122525" sldId="259"/>
            <ac:spMk id="213" creationId="{2B1D4F77-A17C-43D7-B7FA-545148E4E93D}"/>
          </ac:spMkLst>
        </pc:spChg>
        <pc:spChg chg="add del">
          <ac:chgData name="ILENIA D'ANGELO" userId="7cf1e1a7dff2ff80" providerId="LiveId" clId="{1F95F132-EFB9-4D78-8689-D274D2742BED}" dt="2021-03-14T23:33:16.762" v="1604" actId="26606"/>
          <ac:spMkLst>
            <pc:docMk/>
            <pc:sldMk cId="2915122525" sldId="259"/>
            <ac:spMk id="215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3:35.393" v="1618" actId="26606"/>
          <ac:spMkLst>
            <pc:docMk/>
            <pc:sldMk cId="2915122525" sldId="259"/>
            <ac:spMk id="222" creationId="{18FD74D4-C0F3-4E5B-9628-885593F0B528}"/>
          </ac:spMkLst>
        </pc:spChg>
        <pc:spChg chg="add del">
          <ac:chgData name="ILENIA D'ANGELO" userId="7cf1e1a7dff2ff80" providerId="LiveId" clId="{1F95F132-EFB9-4D78-8689-D274D2742BED}" dt="2021-03-14T23:33:35.393" v="1618" actId="26606"/>
          <ac:spMkLst>
            <pc:docMk/>
            <pc:sldMk cId="2915122525" sldId="259"/>
            <ac:spMk id="223" creationId="{067CFD9A-AD7C-42E8-898D-F51A83B12D73}"/>
          </ac:spMkLst>
        </pc:spChg>
        <pc:spChg chg="add del">
          <ac:chgData name="ILENIA D'ANGELO" userId="7cf1e1a7dff2ff80" providerId="LiveId" clId="{1F95F132-EFB9-4D78-8689-D274D2742BED}" dt="2021-03-14T23:33:27.554" v="1607" actId="26606"/>
          <ac:spMkLst>
            <pc:docMk/>
            <pc:sldMk cId="2915122525" sldId="259"/>
            <ac:spMk id="225" creationId="{4F7EBAE4-9945-4473-9E34-B2C66EA0F03D}"/>
          </ac:spMkLst>
        </pc:spChg>
        <pc:spChg chg="add del">
          <ac:chgData name="ILENIA D'ANGELO" userId="7cf1e1a7dff2ff80" providerId="LiveId" clId="{1F95F132-EFB9-4D78-8689-D274D2742BED}" dt="2021-03-14T23:33:27.554" v="1607" actId="26606"/>
          <ac:spMkLst>
            <pc:docMk/>
            <pc:sldMk cId="2915122525" sldId="259"/>
            <ac:spMk id="226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4T23:33:27.554" v="1607" actId="26606"/>
          <ac:spMkLst>
            <pc:docMk/>
            <pc:sldMk cId="2915122525" sldId="259"/>
            <ac:spMk id="227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4T23:33:28.945" v="1609" actId="26606"/>
          <ac:spMkLst>
            <pc:docMk/>
            <pc:sldMk cId="2915122525" sldId="259"/>
            <ac:spMk id="229" creationId="{18FD74D4-C0F3-4E5B-9628-885593F0B528}"/>
          </ac:spMkLst>
        </pc:spChg>
        <pc:spChg chg="add del">
          <ac:chgData name="ILENIA D'ANGELO" userId="7cf1e1a7dff2ff80" providerId="LiveId" clId="{1F95F132-EFB9-4D78-8689-D274D2742BED}" dt="2021-03-14T23:33:28.945" v="1609" actId="26606"/>
          <ac:spMkLst>
            <pc:docMk/>
            <pc:sldMk cId="2915122525" sldId="259"/>
            <ac:spMk id="230" creationId="{067CFD9A-AD7C-42E8-898D-F51A83B12D73}"/>
          </ac:spMkLst>
        </pc:spChg>
        <pc:spChg chg="add del">
          <ac:chgData name="ILENIA D'ANGELO" userId="7cf1e1a7dff2ff80" providerId="LiveId" clId="{1F95F132-EFB9-4D78-8689-D274D2742BED}" dt="2021-03-14T23:33:29.526" v="1611" actId="26606"/>
          <ac:spMkLst>
            <pc:docMk/>
            <pc:sldMk cId="2915122525" sldId="259"/>
            <ac:spMk id="232" creationId="{4F7EBAE4-9945-4473-9E34-B2C66EA0F03D}"/>
          </ac:spMkLst>
        </pc:spChg>
        <pc:spChg chg="add del">
          <ac:chgData name="ILENIA D'ANGELO" userId="7cf1e1a7dff2ff80" providerId="LiveId" clId="{1F95F132-EFB9-4D78-8689-D274D2742BED}" dt="2021-03-14T23:33:29.526" v="1611" actId="26606"/>
          <ac:spMkLst>
            <pc:docMk/>
            <pc:sldMk cId="2915122525" sldId="259"/>
            <ac:spMk id="233" creationId="{70BEB1E7-2F88-40BC-B73D-42E5B6F80BFC}"/>
          </ac:spMkLst>
        </pc:spChg>
        <pc:spChg chg="add del">
          <ac:chgData name="ILENIA D'ANGELO" userId="7cf1e1a7dff2ff80" providerId="LiveId" clId="{1F95F132-EFB9-4D78-8689-D274D2742BED}" dt="2021-03-14T23:33:29.526" v="1611" actId="26606"/>
          <ac:spMkLst>
            <pc:docMk/>
            <pc:sldMk cId="2915122525" sldId="259"/>
            <ac:spMk id="234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4T23:33:32.893" v="1613" actId="26606"/>
          <ac:spMkLst>
            <pc:docMk/>
            <pc:sldMk cId="2915122525" sldId="259"/>
            <ac:spMk id="236" creationId="{1557A916-FDD1-44A1-A7A1-70009FD6BE46}"/>
          </ac:spMkLst>
        </pc:spChg>
        <pc:spChg chg="add del">
          <ac:chgData name="ILENIA D'ANGELO" userId="7cf1e1a7dff2ff80" providerId="LiveId" clId="{1F95F132-EFB9-4D78-8689-D274D2742BED}" dt="2021-03-14T23:33:32.893" v="1613" actId="26606"/>
          <ac:spMkLst>
            <pc:docMk/>
            <pc:sldMk cId="2915122525" sldId="259"/>
            <ac:spMk id="237" creationId="{4B874C19-9B23-4B12-823E-D67615A9B3AC}"/>
          </ac:spMkLst>
        </pc:spChg>
        <pc:spChg chg="add del">
          <ac:chgData name="ILENIA D'ANGELO" userId="7cf1e1a7dff2ff80" providerId="LiveId" clId="{1F95F132-EFB9-4D78-8689-D274D2742BED}" dt="2021-03-14T23:33:34.506" v="1615" actId="26606"/>
          <ac:spMkLst>
            <pc:docMk/>
            <pc:sldMk cId="2915122525" sldId="259"/>
            <ac:spMk id="239" creationId="{28D31E1B-0407-4223-9642-0B642CBF57D9}"/>
          </ac:spMkLst>
        </pc:spChg>
        <pc:spChg chg="add del">
          <ac:chgData name="ILENIA D'ANGELO" userId="7cf1e1a7dff2ff80" providerId="LiveId" clId="{1F95F132-EFB9-4D78-8689-D274D2742BED}" dt="2021-03-14T23:33:34.506" v="1615" actId="26606"/>
          <ac:spMkLst>
            <pc:docMk/>
            <pc:sldMk cId="2915122525" sldId="259"/>
            <ac:spMk id="242" creationId="{70E96339-907C-46C3-99AC-31179B6F0EBD}"/>
          </ac:spMkLst>
        </pc:spChg>
        <pc:spChg chg="add del">
          <ac:chgData name="ILENIA D'ANGELO" userId="7cf1e1a7dff2ff80" providerId="LiveId" clId="{1F95F132-EFB9-4D78-8689-D274D2742BED}" dt="2021-03-14T23:33:35.386" v="1617" actId="26606"/>
          <ac:spMkLst>
            <pc:docMk/>
            <pc:sldMk cId="2915122525" sldId="259"/>
            <ac:spMk id="244" creationId="{2B566528-1B12-4246-9431-5C2D7D081168}"/>
          </ac:spMkLst>
        </pc:spChg>
        <pc:spChg chg="add del">
          <ac:chgData name="ILENIA D'ANGELO" userId="7cf1e1a7dff2ff80" providerId="LiveId" clId="{1F95F132-EFB9-4D78-8689-D274D2742BED}" dt="2021-03-14T23:36:48.538" v="1647" actId="26606"/>
          <ac:spMkLst>
            <pc:docMk/>
            <pc:sldMk cId="2915122525" sldId="259"/>
            <ac:spMk id="252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4T23:36:48.538" v="1647" actId="26606"/>
          <ac:spMkLst>
            <pc:docMk/>
            <pc:sldMk cId="2915122525" sldId="259"/>
            <ac:spMk id="253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4T23:36:48.538" v="1647" actId="26606"/>
          <ac:spMkLst>
            <pc:docMk/>
            <pc:sldMk cId="2915122525" sldId="259"/>
            <ac:spMk id="254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4T23:36:48.529" v="1646" actId="26606"/>
          <ac:spMkLst>
            <pc:docMk/>
            <pc:sldMk cId="2915122525" sldId="259"/>
            <ac:spMk id="256" creationId="{3AD318CC-E2A8-4E27-9548-A047A78999B1}"/>
          </ac:spMkLst>
        </pc:spChg>
        <pc:spChg chg="add del">
          <ac:chgData name="ILENIA D'ANGELO" userId="7cf1e1a7dff2ff80" providerId="LiveId" clId="{1F95F132-EFB9-4D78-8689-D274D2742BED}" dt="2021-03-14T23:36:48.529" v="1646" actId="26606"/>
          <ac:spMkLst>
            <pc:docMk/>
            <pc:sldMk cId="2915122525" sldId="259"/>
            <ac:spMk id="260" creationId="{2C1BBA94-3F40-40AA-8BB9-E69E25E537C1}"/>
          </ac:spMkLst>
        </pc:spChg>
        <pc:spChg chg="add del">
          <ac:chgData name="ILENIA D'ANGELO" userId="7cf1e1a7dff2ff80" providerId="LiveId" clId="{1F95F132-EFB9-4D78-8689-D274D2742BED}" dt="2021-03-14T23:39:37.416" v="1661" actId="26606"/>
          <ac:spMkLst>
            <pc:docMk/>
            <pc:sldMk cId="2915122525" sldId="259"/>
            <ac:spMk id="262" creationId="{A2679492-7988-4050-9056-542444452411}"/>
          </ac:spMkLst>
        </pc:spChg>
        <pc:spChg chg="add del">
          <ac:chgData name="ILENIA D'ANGELO" userId="7cf1e1a7dff2ff80" providerId="LiveId" clId="{1F95F132-EFB9-4D78-8689-D274D2742BED}" dt="2021-03-14T23:39:37.416" v="1661" actId="26606"/>
          <ac:spMkLst>
            <pc:docMk/>
            <pc:sldMk cId="2915122525" sldId="259"/>
            <ac:spMk id="263" creationId="{B091B163-7D61-4891-ABCF-5C13D9C418D0}"/>
          </ac:spMkLst>
        </pc:spChg>
        <pc:spChg chg="add del">
          <ac:chgData name="ILENIA D'ANGELO" userId="7cf1e1a7dff2ff80" providerId="LiveId" clId="{1F95F132-EFB9-4D78-8689-D274D2742BED}" dt="2021-03-14T23:40:19.751" v="1666" actId="26606"/>
          <ac:spMkLst>
            <pc:docMk/>
            <pc:sldMk cId="2915122525" sldId="259"/>
            <ac:spMk id="270" creationId="{907EF6B7-1338-4443-8C46-6A318D952DFD}"/>
          </ac:spMkLst>
        </pc:spChg>
        <pc:spChg chg="add del">
          <ac:chgData name="ILENIA D'ANGELO" userId="7cf1e1a7dff2ff80" providerId="LiveId" clId="{1F95F132-EFB9-4D78-8689-D274D2742BED}" dt="2021-03-14T23:40:19.751" v="1666" actId="26606"/>
          <ac:spMkLst>
            <pc:docMk/>
            <pc:sldMk cId="2915122525" sldId="259"/>
            <ac:spMk id="271" creationId="{081E4A58-353D-44AE-B2FC-2A74E2E400F7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3" creationId="{09588DA8-065E-4F6F-8EFD-43104AB2E0CF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4" creationId="{C4285719-470E-454C-AF62-8323075F1F5B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5" creationId="{CD9FE4EF-C4D8-49A0-B2FF-81D8DB7D8A24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6" creationId="{4300840D-0A0B-4512-BACA-B439D5B9C57C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7" creationId="{D2B78728-A580-49A7-84F9-6EF6F583ADE0}"/>
          </ac:spMkLst>
        </pc:spChg>
        <pc:spChg chg="add del">
          <ac:chgData name="ILENIA D'ANGELO" userId="7cf1e1a7dff2ff80" providerId="LiveId" clId="{1F95F132-EFB9-4D78-8689-D274D2742BED}" dt="2021-03-14T23:40:01.313" v="1663" actId="26606"/>
          <ac:spMkLst>
            <pc:docMk/>
            <pc:sldMk cId="2915122525" sldId="259"/>
            <ac:spMk id="278" creationId="{38FAA1A1-D861-433F-88FA-1E9D6FD31D11}"/>
          </ac:spMkLst>
        </pc:spChg>
        <pc:spChg chg="add del">
          <ac:chgData name="ILENIA D'ANGELO" userId="7cf1e1a7dff2ff80" providerId="LiveId" clId="{1F95F132-EFB9-4D78-8689-D274D2742BED}" dt="2021-03-14T23:40:19.744" v="1665" actId="26606"/>
          <ac:spMkLst>
            <pc:docMk/>
            <pc:sldMk cId="2915122525" sldId="259"/>
            <ac:spMk id="280" creationId="{389575E1-3389-451A-A5F7-27854C25C599}"/>
          </ac:spMkLst>
        </pc:spChg>
        <pc:spChg chg="add del">
          <ac:chgData name="ILENIA D'ANGELO" userId="7cf1e1a7dff2ff80" providerId="LiveId" clId="{1F95F132-EFB9-4D78-8689-D274D2742BED}" dt="2021-03-14T23:40:19.744" v="1665" actId="26606"/>
          <ac:spMkLst>
            <pc:docMk/>
            <pc:sldMk cId="2915122525" sldId="259"/>
            <ac:spMk id="281" creationId="{A53CCC5C-D88E-40FB-B30B-23DCDBD01D37}"/>
          </ac:spMkLst>
        </pc:spChg>
        <pc:spChg chg="add del">
          <ac:chgData name="ILENIA D'ANGELO" userId="7cf1e1a7dff2ff80" providerId="LiveId" clId="{1F95F132-EFB9-4D78-8689-D274D2742BED}" dt="2021-03-14T23:40:19.744" v="1665" actId="26606"/>
          <ac:spMkLst>
            <pc:docMk/>
            <pc:sldMk cId="2915122525" sldId="259"/>
            <ac:spMk id="282" creationId="{081E4A58-353D-44AE-B2FC-2A74E2E400F7}"/>
          </ac:spMkLst>
        </pc:spChg>
        <pc:spChg chg="add del">
          <ac:chgData name="ILENIA D'ANGELO" userId="7cf1e1a7dff2ff80" providerId="LiveId" clId="{1F95F132-EFB9-4D78-8689-D274D2742BED}" dt="2021-03-14T23:43:11.757" v="2362" actId="26606"/>
          <ac:spMkLst>
            <pc:docMk/>
            <pc:sldMk cId="2915122525" sldId="259"/>
            <ac:spMk id="284" creationId="{17718681-A12E-49D6-9925-DD7C68176D61}"/>
          </ac:spMkLst>
        </pc:spChg>
        <pc:spChg chg="add del">
          <ac:chgData name="ILENIA D'ANGELO" userId="7cf1e1a7dff2ff80" providerId="LiveId" clId="{1F95F132-EFB9-4D78-8689-D274D2742BED}" dt="2021-03-14T23:43:11.757" v="2362" actId="26606"/>
          <ac:spMkLst>
            <pc:docMk/>
            <pc:sldMk cId="2915122525" sldId="259"/>
            <ac:spMk id="285" creationId="{FBD77573-9EF2-4C35-8285-A1CF6FBB0EA5}"/>
          </ac:spMkLst>
        </pc:spChg>
        <pc:spChg chg="add del">
          <ac:chgData name="ILENIA D'ANGELO" userId="7cf1e1a7dff2ff80" providerId="LiveId" clId="{1F95F132-EFB9-4D78-8689-D274D2742BED}" dt="2021-03-14T23:43:10.175" v="2359" actId="26606"/>
          <ac:spMkLst>
            <pc:docMk/>
            <pc:sldMk cId="2915122525" sldId="259"/>
            <ac:spMk id="287" creationId="{76EFD3D9-44F0-4267-BCC1-1613E79D8274}"/>
          </ac:spMkLst>
        </pc:spChg>
        <pc:spChg chg="add del">
          <ac:chgData name="ILENIA D'ANGELO" userId="7cf1e1a7dff2ff80" providerId="LiveId" clId="{1F95F132-EFB9-4D78-8689-D274D2742BED}" dt="2021-03-14T23:43:10.175" v="2359" actId="26606"/>
          <ac:spMkLst>
            <pc:docMk/>
            <pc:sldMk cId="2915122525" sldId="259"/>
            <ac:spMk id="288" creationId="{A779A851-95D6-41AF-937A-B0E4B7F6FA8D}"/>
          </ac:spMkLst>
        </pc:spChg>
        <pc:spChg chg="add del">
          <ac:chgData name="ILENIA D'ANGELO" userId="7cf1e1a7dff2ff80" providerId="LiveId" clId="{1F95F132-EFB9-4D78-8689-D274D2742BED}" dt="2021-03-14T23:43:10.175" v="2359" actId="26606"/>
          <ac:spMkLst>
            <pc:docMk/>
            <pc:sldMk cId="2915122525" sldId="259"/>
            <ac:spMk id="289" creationId="{953FB2E7-B6CB-429C-81EB-D9516D6D5C8D}"/>
          </ac:spMkLst>
        </pc:spChg>
        <pc:spChg chg="add del">
          <ac:chgData name="ILENIA D'ANGELO" userId="7cf1e1a7dff2ff80" providerId="LiveId" clId="{1F95F132-EFB9-4D78-8689-D274D2742BED}" dt="2021-03-14T23:43:10.175" v="2359" actId="26606"/>
          <ac:spMkLst>
            <pc:docMk/>
            <pc:sldMk cId="2915122525" sldId="259"/>
            <ac:spMk id="290" creationId="{2EC40DB1-B719-4A13-9A4D-0966B4B27866}"/>
          </ac:spMkLst>
        </pc:spChg>
        <pc:spChg chg="add del">
          <ac:chgData name="ILENIA D'ANGELO" userId="7cf1e1a7dff2ff80" providerId="LiveId" clId="{1F95F132-EFB9-4D78-8689-D274D2742BED}" dt="2021-03-14T23:43:10.175" v="2359" actId="26606"/>
          <ac:spMkLst>
            <pc:docMk/>
            <pc:sldMk cId="2915122525" sldId="259"/>
            <ac:spMk id="291" creationId="{82211336-CFF3-412D-868A-6679C1004C45}"/>
          </ac:spMkLst>
        </pc:spChg>
        <pc:spChg chg="add del">
          <ac:chgData name="ILENIA D'ANGELO" userId="7cf1e1a7dff2ff80" providerId="LiveId" clId="{1F95F132-EFB9-4D78-8689-D274D2742BED}" dt="2021-03-14T23:43:11.749" v="2361" actId="26606"/>
          <ac:spMkLst>
            <pc:docMk/>
            <pc:sldMk cId="2915122525" sldId="259"/>
            <ac:spMk id="293" creationId="{33CD251C-A887-4D2F-925B-FC097198538B}"/>
          </ac:spMkLst>
        </pc:spChg>
        <pc:spChg chg="add del">
          <ac:chgData name="ILENIA D'ANGELO" userId="7cf1e1a7dff2ff80" providerId="LiveId" clId="{1F95F132-EFB9-4D78-8689-D274D2742BED}" dt="2021-03-14T23:43:11.749" v="2361" actId="26606"/>
          <ac:spMkLst>
            <pc:docMk/>
            <pc:sldMk cId="2915122525" sldId="259"/>
            <ac:spMk id="294" creationId="{B19D093C-27FB-4032-B282-42C4563F257C}"/>
          </ac:spMkLst>
        </pc:spChg>
        <pc:spChg chg="add del">
          <ac:chgData name="ILENIA D'ANGELO" userId="7cf1e1a7dff2ff80" providerId="LiveId" clId="{1F95F132-EFB9-4D78-8689-D274D2742BED}" dt="2021-03-14T23:45:59.978" v="2450" actId="26606"/>
          <ac:spMkLst>
            <pc:docMk/>
            <pc:sldMk cId="2915122525" sldId="259"/>
            <ac:spMk id="298" creationId="{327D73B4-9F5C-4A64-A179-51B9500CB8B5}"/>
          </ac:spMkLst>
        </pc:spChg>
        <pc:spChg chg="add del">
          <ac:chgData name="ILENIA D'ANGELO" userId="7cf1e1a7dff2ff80" providerId="LiveId" clId="{1F95F132-EFB9-4D78-8689-D274D2742BED}" dt="2021-03-14T23:45:59.978" v="2450" actId="26606"/>
          <ac:spMkLst>
            <pc:docMk/>
            <pc:sldMk cId="2915122525" sldId="259"/>
            <ac:spMk id="299" creationId="{C1F06963-6374-4B48-844F-071A9BAAAE02}"/>
          </ac:spMkLst>
        </pc:spChg>
        <pc:spChg chg="add del">
          <ac:chgData name="ILENIA D'ANGELO" userId="7cf1e1a7dff2ff80" providerId="LiveId" clId="{1F95F132-EFB9-4D78-8689-D274D2742BED}" dt="2021-03-14T23:45:59.978" v="2450" actId="26606"/>
          <ac:spMkLst>
            <pc:docMk/>
            <pc:sldMk cId="2915122525" sldId="259"/>
            <ac:spMk id="300" creationId="{6CB927A4-E432-4310-9CD5-E89FF5063179}"/>
          </ac:spMkLst>
        </pc:spChg>
        <pc:spChg chg="add del">
          <ac:chgData name="ILENIA D'ANGELO" userId="7cf1e1a7dff2ff80" providerId="LiveId" clId="{1F95F132-EFB9-4D78-8689-D274D2742BED}" dt="2021-03-14T23:45:59.978" v="2450" actId="26606"/>
          <ac:spMkLst>
            <pc:docMk/>
            <pc:sldMk cId="2915122525" sldId="259"/>
            <ac:spMk id="301" creationId="{1453BF6C-B012-48B7-B4E8-6D7AC7C27D02}"/>
          </ac:spMkLst>
        </pc:spChg>
        <pc:spChg chg="add del">
          <ac:chgData name="ILENIA D'ANGELO" userId="7cf1e1a7dff2ff80" providerId="LiveId" clId="{1F95F132-EFB9-4D78-8689-D274D2742BED}" dt="2021-03-14T23:45:59.978" v="2450" actId="26606"/>
          <ac:spMkLst>
            <pc:docMk/>
            <pc:sldMk cId="2915122525" sldId="259"/>
            <ac:spMk id="302" creationId="{E3020543-B24B-4EC4-8FFC-8DD88EEA91A8}"/>
          </ac:spMkLst>
        </pc:spChg>
        <pc:spChg chg="add del">
          <ac:chgData name="ILENIA D'ANGELO" userId="7cf1e1a7dff2ff80" providerId="LiveId" clId="{1F95F132-EFB9-4D78-8689-D274D2742BED}" dt="2021-03-15T00:00:32.144" v="2684" actId="26606"/>
          <ac:spMkLst>
            <pc:docMk/>
            <pc:sldMk cId="2915122525" sldId="259"/>
            <ac:spMk id="305" creationId="{327D73B4-9F5C-4A64-A179-51B9500CB8B5}"/>
          </ac:spMkLst>
        </pc:spChg>
        <pc:spChg chg="add del">
          <ac:chgData name="ILENIA D'ANGELO" userId="7cf1e1a7dff2ff80" providerId="LiveId" clId="{1F95F132-EFB9-4D78-8689-D274D2742BED}" dt="2021-03-15T00:00:32.144" v="2684" actId="26606"/>
          <ac:spMkLst>
            <pc:docMk/>
            <pc:sldMk cId="2915122525" sldId="259"/>
            <ac:spMk id="306" creationId="{C1F06963-6374-4B48-844F-071A9BAAAE02}"/>
          </ac:spMkLst>
        </pc:spChg>
        <pc:spChg chg="add del">
          <ac:chgData name="ILENIA D'ANGELO" userId="7cf1e1a7dff2ff80" providerId="LiveId" clId="{1F95F132-EFB9-4D78-8689-D274D2742BED}" dt="2021-03-15T00:00:32.144" v="2684" actId="26606"/>
          <ac:spMkLst>
            <pc:docMk/>
            <pc:sldMk cId="2915122525" sldId="259"/>
            <ac:spMk id="307" creationId="{6CB927A4-E432-4310-9CD5-E89FF5063179}"/>
          </ac:spMkLst>
        </pc:spChg>
        <pc:spChg chg="add del">
          <ac:chgData name="ILENIA D'ANGELO" userId="7cf1e1a7dff2ff80" providerId="LiveId" clId="{1F95F132-EFB9-4D78-8689-D274D2742BED}" dt="2021-03-15T00:00:32.144" v="2684" actId="26606"/>
          <ac:spMkLst>
            <pc:docMk/>
            <pc:sldMk cId="2915122525" sldId="259"/>
            <ac:spMk id="308" creationId="{1453BF6C-B012-48B7-B4E8-6D7AC7C27D02}"/>
          </ac:spMkLst>
        </pc:spChg>
        <pc:spChg chg="add del">
          <ac:chgData name="ILENIA D'ANGELO" userId="7cf1e1a7dff2ff80" providerId="LiveId" clId="{1F95F132-EFB9-4D78-8689-D274D2742BED}" dt="2021-03-15T00:00:32.144" v="2684" actId="26606"/>
          <ac:spMkLst>
            <pc:docMk/>
            <pc:sldMk cId="2915122525" sldId="259"/>
            <ac:spMk id="309" creationId="{E3020543-B24B-4EC4-8FFC-8DD88EEA91A8}"/>
          </ac:spMkLst>
        </pc:spChg>
        <pc:spChg chg="add del">
          <ac:chgData name="ILENIA D'ANGELO" userId="7cf1e1a7dff2ff80" providerId="LiveId" clId="{1F95F132-EFB9-4D78-8689-D274D2742BED}" dt="2021-03-15T00:02:27.073" v="2703" actId="26606"/>
          <ac:spMkLst>
            <pc:docMk/>
            <pc:sldMk cId="2915122525" sldId="259"/>
            <ac:spMk id="312" creationId="{3CD9DF72-87A3-404E-A828-84CBF11A8303}"/>
          </ac:spMkLst>
        </pc:spChg>
        <pc:spChg chg="add del">
          <ac:chgData name="ILENIA D'ANGELO" userId="7cf1e1a7dff2ff80" providerId="LiveId" clId="{1F95F132-EFB9-4D78-8689-D274D2742BED}" dt="2021-03-15T00:01:08.685" v="2688" actId="26606"/>
          <ac:spMkLst>
            <pc:docMk/>
            <pc:sldMk cId="2915122525" sldId="259"/>
            <ac:spMk id="315" creationId="{85ED3100-3941-4F9A-9FAB-4A7A9B4A0014}"/>
          </ac:spMkLst>
        </pc:spChg>
        <pc:spChg chg="add del">
          <ac:chgData name="ILENIA D'ANGELO" userId="7cf1e1a7dff2ff80" providerId="LiveId" clId="{1F95F132-EFB9-4D78-8689-D274D2742BED}" dt="2021-03-15T00:01:08.685" v="2688" actId="26606"/>
          <ac:spMkLst>
            <pc:docMk/>
            <pc:sldMk cId="2915122525" sldId="259"/>
            <ac:spMk id="316" creationId="{8CBEFB3C-8BDC-4A1B-94A5-A6A24CBB6A56}"/>
          </ac:spMkLst>
        </pc:spChg>
        <pc:spChg chg="add del">
          <ac:chgData name="ILENIA D'ANGELO" userId="7cf1e1a7dff2ff80" providerId="LiveId" clId="{1F95F132-EFB9-4D78-8689-D274D2742BED}" dt="2021-03-15T00:01:47.448" v="2690" actId="26606"/>
          <ac:spMkLst>
            <pc:docMk/>
            <pc:sldMk cId="2915122525" sldId="259"/>
            <ac:spMk id="322" creationId="{5E8D2E83-FB3A-40E7-A9E5-7AB389D612B4}"/>
          </ac:spMkLst>
        </pc:spChg>
        <pc:spChg chg="add del">
          <ac:chgData name="ILENIA D'ANGELO" userId="7cf1e1a7dff2ff80" providerId="LiveId" clId="{1F95F132-EFB9-4D78-8689-D274D2742BED}" dt="2021-03-15T00:01:52.316" v="2692" actId="26606"/>
          <ac:spMkLst>
            <pc:docMk/>
            <pc:sldMk cId="2915122525" sldId="259"/>
            <ac:spMk id="324" creationId="{327D73B4-9F5C-4A64-A179-51B9500CB8B5}"/>
          </ac:spMkLst>
        </pc:spChg>
        <pc:spChg chg="add del">
          <ac:chgData name="ILENIA D'ANGELO" userId="7cf1e1a7dff2ff80" providerId="LiveId" clId="{1F95F132-EFB9-4D78-8689-D274D2742BED}" dt="2021-03-15T00:01:52.316" v="2692" actId="26606"/>
          <ac:spMkLst>
            <pc:docMk/>
            <pc:sldMk cId="2915122525" sldId="259"/>
            <ac:spMk id="325" creationId="{C1F06963-6374-4B48-844F-071A9BAAAE02}"/>
          </ac:spMkLst>
        </pc:spChg>
        <pc:spChg chg="add del">
          <ac:chgData name="ILENIA D'ANGELO" userId="7cf1e1a7dff2ff80" providerId="LiveId" clId="{1F95F132-EFB9-4D78-8689-D274D2742BED}" dt="2021-03-15T00:01:52.316" v="2692" actId="26606"/>
          <ac:spMkLst>
            <pc:docMk/>
            <pc:sldMk cId="2915122525" sldId="259"/>
            <ac:spMk id="329" creationId="{E3020543-B24B-4EC4-8FFC-8DD88EEA91A8}"/>
          </ac:spMkLst>
        </pc:spChg>
        <pc:spChg chg="add del">
          <ac:chgData name="ILENIA D'ANGELO" userId="7cf1e1a7dff2ff80" providerId="LiveId" clId="{1F95F132-EFB9-4D78-8689-D274D2742BED}" dt="2021-03-15T00:01:56.650" v="2694" actId="26606"/>
          <ac:spMkLst>
            <pc:docMk/>
            <pc:sldMk cId="2915122525" sldId="259"/>
            <ac:spMk id="331" creationId="{117AB3D3-3C9C-4DED-809A-78734805B895}"/>
          </ac:spMkLst>
        </pc:spChg>
        <pc:spChg chg="add del">
          <ac:chgData name="ILENIA D'ANGELO" userId="7cf1e1a7dff2ff80" providerId="LiveId" clId="{1F95F132-EFB9-4D78-8689-D274D2742BED}" dt="2021-03-15T00:01:56.650" v="2694" actId="26606"/>
          <ac:spMkLst>
            <pc:docMk/>
            <pc:sldMk cId="2915122525" sldId="259"/>
            <ac:spMk id="332" creationId="{3A9A4357-BD1D-4622-A4FE-766E6AB8DE84}"/>
          </ac:spMkLst>
        </pc:spChg>
        <pc:spChg chg="add del">
          <ac:chgData name="ILENIA D'ANGELO" userId="7cf1e1a7dff2ff80" providerId="LiveId" clId="{1F95F132-EFB9-4D78-8689-D274D2742BED}" dt="2021-03-15T00:01:56.650" v="2694" actId="26606"/>
          <ac:spMkLst>
            <pc:docMk/>
            <pc:sldMk cId="2915122525" sldId="259"/>
            <ac:spMk id="333" creationId="{E659831F-0D9A-4C63-9EBB-8435B85A440F}"/>
          </ac:spMkLst>
        </pc:spChg>
        <pc:spChg chg="add del">
          <ac:chgData name="ILENIA D'ANGELO" userId="7cf1e1a7dff2ff80" providerId="LiveId" clId="{1F95F132-EFB9-4D78-8689-D274D2742BED}" dt="2021-03-15T00:01:56.650" v="2694" actId="26606"/>
          <ac:spMkLst>
            <pc:docMk/>
            <pc:sldMk cId="2915122525" sldId="259"/>
            <ac:spMk id="334" creationId="{E6995CE5-F890-4ABA-82A2-26507CE8D2A3}"/>
          </ac:spMkLst>
        </pc:spChg>
        <pc:spChg chg="add del">
          <ac:chgData name="ILENIA D'ANGELO" userId="7cf1e1a7dff2ff80" providerId="LiveId" clId="{1F95F132-EFB9-4D78-8689-D274D2742BED}" dt="2021-03-15T00:02:00.860" v="2696" actId="26606"/>
          <ac:spMkLst>
            <pc:docMk/>
            <pc:sldMk cId="2915122525" sldId="259"/>
            <ac:spMk id="336" creationId="{1BF4DD63-CE83-4A2A-994E-8598C22E6FCF}"/>
          </ac:spMkLst>
        </pc:spChg>
        <pc:spChg chg="add del">
          <ac:chgData name="ILENIA D'ANGELO" userId="7cf1e1a7dff2ff80" providerId="LiveId" clId="{1F95F132-EFB9-4D78-8689-D274D2742BED}" dt="2021-03-15T00:02:00.860" v="2696" actId="26606"/>
          <ac:spMkLst>
            <pc:docMk/>
            <pc:sldMk cId="2915122525" sldId="259"/>
            <ac:spMk id="337" creationId="{127393A7-D6DA-410B-8699-AA56B57BF7BA}"/>
          </ac:spMkLst>
        </pc:spChg>
        <pc:spChg chg="add del">
          <ac:chgData name="ILENIA D'ANGELO" userId="7cf1e1a7dff2ff80" providerId="LiveId" clId="{1F95F132-EFB9-4D78-8689-D274D2742BED}" dt="2021-03-15T00:02:00.860" v="2696" actId="26606"/>
          <ac:spMkLst>
            <pc:docMk/>
            <pc:sldMk cId="2915122525" sldId="259"/>
            <ac:spMk id="338" creationId="{8EC44C88-69E3-42EE-86E8-9B45F712B769}"/>
          </ac:spMkLst>
        </pc:spChg>
        <pc:spChg chg="add del">
          <ac:chgData name="ILENIA D'ANGELO" userId="7cf1e1a7dff2ff80" providerId="LiveId" clId="{1F95F132-EFB9-4D78-8689-D274D2742BED}" dt="2021-03-15T00:02:02.133" v="2698" actId="26606"/>
          <ac:spMkLst>
            <pc:docMk/>
            <pc:sldMk cId="2915122525" sldId="259"/>
            <ac:spMk id="340" creationId="{4038CB10-1F5C-4D54-9DF7-12586DE5B007}"/>
          </ac:spMkLst>
        </pc:spChg>
        <pc:spChg chg="add del">
          <ac:chgData name="ILENIA D'ANGELO" userId="7cf1e1a7dff2ff80" providerId="LiveId" clId="{1F95F132-EFB9-4D78-8689-D274D2742BED}" dt="2021-03-15T00:02:02.133" v="2698" actId="26606"/>
          <ac:spMkLst>
            <pc:docMk/>
            <pc:sldMk cId="2915122525" sldId="259"/>
            <ac:spMk id="341" creationId="{73ED6512-6858-4552-B699-9A97FE9A4EA2}"/>
          </ac:spMkLst>
        </pc:spChg>
        <pc:spChg chg="add del">
          <ac:chgData name="ILENIA D'ANGELO" userId="7cf1e1a7dff2ff80" providerId="LiveId" clId="{1F95F132-EFB9-4D78-8689-D274D2742BED}" dt="2021-03-15T00:02:25.614" v="2700" actId="26606"/>
          <ac:spMkLst>
            <pc:docMk/>
            <pc:sldMk cId="2915122525" sldId="259"/>
            <ac:spMk id="343" creationId="{04C21BAE-6866-4C7A-A7EC-C1B2E572D5BE}"/>
          </ac:spMkLst>
        </pc:spChg>
        <pc:spChg chg="add del">
          <ac:chgData name="ILENIA D'ANGELO" userId="7cf1e1a7dff2ff80" providerId="LiveId" clId="{1F95F132-EFB9-4D78-8689-D274D2742BED}" dt="2021-03-15T00:02:25.614" v="2700" actId="26606"/>
          <ac:spMkLst>
            <pc:docMk/>
            <pc:sldMk cId="2915122525" sldId="259"/>
            <ac:spMk id="344" creationId="{7E7D0C94-08B4-48AE-8813-CC4D60294F42}"/>
          </ac:spMkLst>
        </pc:spChg>
        <pc:spChg chg="add del">
          <ac:chgData name="ILENIA D'ANGELO" userId="7cf1e1a7dff2ff80" providerId="LiveId" clId="{1F95F132-EFB9-4D78-8689-D274D2742BED}" dt="2021-03-15T00:02:25.614" v="2700" actId="26606"/>
          <ac:spMkLst>
            <pc:docMk/>
            <pc:sldMk cId="2915122525" sldId="259"/>
            <ac:spMk id="345" creationId="{F0C518C2-0AA4-470C-87B9-9CBF428FBA25}"/>
          </ac:spMkLst>
        </pc:spChg>
        <pc:spChg chg="add del">
          <ac:chgData name="ILENIA D'ANGELO" userId="7cf1e1a7dff2ff80" providerId="LiveId" clId="{1F95F132-EFB9-4D78-8689-D274D2742BED}" dt="2021-03-15T00:02:27.067" v="2702" actId="26606"/>
          <ac:spMkLst>
            <pc:docMk/>
            <pc:sldMk cId="2915122525" sldId="259"/>
            <ac:spMk id="347" creationId="{8B3A2D1A-45FC-4F95-B150-1C13EF2F6D09}"/>
          </ac:spMkLst>
        </pc:spChg>
        <pc:spChg chg="add del">
          <ac:chgData name="ILENIA D'ANGELO" userId="7cf1e1a7dff2ff80" providerId="LiveId" clId="{1F95F132-EFB9-4D78-8689-D274D2742BED}" dt="2021-03-15T00:02:27.067" v="2702" actId="26606"/>
          <ac:spMkLst>
            <pc:docMk/>
            <pc:sldMk cId="2915122525" sldId="259"/>
            <ac:spMk id="348" creationId="{F3768FD5-DD7A-43C7-8DEA-1F5DB3CB5B95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2915122525" sldId="259"/>
            <ac:spMk id="350" creationId="{46708FAB-3898-47A9-B05A-AB9ECBD9E796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2915122525" sldId="259"/>
            <ac:spMk id="351" creationId="{2E438CA0-CB4D-4C94-8C39-9C7FC9BBEE68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2915122525" sldId="259"/>
            <ac:spMk id="352" creationId="{6B2C05E3-84E7-4957-95EF-B471CBF71C69}"/>
          </ac:spMkLst>
        </pc:spChg>
        <pc:grpChg chg="add del">
          <ac:chgData name="ILENIA D'ANGELO" userId="7cf1e1a7dff2ff80" providerId="LiveId" clId="{1F95F132-EFB9-4D78-8689-D274D2742BED}" dt="2021-03-14T23:26:17.155" v="1510" actId="26606"/>
          <ac:grpSpMkLst>
            <pc:docMk/>
            <pc:sldMk cId="2915122525" sldId="259"/>
            <ac:grpSpMk id="27" creationId="{B6BADB90-C74B-40D6-86DC-503F65FCE8DC}"/>
          </ac:grpSpMkLst>
        </pc:grpChg>
        <pc:grpChg chg="add del">
          <ac:chgData name="ILENIA D'ANGELO" userId="7cf1e1a7dff2ff80" providerId="LiveId" clId="{1F95F132-EFB9-4D78-8689-D274D2742BED}" dt="2021-03-14T23:26:31.592" v="1516" actId="26606"/>
          <ac:grpSpMkLst>
            <pc:docMk/>
            <pc:sldMk cId="2915122525" sldId="259"/>
            <ac:grpSpMk id="39" creationId="{1DE889C7-FAD6-4397-98E2-05D503484459}"/>
          </ac:grpSpMkLst>
        </pc:grpChg>
        <pc:grpChg chg="add del">
          <ac:chgData name="ILENIA D'ANGELO" userId="7cf1e1a7dff2ff80" providerId="LiveId" clId="{1F95F132-EFB9-4D78-8689-D274D2742BED}" dt="2021-03-14T23:26:35.741" v="1520" actId="26606"/>
          <ac:grpSpMkLst>
            <pc:docMk/>
            <pc:sldMk cId="2915122525" sldId="259"/>
            <ac:grpSpMk id="48" creationId="{AE1C45F0-260A-458C-96ED-C1F6D2151219}"/>
          </ac:grpSpMkLst>
        </pc:grpChg>
        <pc:grpChg chg="add del">
          <ac:chgData name="ILENIA D'ANGELO" userId="7cf1e1a7dff2ff80" providerId="LiveId" clId="{1F95F132-EFB9-4D78-8689-D274D2742BED}" dt="2021-03-14T23:30:29.368" v="1535" actId="26606"/>
          <ac:grpSpMkLst>
            <pc:docMk/>
            <pc:sldMk cId="2915122525" sldId="259"/>
            <ac:grpSpMk id="82" creationId="{15CBE6EC-46EF-45D9-8E16-DCDC5917CA31}"/>
          </ac:grpSpMkLst>
        </pc:grpChg>
        <pc:grpChg chg="add del">
          <ac:chgData name="ILENIA D'ANGELO" userId="7cf1e1a7dff2ff80" providerId="LiveId" clId="{1F95F132-EFB9-4D78-8689-D274D2742BED}" dt="2021-03-14T23:33:03.979" v="1590" actId="26606"/>
          <ac:grpSpMkLst>
            <pc:docMk/>
            <pc:sldMk cId="2915122525" sldId="259"/>
            <ac:grpSpMk id="183" creationId="{912209CB-3E4C-43AE-B507-08269FAE89F5}"/>
          </ac:grpSpMkLst>
        </pc:grpChg>
        <pc:grpChg chg="add del">
          <ac:chgData name="ILENIA D'ANGELO" userId="7cf1e1a7dff2ff80" providerId="LiveId" clId="{1F95F132-EFB9-4D78-8689-D274D2742BED}" dt="2021-03-14T23:33:07.808" v="1592" actId="26606"/>
          <ac:grpSpMkLst>
            <pc:docMk/>
            <pc:sldMk cId="2915122525" sldId="259"/>
            <ac:grpSpMk id="189" creationId="{15CBE6EC-46EF-45D9-8E16-DCDC5917CA31}"/>
          </ac:grpSpMkLst>
        </pc:grpChg>
        <pc:grpChg chg="add del">
          <ac:chgData name="ILENIA D'ANGELO" userId="7cf1e1a7dff2ff80" providerId="LiveId" clId="{1F95F132-EFB9-4D78-8689-D274D2742BED}" dt="2021-03-14T23:33:11.962" v="1598" actId="26606"/>
          <ac:grpSpMkLst>
            <pc:docMk/>
            <pc:sldMk cId="2915122525" sldId="259"/>
            <ac:grpSpMk id="201" creationId="{07EAA094-9CF6-4695-958A-33D9BCAA9474}"/>
          </ac:grpSpMkLst>
        </pc:grpChg>
        <pc:grpChg chg="add del">
          <ac:chgData name="ILENIA D'ANGELO" userId="7cf1e1a7dff2ff80" providerId="LiveId" clId="{1F95F132-EFB9-4D78-8689-D274D2742BED}" dt="2021-03-14T23:33:13.195" v="1600" actId="26606"/>
          <ac:grpSpMkLst>
            <pc:docMk/>
            <pc:sldMk cId="2915122525" sldId="259"/>
            <ac:grpSpMk id="210" creationId="{07EAA094-9CF6-4695-958A-33D9BCAA9474}"/>
          </ac:grpSpMkLst>
        </pc:grpChg>
        <pc:grpChg chg="add del">
          <ac:chgData name="ILENIA D'ANGELO" userId="7cf1e1a7dff2ff80" providerId="LiveId" clId="{1F95F132-EFB9-4D78-8689-D274D2742BED}" dt="2021-03-14T23:33:16.762" v="1604" actId="26606"/>
          <ac:grpSpMkLst>
            <pc:docMk/>
            <pc:sldMk cId="2915122525" sldId="259"/>
            <ac:grpSpMk id="216" creationId="{828A5161-06F1-46CF-8AD7-844680A59E13}"/>
          </ac:grpSpMkLst>
        </pc:grpChg>
        <pc:grpChg chg="add del">
          <ac:chgData name="ILENIA D'ANGELO" userId="7cf1e1a7dff2ff80" providerId="LiveId" clId="{1F95F132-EFB9-4D78-8689-D274D2742BED}" dt="2021-03-14T23:33:16.762" v="1604" actId="26606"/>
          <ac:grpSpMkLst>
            <pc:docMk/>
            <pc:sldMk cId="2915122525" sldId="259"/>
            <ac:grpSpMk id="219" creationId="{5995D10D-E9C9-47DB-AE7E-801FEF38F5C9}"/>
          </ac:grpSpMkLst>
        </pc:grpChg>
        <pc:grpChg chg="add del">
          <ac:chgData name="ILENIA D'ANGELO" userId="7cf1e1a7dff2ff80" providerId="LiveId" clId="{1F95F132-EFB9-4D78-8689-D274D2742BED}" dt="2021-03-14T23:33:34.506" v="1615" actId="26606"/>
          <ac:grpSpMkLst>
            <pc:docMk/>
            <pc:sldMk cId="2915122525" sldId="259"/>
            <ac:grpSpMk id="240" creationId="{AE1C45F0-260A-458C-96ED-C1F6D2151219}"/>
          </ac:grpSpMkLst>
        </pc:grpChg>
        <pc:grpChg chg="add del">
          <ac:chgData name="ILENIA D'ANGELO" userId="7cf1e1a7dff2ff80" providerId="LiveId" clId="{1F95F132-EFB9-4D78-8689-D274D2742BED}" dt="2021-03-14T23:33:35.386" v="1617" actId="26606"/>
          <ac:grpSpMkLst>
            <pc:docMk/>
            <pc:sldMk cId="2915122525" sldId="259"/>
            <ac:grpSpMk id="245" creationId="{C34A4475-365F-4381-A542-4698D63774B8}"/>
          </ac:grpSpMkLst>
        </pc:grpChg>
        <pc:grpChg chg="add del">
          <ac:chgData name="ILENIA D'ANGELO" userId="7cf1e1a7dff2ff80" providerId="LiveId" clId="{1F95F132-EFB9-4D78-8689-D274D2742BED}" dt="2021-03-14T23:33:35.386" v="1617" actId="26606"/>
          <ac:grpSpMkLst>
            <pc:docMk/>
            <pc:sldMk cId="2915122525" sldId="259"/>
            <ac:grpSpMk id="248" creationId="{DC8D6E3B-FFED-480F-941D-FE376375B8B7}"/>
          </ac:grpSpMkLst>
        </pc:grpChg>
        <pc:grpChg chg="add del">
          <ac:chgData name="ILENIA D'ANGELO" userId="7cf1e1a7dff2ff80" providerId="LiveId" clId="{1F95F132-EFB9-4D78-8689-D274D2742BED}" dt="2021-03-14T23:36:48.529" v="1646" actId="26606"/>
          <ac:grpSpMkLst>
            <pc:docMk/>
            <pc:sldMk cId="2915122525" sldId="259"/>
            <ac:grpSpMk id="257" creationId="{B14B560F-9DD7-4302-A60B-EBD3EF59B073}"/>
          </ac:grpSpMkLst>
        </pc:grpChg>
        <pc:grpChg chg="add del">
          <ac:chgData name="ILENIA D'ANGELO" userId="7cf1e1a7dff2ff80" providerId="LiveId" clId="{1F95F132-EFB9-4D78-8689-D274D2742BED}" dt="2021-03-14T23:39:37.416" v="1661" actId="26606"/>
          <ac:grpSpMkLst>
            <pc:docMk/>
            <pc:sldMk cId="2915122525" sldId="259"/>
            <ac:grpSpMk id="264" creationId="{0474DF76-993E-44DE-AFB0-C416182ACECF}"/>
          </ac:grpSpMkLst>
        </pc:grpChg>
        <pc:grpChg chg="add del">
          <ac:chgData name="ILENIA D'ANGELO" userId="7cf1e1a7dff2ff80" providerId="LiveId" clId="{1F95F132-EFB9-4D78-8689-D274D2742BED}" dt="2021-03-14T23:43:11.749" v="2361" actId="26606"/>
          <ac:grpSpMkLst>
            <pc:docMk/>
            <pc:sldMk cId="2915122525" sldId="259"/>
            <ac:grpSpMk id="295" creationId="{35EE815E-1BD3-4777-B652-6D98825BF66B}"/>
          </ac:grpSpMkLst>
        </pc:grpChg>
        <pc:grpChg chg="add del">
          <ac:chgData name="ILENIA D'ANGELO" userId="7cf1e1a7dff2ff80" providerId="LiveId" clId="{1F95F132-EFB9-4D78-8689-D274D2742BED}" dt="2021-03-15T00:01:08.685" v="2688" actId="26606"/>
          <ac:grpSpMkLst>
            <pc:docMk/>
            <pc:sldMk cId="2915122525" sldId="259"/>
            <ac:grpSpMk id="317" creationId="{7A9648D6-B41B-42D0-A817-AE2607B0B5B8}"/>
          </ac:grpSpMkLst>
        </pc:grpChg>
        <pc:grpChg chg="add del">
          <ac:chgData name="ILENIA D'ANGELO" userId="7cf1e1a7dff2ff80" providerId="LiveId" clId="{1F95F132-EFB9-4D78-8689-D274D2742BED}" dt="2021-03-15T00:01:52.316" v="2692" actId="26606"/>
          <ac:grpSpMkLst>
            <pc:docMk/>
            <pc:sldMk cId="2915122525" sldId="259"/>
            <ac:grpSpMk id="326" creationId="{5614C7C0-FA1D-4105-8345-1DF76F9870A8}"/>
          </ac:grpSpMkLst>
        </pc:grpChg>
        <pc:graphicFrameChg chg="add del mod modGraphic">
          <ac:chgData name="ILENIA D'ANGELO" userId="7cf1e1a7dff2ff80" providerId="LiveId" clId="{1F95F132-EFB9-4D78-8689-D274D2742BED}" dt="2021-03-14T23:55:15.671" v="2656" actId="478"/>
          <ac:graphicFrameMkLst>
            <pc:docMk/>
            <pc:sldMk cId="2915122525" sldId="259"/>
            <ac:graphicFrameMk id="9" creationId="{C3630C98-9875-4E78-AB5F-4113DE42BE74}"/>
          </ac:graphicFrameMkLst>
        </pc:graphicFrameChg>
        <pc:picChg chg="add del mod">
          <ac:chgData name="ILENIA D'ANGELO" userId="7cf1e1a7dff2ff80" providerId="LiveId" clId="{1F95F132-EFB9-4D78-8689-D274D2742BED}" dt="2021-03-14T22:25:05.003" v="85" actId="21"/>
          <ac:picMkLst>
            <pc:docMk/>
            <pc:sldMk cId="2915122525" sldId="259"/>
            <ac:picMk id="5" creationId="{CE85DE26-7CB4-4CF0-ADD8-1D6843AE9789}"/>
          </ac:picMkLst>
        </pc:picChg>
        <pc:picChg chg="add del mod ord">
          <ac:chgData name="ILENIA D'ANGELO" userId="7cf1e1a7dff2ff80" providerId="LiveId" clId="{1F95F132-EFB9-4D78-8689-D274D2742BED}" dt="2021-03-14T23:35:24.233" v="1642" actId="21"/>
          <ac:picMkLst>
            <pc:docMk/>
            <pc:sldMk cId="2915122525" sldId="259"/>
            <ac:picMk id="7" creationId="{D8BCD5CE-656F-4DD2-9934-75209133494E}"/>
          </ac:picMkLst>
        </pc:picChg>
        <pc:picChg chg="add del mod">
          <ac:chgData name="ILENIA D'ANGELO" userId="7cf1e1a7dff2ff80" providerId="LiveId" clId="{1F95F132-EFB9-4D78-8689-D274D2742BED}" dt="2021-03-14T23:39:33.104" v="1660" actId="21"/>
          <ac:picMkLst>
            <pc:docMk/>
            <pc:sldMk cId="2915122525" sldId="259"/>
            <ac:picMk id="8" creationId="{BAE7B836-2F87-40BA-BB5C-A02369148049}"/>
          </ac:picMkLst>
        </pc:picChg>
        <pc:picChg chg="add mod ord modCrop">
          <ac:chgData name="ILENIA D'ANGELO" userId="7cf1e1a7dff2ff80" providerId="LiveId" clId="{1F95F132-EFB9-4D78-8689-D274D2742BED}" dt="2021-03-15T00:04:05.734" v="2712" actId="1076"/>
          <ac:picMkLst>
            <pc:docMk/>
            <pc:sldMk cId="2915122525" sldId="259"/>
            <ac:picMk id="10" creationId="{B9B61AF2-D9CF-4F7B-B127-36105311F881}"/>
          </ac:picMkLst>
        </pc:picChg>
        <pc:picChg chg="add del">
          <ac:chgData name="ILENIA D'ANGELO" userId="7cf1e1a7dff2ff80" providerId="LiveId" clId="{1F95F132-EFB9-4D78-8689-D274D2742BED}" dt="2021-03-14T23:45:46.980" v="2449" actId="26606"/>
          <ac:picMkLst>
            <pc:docMk/>
            <pc:sldMk cId="2915122525" sldId="259"/>
            <ac:picMk id="120" creationId="{2897127E-6CEF-446C-BE87-93B7C46E49D1}"/>
          </ac:picMkLst>
        </pc:picChg>
        <pc:picChg chg="add del">
          <ac:chgData name="ILENIA D'ANGELO" userId="7cf1e1a7dff2ff80" providerId="LiveId" clId="{1F95F132-EFB9-4D78-8689-D274D2742BED}" dt="2021-03-14T23:33:02.718" v="1588" actId="26606"/>
          <ac:picMkLst>
            <pc:docMk/>
            <pc:sldMk cId="2915122525" sldId="259"/>
            <ac:picMk id="178" creationId="{4A599609-F5C2-4A0B-A992-913F814A631A}"/>
          </ac:picMkLst>
        </pc:picChg>
        <pc:cxnChg chg="add del">
          <ac:chgData name="ILENIA D'ANGELO" userId="7cf1e1a7dff2ff80" providerId="LiveId" clId="{1F95F132-EFB9-4D78-8689-D274D2742BED}" dt="2021-03-14T23:26:35.741" v="1520" actId="26606"/>
          <ac:cxnSpMkLst>
            <pc:docMk/>
            <pc:sldMk cId="2915122525" sldId="259"/>
            <ac:cxnSpMk id="51" creationId="{6CF1BAF6-AD41-4082-B212-8A1F9A2E8779}"/>
          </ac:cxnSpMkLst>
        </pc:cxnChg>
        <pc:cxnChg chg="add del">
          <ac:chgData name="ILENIA D'ANGELO" userId="7cf1e1a7dff2ff80" providerId="LiveId" clId="{1F95F132-EFB9-4D78-8689-D274D2742BED}" dt="2021-03-14T23:26:42.165" v="1522" actId="26606"/>
          <ac:cxnSpMkLst>
            <pc:docMk/>
            <pc:sldMk cId="2915122525" sldId="259"/>
            <ac:cxnSpMk id="54" creationId="{96A8629B-8289-498B-939B-1CA0C106182C}"/>
          </ac:cxnSpMkLst>
        </pc:cxnChg>
        <pc:cxnChg chg="add del">
          <ac:chgData name="ILENIA D'ANGELO" userId="7cf1e1a7dff2ff80" providerId="LiveId" clId="{1F95F132-EFB9-4D78-8689-D274D2742BED}" dt="2021-03-14T23:30:23.066" v="1533" actId="26606"/>
          <ac:cxnSpMkLst>
            <pc:docMk/>
            <pc:sldMk cId="2915122525" sldId="259"/>
            <ac:cxnSpMk id="73" creationId="{43621FD4-D14D-45D5-9A57-9A2DE5EA59C0}"/>
          </ac:cxnSpMkLst>
        </pc:cxnChg>
        <pc:cxnChg chg="add del">
          <ac:chgData name="ILENIA D'ANGELO" userId="7cf1e1a7dff2ff80" providerId="LiveId" clId="{1F95F132-EFB9-4D78-8689-D274D2742BED}" dt="2021-03-14T23:30:43.430" v="1541" actId="26606"/>
          <ac:cxnSpMkLst>
            <pc:docMk/>
            <pc:sldMk cId="2915122525" sldId="259"/>
            <ac:cxnSpMk id="94" creationId="{20E3A342-4D61-4E3F-AF90-1AB42AEB96CC}"/>
          </ac:cxnSpMkLst>
        </pc:cxnChg>
        <pc:cxnChg chg="add del">
          <ac:chgData name="ILENIA D'ANGELO" userId="7cf1e1a7dff2ff80" providerId="LiveId" clId="{1F95F132-EFB9-4D78-8689-D274D2742BED}" dt="2021-03-14T23:30:45.535" v="1543" actId="26606"/>
          <ac:cxnSpMkLst>
            <pc:docMk/>
            <pc:sldMk cId="2915122525" sldId="259"/>
            <ac:cxnSpMk id="102" creationId="{43621FD4-D14D-45D5-9A57-9A2DE5EA59C0}"/>
          </ac:cxnSpMkLst>
        </pc:cxnChg>
        <pc:cxnChg chg="add del">
          <ac:chgData name="ILENIA D'ANGELO" userId="7cf1e1a7dff2ff80" providerId="LiveId" clId="{1F95F132-EFB9-4D78-8689-D274D2742BED}" dt="2021-03-14T23:33:34.506" v="1615" actId="26606"/>
          <ac:cxnSpMkLst>
            <pc:docMk/>
            <pc:sldMk cId="2915122525" sldId="259"/>
            <ac:cxnSpMk id="111" creationId="{6CF1BAF6-AD41-4082-B212-8A1F9A2E8779}"/>
          </ac:cxnSpMkLst>
        </pc:cxnChg>
        <pc:cxnChg chg="add del">
          <ac:chgData name="ILENIA D'ANGELO" userId="7cf1e1a7dff2ff80" providerId="LiveId" clId="{1F95F132-EFB9-4D78-8689-D274D2742BED}" dt="2021-03-15T00:00:32.138" v="2683" actId="26606"/>
          <ac:cxnSpMkLst>
            <pc:docMk/>
            <pc:sldMk cId="2915122525" sldId="259"/>
            <ac:cxnSpMk id="127" creationId="{C49DA8F6-BCC1-4447-B54C-57856834B94B}"/>
          </ac:cxnSpMkLst>
        </pc:cxnChg>
        <pc:cxnChg chg="add del">
          <ac:chgData name="ILENIA D'ANGELO" userId="7cf1e1a7dff2ff80" providerId="LiveId" clId="{1F95F132-EFB9-4D78-8689-D274D2742BED}" dt="2021-03-14T23:32:23.391" v="1570" actId="26606"/>
          <ac:cxnSpMkLst>
            <pc:docMk/>
            <pc:sldMk cId="2915122525" sldId="259"/>
            <ac:cxnSpMk id="137" creationId="{EE504C98-6397-41C1-A8D8-2D9C4ED307E0}"/>
          </ac:cxnSpMkLst>
        </pc:cxnChg>
        <pc:cxnChg chg="add del">
          <ac:chgData name="ILENIA D'ANGELO" userId="7cf1e1a7dff2ff80" providerId="LiveId" clId="{1F95F132-EFB9-4D78-8689-D274D2742BED}" dt="2021-03-14T23:32:23.391" v="1570" actId="26606"/>
          <ac:cxnSpMkLst>
            <pc:docMk/>
            <pc:sldMk cId="2915122525" sldId="259"/>
            <ac:cxnSpMk id="138" creationId="{B7188D9B-1674-419B-A379-D1632A7EC3A2}"/>
          </ac:cxnSpMkLst>
        </pc:cxnChg>
        <pc:cxnChg chg="add del">
          <ac:chgData name="ILENIA D'ANGELO" userId="7cf1e1a7dff2ff80" providerId="LiveId" clId="{1F95F132-EFB9-4D78-8689-D274D2742BED}" dt="2021-03-14T23:33:16.767" v="1605" actId="26606"/>
          <ac:cxnSpMkLst>
            <pc:docMk/>
            <pc:sldMk cId="2915122525" sldId="259"/>
            <ac:cxnSpMk id="141" creationId="{20E3A342-4D61-4E3F-AF90-1AB42AEB96CC}"/>
          </ac:cxnSpMkLst>
        </pc:cxnChg>
        <pc:cxnChg chg="add del">
          <ac:chgData name="ILENIA D'ANGELO" userId="7cf1e1a7dff2ff80" providerId="LiveId" clId="{1F95F132-EFB9-4D78-8689-D274D2742BED}" dt="2021-03-14T23:32:52.354" v="1582" actId="26606"/>
          <ac:cxnSpMkLst>
            <pc:docMk/>
            <pc:sldMk cId="2915122525" sldId="259"/>
            <ac:cxnSpMk id="159" creationId="{96A8629B-8289-498B-939B-1CA0C106182C}"/>
          </ac:cxnSpMkLst>
        </pc:cxnChg>
        <pc:cxnChg chg="add del">
          <ac:chgData name="ILENIA D'ANGELO" userId="7cf1e1a7dff2ff80" providerId="LiveId" clId="{1F95F132-EFB9-4D78-8689-D274D2742BED}" dt="2021-03-14T23:39:37.416" v="1661" actId="26606"/>
          <ac:cxnSpMkLst>
            <pc:docMk/>
            <pc:sldMk cId="2915122525" sldId="259"/>
            <ac:cxnSpMk id="268" creationId="{C49DA8F6-BCC1-4447-B54C-57856834B94B}"/>
          </ac:cxnSpMkLst>
        </pc:cxnChg>
        <pc:cxnChg chg="add del">
          <ac:chgData name="ILENIA D'ANGELO" userId="7cf1e1a7dff2ff80" providerId="LiveId" clId="{1F95F132-EFB9-4D78-8689-D274D2742BED}" dt="2021-03-14T23:45:59.978" v="2450" actId="26606"/>
          <ac:cxnSpMkLst>
            <pc:docMk/>
            <pc:sldMk cId="2915122525" sldId="259"/>
            <ac:cxnSpMk id="303" creationId="{C49DA8F6-BCC1-4447-B54C-57856834B94B}"/>
          </ac:cxnSpMkLst>
        </pc:cxnChg>
        <pc:cxnChg chg="add del">
          <ac:chgData name="ILENIA D'ANGELO" userId="7cf1e1a7dff2ff80" providerId="LiveId" clId="{1F95F132-EFB9-4D78-8689-D274D2742BED}" dt="2021-03-15T00:00:32.144" v="2684" actId="26606"/>
          <ac:cxnSpMkLst>
            <pc:docMk/>
            <pc:sldMk cId="2915122525" sldId="259"/>
            <ac:cxnSpMk id="310" creationId="{C49DA8F6-BCC1-4447-B54C-57856834B94B}"/>
          </ac:cxnSpMkLst>
        </pc:cxnChg>
        <pc:cxnChg chg="add del">
          <ac:chgData name="ILENIA D'ANGELO" userId="7cf1e1a7dff2ff80" providerId="LiveId" clId="{1F95F132-EFB9-4D78-8689-D274D2742BED}" dt="2021-03-15T00:02:27.073" v="2703" actId="26606"/>
          <ac:cxnSpMkLst>
            <pc:docMk/>
            <pc:sldMk cId="2915122525" sldId="259"/>
            <ac:cxnSpMk id="313" creationId="{20E3A342-4D61-4E3F-AF90-1AB42AEB96CC}"/>
          </ac:cxnSpMkLst>
        </pc:cxnChg>
        <pc:cxnChg chg="add del">
          <ac:chgData name="ILENIA D'ANGELO" userId="7cf1e1a7dff2ff80" providerId="LiveId" clId="{1F95F132-EFB9-4D78-8689-D274D2742BED}" dt="2021-03-15T00:01:08.685" v="2688" actId="26606"/>
          <ac:cxnSpMkLst>
            <pc:docMk/>
            <pc:sldMk cId="2915122525" sldId="259"/>
            <ac:cxnSpMk id="321" creationId="{C49DA8F6-BCC1-4447-B54C-57856834B94B}"/>
          </ac:cxnSpMkLst>
        </pc:cxnChg>
        <pc:cxnChg chg="add del">
          <ac:chgData name="ILENIA D'ANGELO" userId="7cf1e1a7dff2ff80" providerId="LiveId" clId="{1F95F132-EFB9-4D78-8689-D274D2742BED}" dt="2021-03-15T00:01:52.316" v="2692" actId="26606"/>
          <ac:cxnSpMkLst>
            <pc:docMk/>
            <pc:sldMk cId="2915122525" sldId="259"/>
            <ac:cxnSpMk id="323" creationId="{C49DA8F6-BCC1-4447-B54C-57856834B94B}"/>
          </ac:cxnSpMkLst>
        </pc:cxnChg>
      </pc:sldChg>
      <pc:sldChg chg="addSp delSp modSp mod ord setBg">
        <pc:chgData name="ILENIA D'ANGELO" userId="7cf1e1a7dff2ff80" providerId="LiveId" clId="{1F95F132-EFB9-4D78-8689-D274D2742BED}" dt="2021-03-15T12:43:57.420" v="4200" actId="20577"/>
        <pc:sldMkLst>
          <pc:docMk/>
          <pc:sldMk cId="571080987" sldId="260"/>
        </pc:sldMkLst>
        <pc:spChg chg="mod ord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2" creationId="{23466897-2E0C-48F2-9B31-A23B79463B63}"/>
          </ac:spMkLst>
        </pc:spChg>
        <pc:spChg chg="add del mod">
          <ac:chgData name="ILENIA D'ANGELO" userId="7cf1e1a7dff2ff80" providerId="LiveId" clId="{1F95F132-EFB9-4D78-8689-D274D2742BED}" dt="2021-03-15T00:34:38.150" v="3211" actId="26606"/>
          <ac:spMkLst>
            <pc:docMk/>
            <pc:sldMk cId="571080987" sldId="260"/>
            <ac:spMk id="3" creationId="{531DA2AF-D200-4F2B-A174-35D3CF6C3464}"/>
          </ac:spMkLst>
        </pc:spChg>
        <pc:spChg chg="add del">
          <ac:chgData name="ILENIA D'ANGELO" userId="7cf1e1a7dff2ff80" providerId="LiveId" clId="{1F95F132-EFB9-4D78-8689-D274D2742BED}" dt="2021-03-15T00:34:38.130" v="3210" actId="26606"/>
          <ac:spMkLst>
            <pc:docMk/>
            <pc:sldMk cId="571080987" sldId="260"/>
            <ac:spMk id="8" creationId="{1BB867FF-FC45-48F7-8104-F89BE54909F1}"/>
          </ac:spMkLst>
        </pc:spChg>
        <pc:spChg chg="add del">
          <ac:chgData name="ILENIA D'ANGELO" userId="7cf1e1a7dff2ff80" providerId="LiveId" clId="{1F95F132-EFB9-4D78-8689-D274D2742BED}" dt="2021-03-15T00:34:20.588" v="3206" actId="26606"/>
          <ac:spMkLst>
            <pc:docMk/>
            <pc:sldMk cId="571080987" sldId="260"/>
            <ac:spMk id="9" creationId="{2E442304-DDBD-4F7B-8017-36BCC863FB40}"/>
          </ac:spMkLst>
        </pc:spChg>
        <pc:spChg chg="add del">
          <ac:chgData name="ILENIA D'ANGELO" userId="7cf1e1a7dff2ff80" providerId="LiveId" clId="{1F95F132-EFB9-4D78-8689-D274D2742BED}" dt="2021-03-15T00:34:38.130" v="3210" actId="26606"/>
          <ac:spMkLst>
            <pc:docMk/>
            <pc:sldMk cId="571080987" sldId="260"/>
            <ac:spMk id="10" creationId="{8BB56887-D0D5-4F0C-9E19-7247EB83C8B7}"/>
          </ac:spMkLst>
        </pc:spChg>
        <pc:spChg chg="add del">
          <ac:chgData name="ILENIA D'ANGELO" userId="7cf1e1a7dff2ff80" providerId="LiveId" clId="{1F95F132-EFB9-4D78-8689-D274D2742BED}" dt="2021-03-15T00:34:20.588" v="3206" actId="26606"/>
          <ac:spMkLst>
            <pc:docMk/>
            <pc:sldMk cId="571080987" sldId="260"/>
            <ac:spMk id="11" creationId="{5E107275-3853-46FD-A241-DE4355A42675}"/>
          </ac:spMkLst>
        </pc:spChg>
        <pc:spChg chg="add del">
          <ac:chgData name="ILENIA D'ANGELO" userId="7cf1e1a7dff2ff80" providerId="LiveId" clId="{1F95F132-EFB9-4D78-8689-D274D2742BED}" dt="2021-03-15T00:34:38.130" v="3210" actId="26606"/>
          <ac:spMkLst>
            <pc:docMk/>
            <pc:sldMk cId="571080987" sldId="260"/>
            <ac:spMk id="12" creationId="{081E4A58-353D-44AE-B2FC-2A74E2E400F7}"/>
          </ac:spMkLst>
        </pc:spChg>
        <pc:spChg chg="add del">
          <ac:chgData name="ILENIA D'ANGELO" userId="7cf1e1a7dff2ff80" providerId="LiveId" clId="{1F95F132-EFB9-4D78-8689-D274D2742BED}" dt="2021-03-15T00:34:38.130" v="3210" actId="26606"/>
          <ac:spMkLst>
            <pc:docMk/>
            <pc:sldMk cId="571080987" sldId="260"/>
            <ac:spMk id="15" creationId="{531DA2AF-D200-4F2B-A174-35D3CF6C3464}"/>
          </ac:spMkLst>
        </pc:spChg>
        <pc:spChg chg="add del">
          <ac:chgData name="ILENIA D'ANGELO" userId="7cf1e1a7dff2ff80" providerId="LiveId" clId="{1F95F132-EFB9-4D78-8689-D274D2742BED}" dt="2021-03-15T12:25:29.875" v="3999" actId="26606"/>
          <ac:spMkLst>
            <pc:docMk/>
            <pc:sldMk cId="571080987" sldId="260"/>
            <ac:spMk id="17" creationId="{2E442304-DDBD-4F7B-8017-36BCC863FB40}"/>
          </ac:spMkLst>
        </pc:spChg>
        <pc:spChg chg="add del">
          <ac:chgData name="ILENIA D'ANGELO" userId="7cf1e1a7dff2ff80" providerId="LiveId" clId="{1F95F132-EFB9-4D78-8689-D274D2742BED}" dt="2021-03-15T12:25:29.875" v="3999" actId="26606"/>
          <ac:spMkLst>
            <pc:docMk/>
            <pc:sldMk cId="571080987" sldId="260"/>
            <ac:spMk id="18" creationId="{5E107275-3853-46FD-A241-DE4355A42675}"/>
          </ac:spMkLst>
        </pc:spChg>
        <pc:spChg chg="add del">
          <ac:chgData name="ILENIA D'ANGELO" userId="7cf1e1a7dff2ff80" providerId="LiveId" clId="{1F95F132-EFB9-4D78-8689-D274D2742BED}" dt="2021-03-15T12:24:00.750" v="3986" actId="26606"/>
          <ac:spMkLst>
            <pc:docMk/>
            <pc:sldMk cId="571080987" sldId="260"/>
            <ac:spMk id="24" creationId="{F56F5174-31D9-4DBB-AAB7-A1FD7BDB1352}"/>
          </ac:spMkLst>
        </pc:spChg>
        <pc:spChg chg="add del">
          <ac:chgData name="ILENIA D'ANGELO" userId="7cf1e1a7dff2ff80" providerId="LiveId" clId="{1F95F132-EFB9-4D78-8689-D274D2742BED}" dt="2021-03-15T12:24:00.750" v="3986" actId="26606"/>
          <ac:spMkLst>
            <pc:docMk/>
            <pc:sldMk cId="571080987" sldId="260"/>
            <ac:spMk id="28" creationId="{F9A95BEE-6BB1-4A28-A8E6-A34B2E42EF87}"/>
          </ac:spMkLst>
        </pc:spChg>
        <pc:spChg chg="add del">
          <ac:chgData name="ILENIA D'ANGELO" userId="7cf1e1a7dff2ff80" providerId="LiveId" clId="{1F95F132-EFB9-4D78-8689-D274D2742BED}" dt="2021-03-15T12:24:10.590" v="3988" actId="26606"/>
          <ac:spMkLst>
            <pc:docMk/>
            <pc:sldMk cId="571080987" sldId="260"/>
            <ac:spMk id="30" creationId="{49CD2D09-B1BB-4DF5-9E1C-3D21B21EDEFD}"/>
          </ac:spMkLst>
        </pc:spChg>
        <pc:spChg chg="add del">
          <ac:chgData name="ILENIA D'ANGELO" userId="7cf1e1a7dff2ff80" providerId="LiveId" clId="{1F95F132-EFB9-4D78-8689-D274D2742BED}" dt="2021-03-15T12:24:10.590" v="3988" actId="26606"/>
          <ac:spMkLst>
            <pc:docMk/>
            <pc:sldMk cId="571080987" sldId="260"/>
            <ac:spMk id="32" creationId="{967C29FE-FD32-4AFB-AD20-DBDF5864B2D8}"/>
          </ac:spMkLst>
        </pc:spChg>
        <pc:spChg chg="add del">
          <ac:chgData name="ILENIA D'ANGELO" userId="7cf1e1a7dff2ff80" providerId="LiveId" clId="{1F95F132-EFB9-4D78-8689-D274D2742BED}" dt="2021-03-15T12:24:17.846" v="3990" actId="26606"/>
          <ac:spMkLst>
            <pc:docMk/>
            <pc:sldMk cId="571080987" sldId="260"/>
            <ac:spMk id="34" creationId="{460B0EFB-53ED-4F35-B05D-F658EA021C65}"/>
          </ac:spMkLst>
        </pc:spChg>
        <pc:spChg chg="add del">
          <ac:chgData name="ILENIA D'ANGELO" userId="7cf1e1a7dff2ff80" providerId="LiveId" clId="{1F95F132-EFB9-4D78-8689-D274D2742BED}" dt="2021-03-15T12:24:17.846" v="3990" actId="26606"/>
          <ac:spMkLst>
            <pc:docMk/>
            <pc:sldMk cId="571080987" sldId="260"/>
            <ac:spMk id="35" creationId="{835EF3DD-7D43-4A27-8967-A92FD8CC9365}"/>
          </ac:spMkLst>
        </pc:spChg>
        <pc:spChg chg="add del">
          <ac:chgData name="ILENIA D'ANGELO" userId="7cf1e1a7dff2ff80" providerId="LiveId" clId="{1F95F132-EFB9-4D78-8689-D274D2742BED}" dt="2021-03-15T12:25:04.514" v="3992" actId="26606"/>
          <ac:spMkLst>
            <pc:docMk/>
            <pc:sldMk cId="571080987" sldId="260"/>
            <ac:spMk id="37" creationId="{2C61293E-6EBE-43EF-A52C-9BEBFD7679D4}"/>
          </ac:spMkLst>
        </pc:spChg>
        <pc:spChg chg="add del">
          <ac:chgData name="ILENIA D'ANGELO" userId="7cf1e1a7dff2ff80" providerId="LiveId" clId="{1F95F132-EFB9-4D78-8689-D274D2742BED}" dt="2021-03-15T12:25:04.514" v="3992" actId="26606"/>
          <ac:spMkLst>
            <pc:docMk/>
            <pc:sldMk cId="571080987" sldId="260"/>
            <ac:spMk id="38" creationId="{21540236-BFD5-4A9D-8840-4703E7F76825}"/>
          </ac:spMkLst>
        </pc:spChg>
        <pc:spChg chg="add del">
          <ac:chgData name="ILENIA D'ANGELO" userId="7cf1e1a7dff2ff80" providerId="LiveId" clId="{1F95F132-EFB9-4D78-8689-D274D2742BED}" dt="2021-03-15T12:25:15.018" v="3994" actId="26606"/>
          <ac:spMkLst>
            <pc:docMk/>
            <pc:sldMk cId="571080987" sldId="260"/>
            <ac:spMk id="40" creationId="{460B0EFB-53ED-4F35-B05D-F658EA021C65}"/>
          </ac:spMkLst>
        </pc:spChg>
        <pc:spChg chg="add del">
          <ac:chgData name="ILENIA D'ANGELO" userId="7cf1e1a7dff2ff80" providerId="LiveId" clId="{1F95F132-EFB9-4D78-8689-D274D2742BED}" dt="2021-03-15T12:25:15.018" v="3994" actId="26606"/>
          <ac:spMkLst>
            <pc:docMk/>
            <pc:sldMk cId="571080987" sldId="260"/>
            <ac:spMk id="41" creationId="{835EF3DD-7D43-4A27-8967-A92FD8CC9365}"/>
          </ac:spMkLst>
        </pc:spChg>
        <pc:spChg chg="add del">
          <ac:chgData name="ILENIA D'ANGELO" userId="7cf1e1a7dff2ff80" providerId="LiveId" clId="{1F95F132-EFB9-4D78-8689-D274D2742BED}" dt="2021-03-15T12:25:27.327" v="3996" actId="26606"/>
          <ac:spMkLst>
            <pc:docMk/>
            <pc:sldMk cId="571080987" sldId="260"/>
            <ac:spMk id="43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25:27.327" v="3996" actId="26606"/>
          <ac:spMkLst>
            <pc:docMk/>
            <pc:sldMk cId="571080987" sldId="260"/>
            <ac:spMk id="44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25:27.327" v="3996" actId="26606"/>
          <ac:spMkLst>
            <pc:docMk/>
            <pc:sldMk cId="571080987" sldId="260"/>
            <ac:spMk id="45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25:29.849" v="3998" actId="26606"/>
          <ac:spMkLst>
            <pc:docMk/>
            <pc:sldMk cId="571080987" sldId="260"/>
            <ac:spMk id="47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25:29.849" v="3998" actId="26606"/>
          <ac:spMkLst>
            <pc:docMk/>
            <pc:sldMk cId="571080987" sldId="260"/>
            <ac:spMk id="48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25:29.849" v="3998" actId="26606"/>
          <ac:spMkLst>
            <pc:docMk/>
            <pc:sldMk cId="571080987" sldId="260"/>
            <ac:spMk id="49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28:33.945" v="4004" actId="26606"/>
          <ac:spMkLst>
            <pc:docMk/>
            <pc:sldMk cId="571080987" sldId="260"/>
            <ac:spMk id="51" creationId="{DB304A14-32D0-4873-B914-423ED7B8DAFD}"/>
          </ac:spMkLst>
        </pc:spChg>
        <pc:spChg chg="add del">
          <ac:chgData name="ILENIA D'ANGELO" userId="7cf1e1a7dff2ff80" providerId="LiveId" clId="{1F95F132-EFB9-4D78-8689-D274D2742BED}" dt="2021-03-15T12:28:33.945" v="4004" actId="26606"/>
          <ac:spMkLst>
            <pc:docMk/>
            <pc:sldMk cId="571080987" sldId="260"/>
            <ac:spMk id="52" creationId="{1D460C86-854F-4FB3-ABC2-E823D8FEB9DB}"/>
          </ac:spMkLst>
        </pc:spChg>
        <pc:spChg chg="add del">
          <ac:chgData name="ILENIA D'ANGELO" userId="7cf1e1a7dff2ff80" providerId="LiveId" clId="{1F95F132-EFB9-4D78-8689-D274D2742BED}" dt="2021-03-15T12:28:33.945" v="4004" actId="26606"/>
          <ac:spMkLst>
            <pc:docMk/>
            <pc:sldMk cId="571080987" sldId="260"/>
            <ac:spMk id="53" creationId="{BB48116A-278A-4CC5-89D3-9DE8E8FF1245}"/>
          </ac:spMkLst>
        </pc:spChg>
        <pc:spChg chg="add del">
          <ac:chgData name="ILENIA D'ANGELO" userId="7cf1e1a7dff2ff80" providerId="LiveId" clId="{1F95F132-EFB9-4D78-8689-D274D2742BED}" dt="2021-03-15T12:28:14.101" v="4001" actId="26606"/>
          <ac:spMkLst>
            <pc:docMk/>
            <pc:sldMk cId="571080987" sldId="260"/>
            <ac:spMk id="58" creationId="{4AC6B390-BC59-4F1D-A0EE-D71A92F0A0B2}"/>
          </ac:spMkLst>
        </pc:spChg>
        <pc:spChg chg="add del">
          <ac:chgData name="ILENIA D'ANGELO" userId="7cf1e1a7dff2ff80" providerId="LiveId" clId="{1F95F132-EFB9-4D78-8689-D274D2742BED}" dt="2021-03-15T12:28:14.101" v="4001" actId="26606"/>
          <ac:spMkLst>
            <pc:docMk/>
            <pc:sldMk cId="571080987" sldId="260"/>
            <ac:spMk id="60" creationId="{B6C60D79-16F1-4C4B-B7E3-7634E7069CDE}"/>
          </ac:spMkLst>
        </pc:spChg>
        <pc:spChg chg="add del">
          <ac:chgData name="ILENIA D'ANGELO" userId="7cf1e1a7dff2ff80" providerId="LiveId" clId="{1F95F132-EFB9-4D78-8689-D274D2742BED}" dt="2021-03-15T12:28:14.101" v="4001" actId="26606"/>
          <ac:spMkLst>
            <pc:docMk/>
            <pc:sldMk cId="571080987" sldId="260"/>
            <ac:spMk id="62" creationId="{426B127E-6498-4C77-9C9D-4553A5113B80}"/>
          </ac:spMkLst>
        </pc:spChg>
        <pc:spChg chg="add del">
          <ac:chgData name="ILENIA D'ANGELO" userId="7cf1e1a7dff2ff80" providerId="LiveId" clId="{1F95F132-EFB9-4D78-8689-D274D2742BED}" dt="2021-03-15T12:28:33.915" v="4003" actId="26606"/>
          <ac:spMkLst>
            <pc:docMk/>
            <pc:sldMk cId="571080987" sldId="260"/>
            <ac:spMk id="64" creationId="{C413D172-8B6A-47F5-9813-DE455773F3FB}"/>
          </ac:spMkLst>
        </pc:spChg>
        <pc:spChg chg="add del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66" creationId="{45D37F4E-DDB4-456B-97E0-9937730A039F}"/>
          </ac:spMkLst>
        </pc:spChg>
        <pc:spChg chg="add del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67" creationId="{B2DD41CD-8F47-4F56-AD12-4E2FF7696987}"/>
          </ac:spMkLst>
        </pc:spChg>
        <pc:spChg chg="add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72" creationId="{DB304A14-32D0-4873-B914-423ED7B8DAFD}"/>
          </ac:spMkLst>
        </pc:spChg>
        <pc:spChg chg="add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74" creationId="{1D460C86-854F-4FB3-ABC2-E823D8FEB9DB}"/>
          </ac:spMkLst>
        </pc:spChg>
        <pc:spChg chg="add">
          <ac:chgData name="ILENIA D'ANGELO" userId="7cf1e1a7dff2ff80" providerId="LiveId" clId="{1F95F132-EFB9-4D78-8689-D274D2742BED}" dt="2021-03-15T12:29:30.294" v="4007" actId="26606"/>
          <ac:spMkLst>
            <pc:docMk/>
            <pc:sldMk cId="571080987" sldId="260"/>
            <ac:spMk id="76" creationId="{BB48116A-278A-4CC5-89D3-9DE8E8FF1245}"/>
          </ac:spMkLst>
        </pc:spChg>
        <pc:graphicFrameChg chg="add del">
          <ac:chgData name="ILENIA D'ANGELO" userId="7cf1e1a7dff2ff80" providerId="LiveId" clId="{1F95F132-EFB9-4D78-8689-D274D2742BED}" dt="2021-03-15T00:34:20.588" v="3206" actId="26606"/>
          <ac:graphicFrameMkLst>
            <pc:docMk/>
            <pc:sldMk cId="571080987" sldId="260"/>
            <ac:graphicFrameMk id="5" creationId="{6D40F3EA-5539-4F01-91B7-B9F0B842F511}"/>
          </ac:graphicFrameMkLst>
        </pc:graphicFrameChg>
        <pc:graphicFrameChg chg="add del">
          <ac:chgData name="ILENIA D'ANGELO" userId="7cf1e1a7dff2ff80" providerId="LiveId" clId="{1F95F132-EFB9-4D78-8689-D274D2742BED}" dt="2021-03-15T00:34:28.577" v="3208" actId="26606"/>
          <ac:graphicFrameMkLst>
            <pc:docMk/>
            <pc:sldMk cId="571080987" sldId="260"/>
            <ac:graphicFrameMk id="13" creationId="{899CB2FB-A0BA-45B5-8153-8DCF7EC2B3AE}"/>
          </ac:graphicFrameMkLst>
        </pc:graphicFrameChg>
        <pc:graphicFrameChg chg="add mod ord modGraphic">
          <ac:chgData name="ILENIA D'ANGELO" userId="7cf1e1a7dff2ff80" providerId="LiveId" clId="{1F95F132-EFB9-4D78-8689-D274D2742BED}" dt="2021-03-15T12:43:57.420" v="4200" actId="20577"/>
          <ac:graphicFrameMkLst>
            <pc:docMk/>
            <pc:sldMk cId="571080987" sldId="260"/>
            <ac:graphicFrameMk id="19" creationId="{6D40F3EA-5539-4F01-91B7-B9F0B842F511}"/>
          </ac:graphicFrameMkLst>
        </pc:graphicFrameChg>
        <pc:picChg chg="add mod ord">
          <ac:chgData name="ILENIA D'ANGELO" userId="7cf1e1a7dff2ff80" providerId="LiveId" clId="{1F95F132-EFB9-4D78-8689-D274D2742BED}" dt="2021-03-15T12:33:44.620" v="4136" actId="29295"/>
          <ac:picMkLst>
            <pc:docMk/>
            <pc:sldMk cId="571080987" sldId="260"/>
            <ac:picMk id="4" creationId="{D8FFEEFA-CF50-4A28-A701-DAA7F6CB7301}"/>
          </ac:picMkLst>
        </pc:picChg>
        <pc:picChg chg="add del">
          <ac:chgData name="ILENIA D'ANGELO" userId="7cf1e1a7dff2ff80" providerId="LiveId" clId="{1F95F132-EFB9-4D78-8689-D274D2742BED}" dt="2021-03-15T12:24:00.750" v="3986" actId="26606"/>
          <ac:picMkLst>
            <pc:docMk/>
            <pc:sldMk cId="571080987" sldId="260"/>
            <ac:picMk id="26" creationId="{AE113210-7872-481A-ADE6-3A05CCAF5EB2}"/>
          </ac:picMkLst>
        </pc:picChg>
        <pc:picChg chg="add del">
          <ac:chgData name="ILENIA D'ANGELO" userId="7cf1e1a7dff2ff80" providerId="LiveId" clId="{1F95F132-EFB9-4D78-8689-D274D2742BED}" dt="2021-03-15T12:24:10.590" v="3988" actId="26606"/>
          <ac:picMkLst>
            <pc:docMk/>
            <pc:sldMk cId="571080987" sldId="260"/>
            <ac:picMk id="31" creationId="{83355637-BA71-4F63-94C9-E77BF81BDFC0}"/>
          </ac:picMkLst>
        </pc:picChg>
      </pc:sldChg>
      <pc:sldChg chg="addSp delSp modSp new del mod setBg setFolMasterObjs delDesignElem">
        <pc:chgData name="ILENIA D'ANGELO" userId="7cf1e1a7dff2ff80" providerId="LiveId" clId="{1F95F132-EFB9-4D78-8689-D274D2742BED}" dt="2021-03-15T12:14:21.653" v="3975" actId="47"/>
        <pc:sldMkLst>
          <pc:docMk/>
          <pc:sldMk cId="3234475992" sldId="261"/>
        </pc:sldMkLst>
        <pc:spChg chg="mod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2" creationId="{AD58D897-92A3-4FE2-9F16-B04F766801E4}"/>
          </ac:spMkLst>
        </pc:spChg>
        <pc:spChg chg="add del mod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3" creationId="{144B9FE4-BBF9-40A1-BB89-3C6A8B7841B2}"/>
          </ac:spMkLst>
        </pc:spChg>
        <pc:spChg chg="add del">
          <ac:chgData name="ILENIA D'ANGELO" userId="7cf1e1a7dff2ff80" providerId="LiveId" clId="{1F95F132-EFB9-4D78-8689-D274D2742BED}" dt="2021-03-15T00:04:32.911" v="2716" actId="22"/>
          <ac:spMkLst>
            <pc:docMk/>
            <pc:sldMk cId="3234475992" sldId="261"/>
            <ac:spMk id="5" creationId="{9F741D7C-EE60-4174-8E31-807C330F6AD7}"/>
          </ac:spMkLst>
        </pc:spChg>
        <pc:spChg chg="add del">
          <ac:chgData name="ILENIA D'ANGELO" userId="7cf1e1a7dff2ff80" providerId="LiveId" clId="{1F95F132-EFB9-4D78-8689-D274D2742BED}" dt="2021-03-15T00:11:58.220" v="2806" actId="26606"/>
          <ac:spMkLst>
            <pc:docMk/>
            <pc:sldMk cId="3234475992" sldId="261"/>
            <ac:spMk id="6" creationId="{B6CDA21F-E7AF-4C75-8395-33F58D5B0E45}"/>
          </ac:spMkLst>
        </pc:spChg>
        <pc:spChg chg="add del">
          <ac:chgData name="ILENIA D'ANGELO" userId="7cf1e1a7dff2ff80" providerId="LiveId" clId="{1F95F132-EFB9-4D78-8689-D274D2742BED}" dt="2021-03-15T00:05:02.832" v="2720" actId="26606"/>
          <ac:spMkLst>
            <pc:docMk/>
            <pc:sldMk cId="3234475992" sldId="261"/>
            <ac:spMk id="8" creationId="{FA3C7DEA-BCC2-4295-8850-147993296189}"/>
          </ac:spMkLst>
        </pc:spChg>
        <pc:spChg chg="add del">
          <ac:chgData name="ILENIA D'ANGELO" userId="7cf1e1a7dff2ff80" providerId="LiveId" clId="{1F95F132-EFB9-4D78-8689-D274D2742BED}" dt="2021-03-15T00:05:02.832" v="2720" actId="26606"/>
          <ac:spMkLst>
            <pc:docMk/>
            <pc:sldMk cId="3234475992" sldId="261"/>
            <ac:spMk id="10" creationId="{C289949D-B9F6-468A-86FE-2694DC5AE773}"/>
          </ac:spMkLst>
        </pc:spChg>
        <pc:spChg chg="add del">
          <ac:chgData name="ILENIA D'ANGELO" userId="7cf1e1a7dff2ff80" providerId="LiveId" clId="{1F95F132-EFB9-4D78-8689-D274D2742BED}" dt="2021-03-15T00:11:58.220" v="2806" actId="26606"/>
          <ac:spMkLst>
            <pc:docMk/>
            <pc:sldMk cId="3234475992" sldId="261"/>
            <ac:spMk id="15" creationId="{D5B0017B-2ECA-49AF-B397-DC140825DF8D}"/>
          </ac:spMkLst>
        </pc:spChg>
        <pc:spChg chg="add del">
          <ac:chgData name="ILENIA D'ANGELO" userId="7cf1e1a7dff2ff80" providerId="LiveId" clId="{1F95F132-EFB9-4D78-8689-D274D2742BED}" dt="2021-03-15T00:05:32.337" v="2734" actId="26606"/>
          <ac:spMkLst>
            <pc:docMk/>
            <pc:sldMk cId="3234475992" sldId="261"/>
            <ac:spMk id="18" creationId="{8D1AA55E-40D5-461B-A5A8-4AE8AAB71B08}"/>
          </ac:spMkLst>
        </pc:spChg>
        <pc:spChg chg="add del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22" creationId="{777A147A-9ED8-46B4-8660-1B3C2AA880B5}"/>
          </ac:spMkLst>
        </pc:spChg>
        <pc:spChg chg="add del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24" creationId="{5D6C15A0-C087-4593-8414-2B4EC1CDC3DE}"/>
          </ac:spMkLst>
        </pc:spChg>
        <pc:spChg chg="add del">
          <ac:chgData name="ILENIA D'ANGELO" userId="7cf1e1a7dff2ff80" providerId="LiveId" clId="{1F95F132-EFB9-4D78-8689-D274D2742BED}" dt="2021-03-15T00:06:27.569" v="2743" actId="26606"/>
          <ac:spMkLst>
            <pc:docMk/>
            <pc:sldMk cId="3234475992" sldId="261"/>
            <ac:spMk id="28" creationId="{777A147A-9ED8-46B4-8660-1B3C2AA880B5}"/>
          </ac:spMkLst>
        </pc:spChg>
        <pc:spChg chg="add del">
          <ac:chgData name="ILENIA D'ANGELO" userId="7cf1e1a7dff2ff80" providerId="LiveId" clId="{1F95F132-EFB9-4D78-8689-D274D2742BED}" dt="2021-03-15T00:14:39.084" v="2816" actId="26606"/>
          <ac:spMkLst>
            <pc:docMk/>
            <pc:sldMk cId="3234475992" sldId="261"/>
            <ac:spMk id="29" creationId="{AC17DE74-01C9-4859-B65A-85CF999E8580}"/>
          </ac:spMkLst>
        </pc:spChg>
        <pc:spChg chg="add del">
          <ac:chgData name="ILENIA D'ANGELO" userId="7cf1e1a7dff2ff80" providerId="LiveId" clId="{1F95F132-EFB9-4D78-8689-D274D2742BED}" dt="2021-03-15T00:06:27.569" v="2743" actId="26606"/>
          <ac:spMkLst>
            <pc:docMk/>
            <pc:sldMk cId="3234475992" sldId="261"/>
            <ac:spMk id="30" creationId="{5D6C15A0-C087-4593-8414-2B4EC1CDC3DE}"/>
          </ac:spMkLst>
        </pc:spChg>
        <pc:spChg chg="add del">
          <ac:chgData name="ILENIA D'ANGELO" userId="7cf1e1a7dff2ff80" providerId="LiveId" clId="{1F95F132-EFB9-4D78-8689-D274D2742BED}" dt="2021-03-15T00:14:39.084" v="2816" actId="26606"/>
          <ac:spMkLst>
            <pc:docMk/>
            <pc:sldMk cId="3234475992" sldId="261"/>
            <ac:spMk id="31" creationId="{068C0432-0E90-4CC1-8CD3-D44A90DF07EF}"/>
          </ac:spMkLst>
        </pc:spChg>
        <pc:spChg chg="add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33" creationId="{081E4A58-353D-44AE-B2FC-2A74E2E400F7}"/>
          </ac:spMkLst>
        </pc:spChg>
        <pc:spChg chg="add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34" creationId="{1BB867FF-FC45-48F7-8104-F89BE54909F1}"/>
          </ac:spMkLst>
        </pc:spChg>
        <pc:spChg chg="add del">
          <ac:chgData name="ILENIA D'ANGELO" userId="7cf1e1a7dff2ff80" providerId="LiveId" clId="{1F95F132-EFB9-4D78-8689-D274D2742BED}" dt="2021-03-15T00:06:27.512" v="2742" actId="26606"/>
          <ac:spMkLst>
            <pc:docMk/>
            <pc:sldMk cId="3234475992" sldId="261"/>
            <ac:spMk id="35" creationId="{8D70B121-56F4-4848-B38B-182089D909FA}"/>
          </ac:spMkLst>
        </pc:spChg>
        <pc:spChg chg="add">
          <ac:chgData name="ILENIA D'ANGELO" userId="7cf1e1a7dff2ff80" providerId="LiveId" clId="{1F95F132-EFB9-4D78-8689-D274D2742BED}" dt="2021-03-15T00:14:39.090" v="2817" actId="26606"/>
          <ac:spMkLst>
            <pc:docMk/>
            <pc:sldMk cId="3234475992" sldId="261"/>
            <ac:spMk id="36" creationId="{8BB56887-D0D5-4F0C-9E19-7247EB83C8B7}"/>
          </ac:spMkLst>
        </pc:spChg>
        <pc:spChg chg="add del">
          <ac:chgData name="ILENIA D'ANGELO" userId="7cf1e1a7dff2ff80" providerId="LiveId" clId="{1F95F132-EFB9-4D78-8689-D274D2742BED}" dt="2021-03-15T00:07:03.745" v="2753" actId="26606"/>
          <ac:spMkLst>
            <pc:docMk/>
            <pc:sldMk cId="3234475992" sldId="261"/>
            <ac:spMk id="39" creationId="{777A147A-9ED8-46B4-8660-1B3C2AA880B5}"/>
          </ac:spMkLst>
        </pc:spChg>
        <pc:spChg chg="add del">
          <ac:chgData name="ILENIA D'ANGELO" userId="7cf1e1a7dff2ff80" providerId="LiveId" clId="{1F95F132-EFB9-4D78-8689-D274D2742BED}" dt="2021-03-15T00:07:03.745" v="2753" actId="26606"/>
          <ac:spMkLst>
            <pc:docMk/>
            <pc:sldMk cId="3234475992" sldId="261"/>
            <ac:spMk id="40" creationId="{5D6C15A0-C087-4593-8414-2B4EC1CDC3DE}"/>
          </ac:spMkLst>
        </pc:spChg>
        <pc:spChg chg="add del">
          <ac:chgData name="ILENIA D'ANGELO" userId="7cf1e1a7dff2ff80" providerId="LiveId" clId="{1F95F132-EFB9-4D78-8689-D274D2742BED}" dt="2021-03-15T00:07:03.739" v="2752" actId="26606"/>
          <ac:spMkLst>
            <pc:docMk/>
            <pc:sldMk cId="3234475992" sldId="261"/>
            <ac:spMk id="45" creationId="{BB7169B8-2507-43F4-A148-FA791CD9C678}"/>
          </ac:spMkLst>
        </pc:spChg>
        <pc:spChg chg="add del">
          <ac:chgData name="ILENIA D'ANGELO" userId="7cf1e1a7dff2ff80" providerId="LiveId" clId="{1F95F132-EFB9-4D78-8689-D274D2742BED}" dt="2021-03-15T00:07:03.739" v="2752" actId="26606"/>
          <ac:spMkLst>
            <pc:docMk/>
            <pc:sldMk cId="3234475992" sldId="261"/>
            <ac:spMk id="49" creationId="{6CB927A4-E432-4310-9CD5-E89FF5063179}"/>
          </ac:spMkLst>
        </pc:spChg>
        <pc:spChg chg="add del">
          <ac:chgData name="ILENIA D'ANGELO" userId="7cf1e1a7dff2ff80" providerId="LiveId" clId="{1F95F132-EFB9-4D78-8689-D274D2742BED}" dt="2021-03-15T00:07:03.739" v="2752" actId="26606"/>
          <ac:spMkLst>
            <pc:docMk/>
            <pc:sldMk cId="3234475992" sldId="261"/>
            <ac:spMk id="51" creationId="{E3020543-B24B-4EC4-8FFC-8DD88EEA91A8}"/>
          </ac:spMkLst>
        </pc:spChg>
        <pc:spChg chg="add del">
          <ac:chgData name="ILENIA D'ANGELO" userId="7cf1e1a7dff2ff80" providerId="LiveId" clId="{1F95F132-EFB9-4D78-8689-D274D2742BED}" dt="2021-03-15T00:07:03.739" v="2752" actId="26606"/>
          <ac:spMkLst>
            <pc:docMk/>
            <pc:sldMk cId="3234475992" sldId="261"/>
            <ac:spMk id="53" creationId="{1453BF6C-B012-48B7-B4E8-6D7AC7C27D02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234475992" sldId="261"/>
            <ac:spMk id="55" creationId="{DBF61EA3-B236-439E-9C0B-340980D56BEE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234475992" sldId="261"/>
            <ac:spMk id="58" creationId="{E659831F-0D9A-4C63-9EBB-8435B85A440F}"/>
          </ac:spMkLst>
        </pc:spChg>
        <pc:grpChg chg="add del">
          <ac:chgData name="ILENIA D'ANGELO" userId="7cf1e1a7dff2ff80" providerId="LiveId" clId="{1F95F132-EFB9-4D78-8689-D274D2742BED}" dt="2021-03-15T00:11:58.220" v="2806" actId="26606"/>
          <ac:grpSpMkLst>
            <pc:docMk/>
            <pc:sldMk cId="3234475992" sldId="261"/>
            <ac:grpSpMk id="7" creationId="{AE1C45F0-260A-458C-96ED-C1F6D2151219}"/>
          </ac:grpSpMkLst>
        </pc:grpChg>
        <pc:grpChg chg="add del">
          <ac:chgData name="ILENIA D'ANGELO" userId="7cf1e1a7dff2ff80" providerId="LiveId" clId="{1F95F132-EFB9-4D78-8689-D274D2742BED}" dt="2021-03-15T00:05:02.832" v="2720" actId="26606"/>
          <ac:grpSpMkLst>
            <pc:docMk/>
            <pc:sldMk cId="3234475992" sldId="261"/>
            <ac:grpSpMk id="12" creationId="{E4DF0958-0C87-4C28-9554-2FADC788C2B1}"/>
          </ac:grpSpMkLst>
        </pc:grpChg>
        <pc:grpChg chg="add del">
          <ac:chgData name="ILENIA D'ANGELO" userId="7cf1e1a7dff2ff80" providerId="LiveId" clId="{1F95F132-EFB9-4D78-8689-D274D2742BED}" dt="2021-03-15T00:05:32.337" v="2734" actId="26606"/>
          <ac:grpSpMkLst>
            <pc:docMk/>
            <pc:sldMk cId="3234475992" sldId="261"/>
            <ac:grpSpMk id="20" creationId="{78350D8D-73D6-4132-89B5-DD52F3962A76}"/>
          </ac:grpSpMkLst>
        </pc:grpChg>
        <pc:grpChg chg="add del">
          <ac:chgData name="ILENIA D'ANGELO" userId="7cf1e1a7dff2ff80" providerId="LiveId" clId="{1F95F132-EFB9-4D78-8689-D274D2742BED}" dt="2021-03-15T00:07:54.339" v="2767"/>
          <ac:grpSpMkLst>
            <pc:docMk/>
            <pc:sldMk cId="3234475992" sldId="261"/>
            <ac:grpSpMk id="56" creationId="{28FAF094-D087-493F-8DF9-A486C2D6BBAA}"/>
          </ac:grpSpMkLst>
        </pc:grpChg>
        <pc:cxnChg chg="add del">
          <ac:chgData name="ILENIA D'ANGELO" userId="7cf1e1a7dff2ff80" providerId="LiveId" clId="{1F95F132-EFB9-4D78-8689-D274D2742BED}" dt="2021-03-15T00:11:58.220" v="2806" actId="26606"/>
          <ac:cxnSpMkLst>
            <pc:docMk/>
            <pc:sldMk cId="3234475992" sldId="261"/>
            <ac:cxnSpMk id="17" creationId="{6CF1BAF6-AD41-4082-B212-8A1F9A2E8779}"/>
          </ac:cxnSpMkLst>
        </pc:cxnChg>
        <pc:cxnChg chg="add del">
          <ac:chgData name="ILENIA D'ANGELO" userId="7cf1e1a7dff2ff80" providerId="LiveId" clId="{1F95F132-EFB9-4D78-8689-D274D2742BED}" dt="2021-03-15T00:05:32.337" v="2734" actId="26606"/>
          <ac:cxnSpMkLst>
            <pc:docMk/>
            <pc:sldMk cId="3234475992" sldId="261"/>
            <ac:cxnSpMk id="19" creationId="{7EB498BD-8089-4626-91EA-4978EBEF535E}"/>
          </ac:cxnSpMkLst>
        </pc:cxnChg>
        <pc:cxnChg chg="add del">
          <ac:chgData name="ILENIA D'ANGELO" userId="7cf1e1a7dff2ff80" providerId="LiveId" clId="{1F95F132-EFB9-4D78-8689-D274D2742BED}" dt="2021-03-15T00:06:27.512" v="2742" actId="26606"/>
          <ac:cxnSpMkLst>
            <pc:docMk/>
            <pc:sldMk cId="3234475992" sldId="261"/>
            <ac:cxnSpMk id="37" creationId="{2D72A2C9-F3CA-4216-8BAD-FA4C970C3C4E}"/>
          </ac:cxnSpMkLst>
        </pc:cxnChg>
        <pc:cxnChg chg="add del">
          <ac:chgData name="ILENIA D'ANGELO" userId="7cf1e1a7dff2ff80" providerId="LiveId" clId="{1F95F132-EFB9-4D78-8689-D274D2742BED}" dt="2021-03-15T00:07:03.739" v="2752" actId="26606"/>
          <ac:cxnSpMkLst>
            <pc:docMk/>
            <pc:sldMk cId="3234475992" sldId="261"/>
            <ac:cxnSpMk id="47" creationId="{C49DA8F6-BCC1-4447-B54C-57856834B94B}"/>
          </ac:cxnSpMkLst>
        </pc:cxnChg>
      </pc:sldChg>
      <pc:sldChg chg="addSp delSp modSp new del mod setBg setClrOvrMap delDesignElem">
        <pc:chgData name="ILENIA D'ANGELO" userId="7cf1e1a7dff2ff80" providerId="LiveId" clId="{1F95F132-EFB9-4D78-8689-D274D2742BED}" dt="2021-03-15T00:08:05.754" v="2772" actId="47"/>
        <pc:sldMkLst>
          <pc:docMk/>
          <pc:sldMk cId="3174894708" sldId="262"/>
        </pc:sldMkLst>
        <pc:spChg chg="mod">
          <ac:chgData name="ILENIA D'ANGELO" userId="7cf1e1a7dff2ff80" providerId="LiveId" clId="{1F95F132-EFB9-4D78-8689-D274D2742BED}" dt="2021-03-15T00:07:45.035" v="2761" actId="20577"/>
          <ac:spMkLst>
            <pc:docMk/>
            <pc:sldMk cId="3174894708" sldId="262"/>
            <ac:spMk id="2" creationId="{B51A1249-DA76-4EF3-BD01-D6376903C9D5}"/>
          </ac:spMkLst>
        </pc:spChg>
        <pc:spChg chg="del">
          <ac:chgData name="ILENIA D'ANGELO" userId="7cf1e1a7dff2ff80" providerId="LiveId" clId="{1F95F132-EFB9-4D78-8689-D274D2742BED}" dt="2021-03-15T00:07:38.552" v="2758" actId="26606"/>
          <ac:spMkLst>
            <pc:docMk/>
            <pc:sldMk cId="3174894708" sldId="262"/>
            <ac:spMk id="3" creationId="{7861749E-D26B-40A7-9DF8-C8996D540763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174894708" sldId="262"/>
            <ac:spMk id="9" creationId="{0671A8AE-40A1-4631-A6B8-581AFF065482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174894708" sldId="262"/>
            <ac:spMk id="11" creationId="{AB58EF07-17C2-48CF-ABB0-EEF1F17CB8F0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174894708" sldId="262"/>
            <ac:spMk id="13" creationId="{AF2F604E-43BE-4DC3-B983-E071523364F8}"/>
          </ac:spMkLst>
        </pc:spChg>
        <pc:spChg chg="add del">
          <ac:chgData name="ILENIA D'ANGELO" userId="7cf1e1a7dff2ff80" providerId="LiveId" clId="{1F95F132-EFB9-4D78-8689-D274D2742BED}" dt="2021-03-15T00:07:54.339" v="2767"/>
          <ac:spMkLst>
            <pc:docMk/>
            <pc:sldMk cId="3174894708" sldId="262"/>
            <ac:spMk id="15" creationId="{08C9B587-E65E-4B52-B37C-ABEBB6E87928}"/>
          </ac:spMkLst>
        </pc:spChg>
        <pc:picChg chg="add">
          <ac:chgData name="ILENIA D'ANGELO" userId="7cf1e1a7dff2ff80" providerId="LiveId" clId="{1F95F132-EFB9-4D78-8689-D274D2742BED}" dt="2021-03-15T00:07:38.552" v="2758" actId="26606"/>
          <ac:picMkLst>
            <pc:docMk/>
            <pc:sldMk cId="3174894708" sldId="262"/>
            <ac:picMk id="5" creationId="{C5978D61-54E4-490E-A5A3-E538A2195199}"/>
          </ac:picMkLst>
        </pc:picChg>
      </pc:sldChg>
      <pc:sldChg chg="addSp delSp modSp new del mod setBg delDesignElem">
        <pc:chgData name="ILENIA D'ANGELO" userId="7cf1e1a7dff2ff80" providerId="LiveId" clId="{1F95F132-EFB9-4D78-8689-D274D2742BED}" dt="2021-03-15T00:33:08.962" v="3200" actId="47"/>
        <pc:sldMkLst>
          <pc:docMk/>
          <pc:sldMk cId="1736073289" sldId="263"/>
        </pc:sldMkLst>
        <pc:spChg chg="mod">
          <ac:chgData name="ILENIA D'ANGELO" userId="7cf1e1a7dff2ff80" providerId="LiveId" clId="{1F95F132-EFB9-4D78-8689-D274D2742BED}" dt="2021-03-15T00:15:32.742" v="2838" actId="1076"/>
          <ac:spMkLst>
            <pc:docMk/>
            <pc:sldMk cId="1736073289" sldId="263"/>
            <ac:spMk id="2" creationId="{616BA8BE-367E-45FF-BDCA-91FE07071566}"/>
          </ac:spMkLst>
        </pc:spChg>
        <pc:spChg chg="add del">
          <ac:chgData name="ILENIA D'ANGELO" userId="7cf1e1a7dff2ff80" providerId="LiveId" clId="{1F95F132-EFB9-4D78-8689-D274D2742BED}" dt="2021-03-15T00:09:37.884" v="2784" actId="26606"/>
          <ac:spMkLst>
            <pc:docMk/>
            <pc:sldMk cId="1736073289" sldId="263"/>
            <ac:spMk id="3" creationId="{70673AAA-B4F7-489F-9CCF-DFA9AC241BF2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9" creationId="{E7F94237-0536-4DB1-8C95-39E355CED94B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11" creationId="{1A3C89F8-0D2F-47FF-B903-151248265F47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13" creationId="{C5CB530E-515E-412C-9DF1-5F8FFBD6F383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15" creationId="{712D4376-A578-4FF1-94FC-245E7A6A489F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17" creationId="{AEA7509D-F04F-40CB-A0B3-EEF16499CC9F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21" creationId="{508BEF50-7B1E-49A4-BC19-5F4F1D755E64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23" creationId="{3FBAD350-5664-4811-A208-657FB882D350}"/>
          </ac:spMkLst>
        </pc:spChg>
        <pc:spChg chg="add del">
          <ac:chgData name="ILENIA D'ANGELO" userId="7cf1e1a7dff2ff80" providerId="LiveId" clId="{1F95F132-EFB9-4D78-8689-D274D2742BED}" dt="2021-03-15T00:09:37.840" v="2783" actId="26606"/>
          <ac:spMkLst>
            <pc:docMk/>
            <pc:sldMk cId="1736073289" sldId="263"/>
            <ac:spMk id="25" creationId="{C39ADB8F-D187-49D7-BDCF-C1B6DC727068}"/>
          </ac:spMkLst>
        </pc:spChg>
        <pc:spChg chg="add del">
          <ac:chgData name="ILENIA D'ANGELO" userId="7cf1e1a7dff2ff80" providerId="LiveId" clId="{1F95F132-EFB9-4D78-8689-D274D2742BED}" dt="2021-03-15T00:11:06.298" v="2792"/>
          <ac:spMkLst>
            <pc:docMk/>
            <pc:sldMk cId="1736073289" sldId="263"/>
            <ac:spMk id="27" creationId="{798FE0E0-D95D-46EF-A375-475D4DB0ED45}"/>
          </ac:spMkLst>
        </pc:spChg>
        <pc:spChg chg="add del">
          <ac:chgData name="ILENIA D'ANGELO" userId="7cf1e1a7dff2ff80" providerId="LiveId" clId="{1F95F132-EFB9-4D78-8689-D274D2742BED}" dt="2021-03-15T00:11:06.298" v="2792"/>
          <ac:spMkLst>
            <pc:docMk/>
            <pc:sldMk cId="1736073289" sldId="263"/>
            <ac:spMk id="28" creationId="{2D82A42F-AEBE-4065-9792-036A904D8564}"/>
          </ac:spMkLst>
        </pc:spChg>
        <pc:picChg chg="add del">
          <ac:chgData name="ILENIA D'ANGELO" userId="7cf1e1a7dff2ff80" providerId="LiveId" clId="{1F95F132-EFB9-4D78-8689-D274D2742BED}" dt="2021-03-15T00:09:37.840" v="2783" actId="26606"/>
          <ac:picMkLst>
            <pc:docMk/>
            <pc:sldMk cId="1736073289" sldId="263"/>
            <ac:picMk id="5" creationId="{99C22698-895F-4E57-925B-66771C9178D2}"/>
          </ac:picMkLst>
        </pc:picChg>
        <pc:picChg chg="add">
          <ac:chgData name="ILENIA D'ANGELO" userId="7cf1e1a7dff2ff80" providerId="LiveId" clId="{1F95F132-EFB9-4D78-8689-D274D2742BED}" dt="2021-03-15T00:09:37.884" v="2784" actId="26606"/>
          <ac:picMkLst>
            <pc:docMk/>
            <pc:sldMk cId="1736073289" sldId="263"/>
            <ac:picMk id="29" creationId="{95222B38-3B43-4449-A561-3ABA712F5A6B}"/>
          </ac:picMkLst>
        </pc:picChg>
        <pc:cxnChg chg="add del">
          <ac:chgData name="ILENIA D'ANGELO" userId="7cf1e1a7dff2ff80" providerId="LiveId" clId="{1F95F132-EFB9-4D78-8689-D274D2742BED}" dt="2021-03-15T00:09:37.840" v="2783" actId="26606"/>
          <ac:cxnSpMkLst>
            <pc:docMk/>
            <pc:sldMk cId="1736073289" sldId="263"/>
            <ac:cxnSpMk id="19" creationId="{56020367-4FD5-4596-8E10-C5F095CD8DBF}"/>
          </ac:cxnSpMkLst>
        </pc:cxnChg>
      </pc:sldChg>
      <pc:sldChg chg="new del">
        <pc:chgData name="ILENIA D'ANGELO" userId="7cf1e1a7dff2ff80" providerId="LiveId" clId="{1F95F132-EFB9-4D78-8689-D274D2742BED}" dt="2021-03-15T12:14:28.227" v="3977" actId="47"/>
        <pc:sldMkLst>
          <pc:docMk/>
          <pc:sldMk cId="3545442528" sldId="264"/>
        </pc:sldMkLst>
      </pc:sldChg>
      <pc:sldChg chg="addSp delSp modSp new mod ord setBg setClrOvrMap">
        <pc:chgData name="ILENIA D'ANGELO" userId="7cf1e1a7dff2ff80" providerId="LiveId" clId="{1F95F132-EFB9-4D78-8689-D274D2742BED}" dt="2021-03-15T12:51:43.122" v="4239" actId="14100"/>
        <pc:sldMkLst>
          <pc:docMk/>
          <pc:sldMk cId="843578173" sldId="265"/>
        </pc:sldMkLst>
        <pc:spChg chg="mod ord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2" creationId="{CB2DC158-F45C-443F-A483-D9EADA305208}"/>
          </ac:spMkLst>
        </pc:spChg>
        <pc:spChg chg="del">
          <ac:chgData name="ILENIA D'ANGELO" userId="7cf1e1a7dff2ff80" providerId="LiveId" clId="{1F95F132-EFB9-4D78-8689-D274D2742BED}" dt="2021-03-15T00:24:33.806" v="2841"/>
          <ac:spMkLst>
            <pc:docMk/>
            <pc:sldMk cId="843578173" sldId="265"/>
            <ac:spMk id="3" creationId="{DEEC8B40-32F1-47A0-B42D-2C547F8D6A5A}"/>
          </ac:spMkLst>
        </pc:spChg>
        <pc:spChg chg="mod ord">
          <ac:chgData name="ILENIA D'ANGELO" userId="7cf1e1a7dff2ff80" providerId="LiveId" clId="{1F95F132-EFB9-4D78-8689-D274D2742BED}" dt="2021-03-15T12:51:29.645" v="4238" actId="255"/>
          <ac:spMkLst>
            <pc:docMk/>
            <pc:sldMk cId="843578173" sldId="265"/>
            <ac:spMk id="4" creationId="{6344D103-135F-429B-90EF-CFB3A28FBD2C}"/>
          </ac:spMkLst>
        </pc:spChg>
        <pc:spChg chg="add del mod">
          <ac:chgData name="ILENIA D'ANGELO" userId="7cf1e1a7dff2ff80" providerId="LiveId" clId="{1F95F132-EFB9-4D78-8689-D274D2742BED}" dt="2021-03-15T00:42:20.068" v="3309" actId="21"/>
          <ac:spMkLst>
            <pc:docMk/>
            <pc:sldMk cId="843578173" sldId="265"/>
            <ac:spMk id="8" creationId="{E2E70F4C-B98D-4E87-998D-E0D66D52DF5F}"/>
          </ac:spMkLst>
        </pc:spChg>
        <pc:spChg chg="add del">
          <ac:chgData name="ILENIA D'ANGELO" userId="7cf1e1a7dff2ff80" providerId="LiveId" clId="{1F95F132-EFB9-4D78-8689-D274D2742BED}" dt="2021-03-15T00:25:20.459" v="2844" actId="26606"/>
          <ac:spMkLst>
            <pc:docMk/>
            <pc:sldMk cId="843578173" sldId="265"/>
            <ac:spMk id="10" creationId="{C232B152-3720-4D3B-97ED-45CE5483F16F}"/>
          </ac:spMkLst>
        </pc:spChg>
        <pc:spChg chg="add del">
          <ac:chgData name="ILENIA D'ANGELO" userId="7cf1e1a7dff2ff80" providerId="LiveId" clId="{1F95F132-EFB9-4D78-8689-D274D2742BED}" dt="2021-03-15T00:25:20.459" v="2844" actId="26606"/>
          <ac:spMkLst>
            <pc:docMk/>
            <pc:sldMk cId="843578173" sldId="265"/>
            <ac:spMk id="12" creationId="{11BAB570-FF10-4E96-8A3F-FA9804702B89}"/>
          </ac:spMkLst>
        </pc:spChg>
        <pc:spChg chg="add del mod">
          <ac:chgData name="ILENIA D'ANGELO" userId="7cf1e1a7dff2ff80" providerId="LiveId" clId="{1F95F132-EFB9-4D78-8689-D274D2742BED}" dt="2021-03-15T00:44:44.108" v="3403" actId="931"/>
          <ac:spMkLst>
            <pc:docMk/>
            <pc:sldMk cId="843578173" sldId="265"/>
            <ac:spMk id="13" creationId="{9AC65051-7D0B-45E8-BFF8-ABEDB9724BB4}"/>
          </ac:spMkLst>
        </pc:spChg>
        <pc:spChg chg="add del">
          <ac:chgData name="ILENIA D'ANGELO" userId="7cf1e1a7dff2ff80" providerId="LiveId" clId="{1F95F132-EFB9-4D78-8689-D274D2742BED}" dt="2021-03-15T00:25:20.459" v="2844" actId="26606"/>
          <ac:spMkLst>
            <pc:docMk/>
            <pc:sldMk cId="843578173" sldId="265"/>
            <ac:spMk id="14" creationId="{4B9FAFB2-BEB5-4848-8018-BCAD99E2E1AA}"/>
          </ac:spMkLst>
        </pc:spChg>
        <pc:spChg chg="add del mod">
          <ac:chgData name="ILENIA D'ANGELO" userId="7cf1e1a7dff2ff80" providerId="LiveId" clId="{1F95F132-EFB9-4D78-8689-D274D2742BED}" dt="2021-03-15T00:45:18.564" v="3409" actId="931"/>
          <ac:spMkLst>
            <pc:docMk/>
            <pc:sldMk cId="843578173" sldId="265"/>
            <ac:spMk id="18" creationId="{287127ED-D367-4CEF-BBC4-F1517BB02F32}"/>
          </ac:spMkLst>
        </pc:spChg>
        <pc:spChg chg="add del">
          <ac:chgData name="ILENIA D'ANGELO" userId="7cf1e1a7dff2ff80" providerId="LiveId" clId="{1F95F132-EFB9-4D78-8689-D274D2742BED}" dt="2021-03-15T00:25:38.993" v="2845" actId="26606"/>
          <ac:spMkLst>
            <pc:docMk/>
            <pc:sldMk cId="843578173" sldId="265"/>
            <ac:spMk id="19" creationId="{35F0E358-1E49-4920-80D8-C3D138708838}"/>
          </ac:spMkLst>
        </pc:spChg>
        <pc:spChg chg="add del">
          <ac:chgData name="ILENIA D'ANGELO" userId="7cf1e1a7dff2ff80" providerId="LiveId" clId="{1F95F132-EFB9-4D78-8689-D274D2742BED}" dt="2021-03-15T00:25:38.993" v="2845" actId="26606"/>
          <ac:spMkLst>
            <pc:docMk/>
            <pc:sldMk cId="843578173" sldId="265"/>
            <ac:spMk id="21" creationId="{E2D2362D-7010-4036-B9CA-03DFC8EB3B01}"/>
          </ac:spMkLst>
        </pc:spChg>
        <pc:spChg chg="add del">
          <ac:chgData name="ILENIA D'ANGELO" userId="7cf1e1a7dff2ff80" providerId="LiveId" clId="{1F95F132-EFB9-4D78-8689-D274D2742BED}" dt="2021-03-15T00:25:38.993" v="2845" actId="26606"/>
          <ac:spMkLst>
            <pc:docMk/>
            <pc:sldMk cId="843578173" sldId="265"/>
            <ac:spMk id="23" creationId="{DC85BF5E-2BD6-4E5B-8EA3-420B45BB03FA}"/>
          </ac:spMkLst>
        </pc:spChg>
        <pc:spChg chg="add del">
          <ac:chgData name="ILENIA D'ANGELO" userId="7cf1e1a7dff2ff80" providerId="LiveId" clId="{1F95F132-EFB9-4D78-8689-D274D2742BED}" dt="2021-03-15T00:25:38.993" v="2845" actId="26606"/>
          <ac:spMkLst>
            <pc:docMk/>
            <pc:sldMk cId="843578173" sldId="265"/>
            <ac:spMk id="25" creationId="{740D8E28-91B5-42B0-9D6C-B777D8AD90C2}"/>
          </ac:spMkLst>
        </pc:spChg>
        <pc:spChg chg="add del">
          <ac:chgData name="ILENIA D'ANGELO" userId="7cf1e1a7dff2ff80" providerId="LiveId" clId="{1F95F132-EFB9-4D78-8689-D274D2742BED}" dt="2021-03-15T00:40:47.852" v="3291" actId="26606"/>
          <ac:spMkLst>
            <pc:docMk/>
            <pc:sldMk cId="843578173" sldId="265"/>
            <ac:spMk id="30" creationId="{B7694FDC-A66D-47C8-B5A5-E5FEE8256F08}"/>
          </ac:spMkLst>
        </pc:spChg>
        <pc:spChg chg="add del">
          <ac:chgData name="ILENIA D'ANGELO" userId="7cf1e1a7dff2ff80" providerId="LiveId" clId="{1F95F132-EFB9-4D78-8689-D274D2742BED}" dt="2021-03-15T00:40:47.852" v="3291" actId="26606"/>
          <ac:spMkLst>
            <pc:docMk/>
            <pc:sldMk cId="843578173" sldId="265"/>
            <ac:spMk id="32" creationId="{C3F69AFD-BDEB-4A68-B6CE-073AB5E449B4}"/>
          </ac:spMkLst>
        </pc:spChg>
        <pc:spChg chg="add del">
          <ac:chgData name="ILENIA D'ANGELO" userId="7cf1e1a7dff2ff80" providerId="LiveId" clId="{1F95F132-EFB9-4D78-8689-D274D2742BED}" dt="2021-03-15T00:40:59.689" v="3294" actId="26606"/>
          <ac:spMkLst>
            <pc:docMk/>
            <pc:sldMk cId="843578173" sldId="265"/>
            <ac:spMk id="34" creationId="{904DCDEA-60EE-4FBF-B515-F83D82F966F7}"/>
          </ac:spMkLst>
        </pc:spChg>
        <pc:spChg chg="add del">
          <ac:chgData name="ILENIA D'ANGELO" userId="7cf1e1a7dff2ff80" providerId="LiveId" clId="{1F95F132-EFB9-4D78-8689-D274D2742BED}" dt="2021-03-15T00:40:59.689" v="3294" actId="26606"/>
          <ac:spMkLst>
            <pc:docMk/>
            <pc:sldMk cId="843578173" sldId="265"/>
            <ac:spMk id="35" creationId="{34D94F3A-BF39-47F6-9AAA-3C61AF7E05B1}"/>
          </ac:spMkLst>
        </pc:spChg>
        <pc:spChg chg="add del">
          <ac:chgData name="ILENIA D'ANGELO" userId="7cf1e1a7dff2ff80" providerId="LiveId" clId="{1F95F132-EFB9-4D78-8689-D274D2742BED}" dt="2021-03-15T00:40:59.689" v="3294" actId="26606"/>
          <ac:spMkLst>
            <pc:docMk/>
            <pc:sldMk cId="843578173" sldId="265"/>
            <ac:spMk id="36" creationId="{11BAB570-FF10-4E96-8A3F-FA9804702B89}"/>
          </ac:spMkLst>
        </pc:spChg>
        <pc:spChg chg="add del">
          <ac:chgData name="ILENIA D'ANGELO" userId="7cf1e1a7dff2ff80" providerId="LiveId" clId="{1F95F132-EFB9-4D78-8689-D274D2742BED}" dt="2021-03-15T00:32:37.602" v="3197" actId="26606"/>
          <ac:spMkLst>
            <pc:docMk/>
            <pc:sldMk cId="843578173" sldId="265"/>
            <ac:spMk id="37" creationId="{C232B152-3720-4D3B-97ED-45CE5483F16F}"/>
          </ac:spMkLst>
        </pc:spChg>
        <pc:spChg chg="add del">
          <ac:chgData name="ILENIA D'ANGELO" userId="7cf1e1a7dff2ff80" providerId="LiveId" clId="{1F95F132-EFB9-4D78-8689-D274D2742BED}" dt="2021-03-15T00:42:53.144" v="3322" actId="26606"/>
          <ac:spMkLst>
            <pc:docMk/>
            <pc:sldMk cId="843578173" sldId="265"/>
            <ac:spMk id="38" creationId="{B5BBDB3B-7740-43C6-966C-3AB6594277DE}"/>
          </ac:spMkLst>
        </pc:spChg>
        <pc:spChg chg="add del">
          <ac:chgData name="ILENIA D'ANGELO" userId="7cf1e1a7dff2ff80" providerId="LiveId" clId="{1F95F132-EFB9-4D78-8689-D274D2742BED}" dt="2021-03-15T00:32:37.602" v="3197" actId="26606"/>
          <ac:spMkLst>
            <pc:docMk/>
            <pc:sldMk cId="843578173" sldId="265"/>
            <ac:spMk id="39" creationId="{11BAB570-FF10-4E96-8A3F-FA9804702B89}"/>
          </ac:spMkLst>
        </pc:spChg>
        <pc:spChg chg="add del">
          <ac:chgData name="ILENIA D'ANGELO" userId="7cf1e1a7dff2ff80" providerId="LiveId" clId="{1F95F132-EFB9-4D78-8689-D274D2742BED}" dt="2021-03-15T00:32:37.602" v="3197" actId="26606"/>
          <ac:spMkLst>
            <pc:docMk/>
            <pc:sldMk cId="843578173" sldId="265"/>
            <ac:spMk id="41" creationId="{4B9FAFB2-BEB5-4848-8018-BCAD99E2E1AA}"/>
          </ac:spMkLst>
        </pc:spChg>
        <pc:spChg chg="add del">
          <ac:chgData name="ILENIA D'ANGELO" userId="7cf1e1a7dff2ff80" providerId="LiveId" clId="{1F95F132-EFB9-4D78-8689-D274D2742BED}" dt="2021-03-15T00:42:53.144" v="3322" actId="26606"/>
          <ac:spMkLst>
            <pc:docMk/>
            <pc:sldMk cId="843578173" sldId="265"/>
            <ac:spMk id="43" creationId="{70A48D59-8581-41F7-B529-F4617FE07A9A}"/>
          </ac:spMkLst>
        </pc:spChg>
        <pc:spChg chg="add del">
          <ac:chgData name="ILENIA D'ANGELO" userId="7cf1e1a7dff2ff80" providerId="LiveId" clId="{1F95F132-EFB9-4D78-8689-D274D2742BED}" dt="2021-03-15T00:42:53.144" v="3322" actId="26606"/>
          <ac:spMkLst>
            <pc:docMk/>
            <pc:sldMk cId="843578173" sldId="265"/>
            <ac:spMk id="45" creationId="{9DD005C1-8C51-42D6-9BEE-B9B83849743D}"/>
          </ac:spMkLst>
        </pc:spChg>
        <pc:spChg chg="add del">
          <ac:chgData name="ILENIA D'ANGELO" userId="7cf1e1a7dff2ff80" providerId="LiveId" clId="{1F95F132-EFB9-4D78-8689-D274D2742BED}" dt="2021-03-15T00:42:29.262" v="3311" actId="26606"/>
          <ac:spMkLst>
            <pc:docMk/>
            <pc:sldMk cId="843578173" sldId="265"/>
            <ac:spMk id="52" creationId="{99F1FFA9-D672-408C-9220-ADEEC6ABDD09}"/>
          </ac:spMkLst>
        </pc:spChg>
        <pc:spChg chg="add del">
          <ac:chgData name="ILENIA D'ANGELO" userId="7cf1e1a7dff2ff80" providerId="LiveId" clId="{1F95F132-EFB9-4D78-8689-D274D2742BED}" dt="2021-03-15T00:42:33.728" v="3313" actId="26606"/>
          <ac:spMkLst>
            <pc:docMk/>
            <pc:sldMk cId="843578173" sldId="265"/>
            <ac:spMk id="55" creationId="{E8A8EAB8-D2FF-444D-B34B-7D32F106AD0E}"/>
          </ac:spMkLst>
        </pc:spChg>
        <pc:spChg chg="add del">
          <ac:chgData name="ILENIA D'ANGELO" userId="7cf1e1a7dff2ff80" providerId="LiveId" clId="{1F95F132-EFB9-4D78-8689-D274D2742BED}" dt="2021-03-15T00:42:39.732" v="3315" actId="26606"/>
          <ac:spMkLst>
            <pc:docMk/>
            <pc:sldMk cId="843578173" sldId="265"/>
            <ac:spMk id="60" creationId="{E2DBC3FA-1778-4542-A98E-723060F7036D}"/>
          </ac:spMkLst>
        </pc:spChg>
        <pc:spChg chg="add del">
          <ac:chgData name="ILENIA D'ANGELO" userId="7cf1e1a7dff2ff80" providerId="LiveId" clId="{1F95F132-EFB9-4D78-8689-D274D2742BED}" dt="2021-03-15T00:42:39.732" v="3315" actId="26606"/>
          <ac:spMkLst>
            <pc:docMk/>
            <pc:sldMk cId="843578173" sldId="265"/>
            <ac:spMk id="61" creationId="{01BA3DC3-EBA4-4E01-9551-84AF25F507F6}"/>
          </ac:spMkLst>
        </pc:spChg>
        <pc:spChg chg="add del">
          <ac:chgData name="ILENIA D'ANGELO" userId="7cf1e1a7dff2ff80" providerId="LiveId" clId="{1F95F132-EFB9-4D78-8689-D274D2742BED}" dt="2021-03-15T00:42:39.732" v="3315" actId="26606"/>
          <ac:spMkLst>
            <pc:docMk/>
            <pc:sldMk cId="843578173" sldId="265"/>
            <ac:spMk id="62" creationId="{60761316-68B7-45DD-AC47-605C127B8306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4" creationId="{873DDF9D-E27C-4E23-A1E8-CA352535F7C9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5" creationId="{4C6B5652-C661-4C58-B937-F0F490F7FCB2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6" creationId="{0B936867-6407-43FB-9DE6-1B0879D0CB31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7" creationId="{ACD0B258-678B-4A8C-894F-848AF24A1922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8" creationId="{2F003F3F-F118-41D2-AA3F-74DB0D1970BB}"/>
          </ac:spMkLst>
        </pc:spChg>
        <pc:spChg chg="add del">
          <ac:chgData name="ILENIA D'ANGELO" userId="7cf1e1a7dff2ff80" providerId="LiveId" clId="{1F95F132-EFB9-4D78-8689-D274D2742BED}" dt="2021-03-15T00:42:45.909" v="3317" actId="26606"/>
          <ac:spMkLst>
            <pc:docMk/>
            <pc:sldMk cId="843578173" sldId="265"/>
            <ac:spMk id="69" creationId="{C8D58395-74AF-401A-AF2F-76B6FCF71DFE}"/>
          </ac:spMkLst>
        </pc:spChg>
        <pc:spChg chg="add del">
          <ac:chgData name="ILENIA D'ANGELO" userId="7cf1e1a7dff2ff80" providerId="LiveId" clId="{1F95F132-EFB9-4D78-8689-D274D2742BED}" dt="2021-03-15T00:42:46.647" v="3319" actId="26606"/>
          <ac:spMkLst>
            <pc:docMk/>
            <pc:sldMk cId="843578173" sldId="265"/>
            <ac:spMk id="71" creationId="{7A203437-703A-4E00-A8C0-91D328D6C7C7}"/>
          </ac:spMkLst>
        </pc:spChg>
        <pc:spChg chg="add del">
          <ac:chgData name="ILENIA D'ANGELO" userId="7cf1e1a7dff2ff80" providerId="LiveId" clId="{1F95F132-EFB9-4D78-8689-D274D2742BED}" dt="2021-03-15T00:42:46.647" v="3319" actId="26606"/>
          <ac:spMkLst>
            <pc:docMk/>
            <pc:sldMk cId="843578173" sldId="265"/>
            <ac:spMk id="72" creationId="{CD84038B-4A56-439B-A184-79B2D4506692}"/>
          </ac:spMkLst>
        </pc:spChg>
        <pc:spChg chg="add del">
          <ac:chgData name="ILENIA D'ANGELO" userId="7cf1e1a7dff2ff80" providerId="LiveId" clId="{1F95F132-EFB9-4D78-8689-D274D2742BED}" dt="2021-03-15T00:42:46.647" v="3319" actId="26606"/>
          <ac:spMkLst>
            <pc:docMk/>
            <pc:sldMk cId="843578173" sldId="265"/>
            <ac:spMk id="73" creationId="{4F96EE13-2C4D-4262-812E-DDE5FC35F0AD}"/>
          </ac:spMkLst>
        </pc:spChg>
        <pc:spChg chg="add del">
          <ac:chgData name="ILENIA D'ANGELO" userId="7cf1e1a7dff2ff80" providerId="LiveId" clId="{1F95F132-EFB9-4D78-8689-D274D2742BED}" dt="2021-03-15T00:42:53.135" v="3321" actId="26606"/>
          <ac:spMkLst>
            <pc:docMk/>
            <pc:sldMk cId="843578173" sldId="265"/>
            <ac:spMk id="75" creationId="{8F23F8A3-8FD7-4779-8323-FDC26BE99889}"/>
          </ac:spMkLst>
        </pc:spChg>
        <pc:spChg chg="add del">
          <ac:chgData name="ILENIA D'ANGELO" userId="7cf1e1a7dff2ff80" providerId="LiveId" clId="{1F95F132-EFB9-4D78-8689-D274D2742BED}" dt="2021-03-15T00:42:53.135" v="3321" actId="26606"/>
          <ac:spMkLst>
            <pc:docMk/>
            <pc:sldMk cId="843578173" sldId="265"/>
            <ac:spMk id="76" creationId="{F605C4CC-A25C-416F-8333-7CB7DC97D870}"/>
          </ac:spMkLst>
        </pc:spChg>
        <pc:spChg chg="add del">
          <ac:chgData name="ILENIA D'ANGELO" userId="7cf1e1a7dff2ff80" providerId="LiveId" clId="{1F95F132-EFB9-4D78-8689-D274D2742BED}" dt="2021-03-15T00:44:05.730" v="3398" actId="26606"/>
          <ac:spMkLst>
            <pc:docMk/>
            <pc:sldMk cId="843578173" sldId="265"/>
            <ac:spMk id="78" creationId="{7A203437-703A-4E00-A8C0-91D328D6C7C7}"/>
          </ac:spMkLst>
        </pc:spChg>
        <pc:spChg chg="add del">
          <ac:chgData name="ILENIA D'ANGELO" userId="7cf1e1a7dff2ff80" providerId="LiveId" clId="{1F95F132-EFB9-4D78-8689-D274D2742BED}" dt="2021-03-15T00:44:05.730" v="3398" actId="26606"/>
          <ac:spMkLst>
            <pc:docMk/>
            <pc:sldMk cId="843578173" sldId="265"/>
            <ac:spMk id="79" creationId="{CD84038B-4A56-439B-A184-79B2D4506692}"/>
          </ac:spMkLst>
        </pc:spChg>
        <pc:spChg chg="add del">
          <ac:chgData name="ILENIA D'ANGELO" userId="7cf1e1a7dff2ff80" providerId="LiveId" clId="{1F95F132-EFB9-4D78-8689-D274D2742BED}" dt="2021-03-15T00:44:05.730" v="3398" actId="26606"/>
          <ac:spMkLst>
            <pc:docMk/>
            <pc:sldMk cId="843578173" sldId="265"/>
            <ac:spMk id="80" creationId="{4F96EE13-2C4D-4262-812E-DDE5FC35F0AD}"/>
          </ac:spMkLst>
        </pc:spChg>
        <pc:spChg chg="add del">
          <ac:chgData name="ILENIA D'ANGELO" userId="7cf1e1a7dff2ff80" providerId="LiveId" clId="{1F95F132-EFB9-4D78-8689-D274D2742BED}" dt="2021-03-15T00:44:05.727" v="3397" actId="26606"/>
          <ac:spMkLst>
            <pc:docMk/>
            <pc:sldMk cId="843578173" sldId="265"/>
            <ac:spMk id="85" creationId="{904DCDEA-60EE-4FBF-B515-F83D82F966F7}"/>
          </ac:spMkLst>
        </pc:spChg>
        <pc:spChg chg="add del">
          <ac:chgData name="ILENIA D'ANGELO" userId="7cf1e1a7dff2ff80" providerId="LiveId" clId="{1F95F132-EFB9-4D78-8689-D274D2742BED}" dt="2021-03-15T00:44:05.727" v="3397" actId="26606"/>
          <ac:spMkLst>
            <pc:docMk/>
            <pc:sldMk cId="843578173" sldId="265"/>
            <ac:spMk id="87" creationId="{34D94F3A-BF39-47F6-9AAA-3C61AF7E05B1}"/>
          </ac:spMkLst>
        </pc:spChg>
        <pc:spChg chg="add del">
          <ac:chgData name="ILENIA D'ANGELO" userId="7cf1e1a7dff2ff80" providerId="LiveId" clId="{1F95F132-EFB9-4D78-8689-D274D2742BED}" dt="2021-03-15T00:44:05.727" v="3397" actId="26606"/>
          <ac:spMkLst>
            <pc:docMk/>
            <pc:sldMk cId="843578173" sldId="265"/>
            <ac:spMk id="89" creationId="{11BAB570-FF10-4E96-8A3F-FA9804702B89}"/>
          </ac:spMkLst>
        </pc:spChg>
        <pc:spChg chg="add del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91" creationId="{53E60C6D-4E85-4E14-BCDF-BF15C241F7CA}"/>
          </ac:spMkLst>
        </pc:spChg>
        <pc:spChg chg="add del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92" creationId="{7D42D292-4C48-479B-9E59-E29CD9871C0C}"/>
          </ac:spMkLst>
        </pc:spChg>
        <pc:spChg chg="add del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93" creationId="{533DF362-939D-4EEE-8DC4-6B54607E5611}"/>
          </ac:spMkLst>
        </pc:spChg>
        <pc:spChg chg="add del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95" creationId="{17891482-C38A-4F0C-8183-0121632F0E47}"/>
          </ac:spMkLst>
        </pc:spChg>
        <pc:spChg chg="add del">
          <ac:chgData name="ILENIA D'ANGELO" userId="7cf1e1a7dff2ff80" providerId="LiveId" clId="{1F95F132-EFB9-4D78-8689-D274D2742BED}" dt="2021-03-15T00:48:22.222" v="3433" actId="26606"/>
          <ac:spMkLst>
            <pc:docMk/>
            <pc:sldMk cId="843578173" sldId="265"/>
            <ac:spMk id="96" creationId="{DA4B6E73-2318-4814-8EB1-306D53723691}"/>
          </ac:spMkLst>
        </pc:spChg>
        <pc:spChg chg="add del">
          <ac:chgData name="ILENIA D'ANGELO" userId="7cf1e1a7dff2ff80" providerId="LiveId" clId="{1F95F132-EFB9-4D78-8689-D274D2742BED}" dt="2021-03-15T00:46:01.590" v="3420" actId="26606"/>
          <ac:spMkLst>
            <pc:docMk/>
            <pc:sldMk cId="843578173" sldId="265"/>
            <ac:spMk id="98" creationId="{D2B783EE-0239-4717-BBEA-8C9EAC61C824}"/>
          </ac:spMkLst>
        </pc:spChg>
        <pc:spChg chg="add del">
          <ac:chgData name="ILENIA D'ANGELO" userId="7cf1e1a7dff2ff80" providerId="LiveId" clId="{1F95F132-EFB9-4D78-8689-D274D2742BED}" dt="2021-03-15T00:46:01.590" v="3420" actId="26606"/>
          <ac:spMkLst>
            <pc:docMk/>
            <pc:sldMk cId="843578173" sldId="265"/>
            <ac:spMk id="100" creationId="{A7B99495-F43F-4D80-A44F-2CB4764EB90B}"/>
          </ac:spMkLst>
        </pc:spChg>
        <pc:spChg chg="add del">
          <ac:chgData name="ILENIA D'ANGELO" userId="7cf1e1a7dff2ff80" providerId="LiveId" clId="{1F95F132-EFB9-4D78-8689-D274D2742BED}" dt="2021-03-15T00:46:01.590" v="3420" actId="26606"/>
          <ac:spMkLst>
            <pc:docMk/>
            <pc:sldMk cId="843578173" sldId="265"/>
            <ac:spMk id="102" creationId="{70BEB1E7-2F88-40BC-B73D-42E5B6F80BFC}"/>
          </ac:spMkLst>
        </pc:spChg>
        <pc:picChg chg="add del mod ord">
          <ac:chgData name="ILENIA D'ANGELO" userId="7cf1e1a7dff2ff80" providerId="LiveId" clId="{1F95F132-EFB9-4D78-8689-D274D2742BED}" dt="2021-03-15T00:44:31.534" v="3402" actId="478"/>
          <ac:picMkLst>
            <pc:docMk/>
            <pc:sldMk cId="843578173" sldId="265"/>
            <ac:picMk id="5" creationId="{4A1C5A36-041B-4716-A7DA-59108B98F3C9}"/>
          </ac:picMkLst>
        </pc:picChg>
        <pc:picChg chg="add del mod ord">
          <ac:chgData name="ILENIA D'ANGELO" userId="7cf1e1a7dff2ff80" providerId="LiveId" clId="{1F95F132-EFB9-4D78-8689-D274D2742BED}" dt="2021-03-15T00:48:36.998" v="3437" actId="1076"/>
          <ac:picMkLst>
            <pc:docMk/>
            <pc:sldMk cId="843578173" sldId="265"/>
            <ac:picMk id="6" creationId="{CFBEC1D3-0A60-43FE-AC9C-F5FA1EE064F0}"/>
          </ac:picMkLst>
        </pc:picChg>
        <pc:picChg chg="add del mod">
          <ac:chgData name="ILENIA D'ANGELO" userId="7cf1e1a7dff2ff80" providerId="LiveId" clId="{1F95F132-EFB9-4D78-8689-D274D2742BED}" dt="2021-03-15T00:42:19.469" v="3308"/>
          <ac:picMkLst>
            <pc:docMk/>
            <pc:sldMk cId="843578173" sldId="265"/>
            <ac:picMk id="9" creationId="{31D5578B-6FE9-437B-9D37-7F2E4F7F1B9B}"/>
          </ac:picMkLst>
        </pc:picChg>
        <pc:picChg chg="add del mod">
          <ac:chgData name="ILENIA D'ANGELO" userId="7cf1e1a7dff2ff80" providerId="LiveId" clId="{1F95F132-EFB9-4D78-8689-D274D2742BED}" dt="2021-03-15T00:44:46.033" v="3406" actId="478"/>
          <ac:picMkLst>
            <pc:docMk/>
            <pc:sldMk cId="843578173" sldId="265"/>
            <ac:picMk id="16" creationId="{4698E9EB-C1B4-4BA2-B002-6AC40B153629}"/>
          </ac:picMkLst>
        </pc:picChg>
        <pc:picChg chg="add mod modCrop">
          <ac:chgData name="ILENIA D'ANGELO" userId="7cf1e1a7dff2ff80" providerId="LiveId" clId="{1F95F132-EFB9-4D78-8689-D274D2742BED}" dt="2021-03-15T12:51:43.122" v="4239" actId="14100"/>
          <ac:picMkLst>
            <pc:docMk/>
            <pc:sldMk cId="843578173" sldId="265"/>
            <ac:picMk id="22" creationId="{5DB5F509-99B6-45CA-85F8-E847724165C7}"/>
          </ac:picMkLst>
        </pc:picChg>
        <pc:cxnChg chg="add del">
          <ac:chgData name="ILENIA D'ANGELO" userId="7cf1e1a7dff2ff80" providerId="LiveId" clId="{1F95F132-EFB9-4D78-8689-D274D2742BED}" dt="2021-03-15T00:42:53.144" v="3322" actId="26606"/>
          <ac:cxnSpMkLst>
            <pc:docMk/>
            <pc:sldMk cId="843578173" sldId="265"/>
            <ac:cxnSpMk id="47" creationId="{967F2066-0253-4771-A5F6-68111E1FE832}"/>
          </ac:cxnSpMkLst>
        </pc:cxnChg>
        <pc:cxnChg chg="add del">
          <ac:chgData name="ILENIA D'ANGELO" userId="7cf1e1a7dff2ff80" providerId="LiveId" clId="{1F95F132-EFB9-4D78-8689-D274D2742BED}" dt="2021-03-15T00:42:33.728" v="3313" actId="26606"/>
          <ac:cxnSpMkLst>
            <pc:docMk/>
            <pc:sldMk cId="843578173" sldId="265"/>
            <ac:cxnSpMk id="54" creationId="{EEA38897-7BA3-4408-8083-3235339C4A60}"/>
          </ac:cxnSpMkLst>
        </pc:cxnChg>
        <pc:cxnChg chg="add del">
          <ac:chgData name="ILENIA D'ANGELO" userId="7cf1e1a7dff2ff80" providerId="LiveId" clId="{1F95F132-EFB9-4D78-8689-D274D2742BED}" dt="2021-03-15T00:42:33.728" v="3313" actId="26606"/>
          <ac:cxnSpMkLst>
            <pc:docMk/>
            <pc:sldMk cId="843578173" sldId="265"/>
            <ac:cxnSpMk id="56" creationId="{CA240C79-242E-4918-9F28-B101847D1CC6}"/>
          </ac:cxnSpMkLst>
        </pc:cxnChg>
        <pc:cxnChg chg="add del">
          <ac:chgData name="ILENIA D'ANGELO" userId="7cf1e1a7dff2ff80" providerId="LiveId" clId="{1F95F132-EFB9-4D78-8689-D274D2742BED}" dt="2021-03-15T00:42:33.728" v="3313" actId="26606"/>
          <ac:cxnSpMkLst>
            <pc:docMk/>
            <pc:sldMk cId="843578173" sldId="265"/>
            <ac:cxnSpMk id="58" creationId="{F11AD06B-AB20-4097-8606-5DA00DBACE8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C54A6-204B-4064-9846-5524ED21C4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357BE7-3A5A-493D-8A7E-9BF1DDF9C921}">
      <dgm:prSet/>
      <dgm:spPr/>
      <dgm:t>
        <a:bodyPr/>
        <a:lstStyle/>
        <a:p>
          <a:r>
            <a:rPr lang="it-IT" dirty="0"/>
            <a:t>Plastic </a:t>
          </a:r>
          <a:r>
            <a:rPr lang="it-IT" dirty="0" err="1"/>
            <a:t>PullOutCean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a project to </a:t>
          </a:r>
          <a:r>
            <a:rPr lang="it-IT" dirty="0" err="1"/>
            <a:t>allow</a:t>
          </a:r>
          <a:r>
            <a:rPr lang="it-IT" dirty="0"/>
            <a:t> people to </a:t>
          </a:r>
          <a:r>
            <a:rPr lang="it-IT" dirty="0" err="1"/>
            <a:t>really</a:t>
          </a:r>
          <a:r>
            <a:rPr lang="it-IT" dirty="0"/>
            <a:t> </a:t>
          </a:r>
          <a:r>
            <a:rPr lang="it-IT" i="1" dirty="0" err="1"/>
            <a:t>feel</a:t>
          </a:r>
          <a:r>
            <a:rPr lang="it-IT" i="1" dirty="0"/>
            <a:t> </a:t>
          </a:r>
          <a:r>
            <a:rPr lang="it-IT" dirty="0" err="1"/>
            <a:t>how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to </a:t>
          </a:r>
          <a:r>
            <a:rPr lang="it-IT" dirty="0" err="1"/>
            <a:t>suddenly</a:t>
          </a:r>
          <a:r>
            <a:rPr lang="it-IT" dirty="0"/>
            <a:t> </a:t>
          </a:r>
          <a:r>
            <a:rPr lang="it-IT" dirty="0" err="1"/>
            <a:t>swim</a:t>
          </a:r>
          <a:r>
            <a:rPr lang="it-IT" dirty="0"/>
            <a:t> </a:t>
          </a:r>
          <a:r>
            <a:rPr lang="it-IT" dirty="0" err="1"/>
            <a:t>into</a:t>
          </a:r>
          <a:r>
            <a:rPr lang="it-IT" dirty="0"/>
            <a:t> an </a:t>
          </a:r>
          <a:r>
            <a:rPr lang="it-IT" dirty="0" err="1"/>
            <a:t>ocean</a:t>
          </a:r>
          <a:r>
            <a:rPr lang="it-IT" dirty="0"/>
            <a:t> full of </a:t>
          </a:r>
          <a:r>
            <a:rPr lang="it-IT" dirty="0" err="1"/>
            <a:t>plastic</a:t>
          </a:r>
          <a:r>
            <a:rPr lang="it-IT" dirty="0"/>
            <a:t>. </a:t>
          </a:r>
          <a:endParaRPr lang="en-US" dirty="0"/>
        </a:p>
      </dgm:t>
    </dgm:pt>
    <dgm:pt modelId="{CED5B7C9-1DCC-4290-B33B-C7ABC0695AD3}" type="parTrans" cxnId="{F6E4E255-4A8B-43C9-86AE-3654E1FD9818}">
      <dgm:prSet/>
      <dgm:spPr/>
      <dgm:t>
        <a:bodyPr/>
        <a:lstStyle/>
        <a:p>
          <a:endParaRPr lang="en-US"/>
        </a:p>
      </dgm:t>
    </dgm:pt>
    <dgm:pt modelId="{997EF697-B56C-4548-AAC9-6DDA8556F3CA}" type="sibTrans" cxnId="{F6E4E255-4A8B-43C9-86AE-3654E1FD9818}">
      <dgm:prSet/>
      <dgm:spPr/>
      <dgm:t>
        <a:bodyPr/>
        <a:lstStyle/>
        <a:p>
          <a:endParaRPr lang="en-US"/>
        </a:p>
      </dgm:t>
    </dgm:pt>
    <dgm:pt modelId="{7FC76C62-813B-4C66-9D00-A89230EC5C00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order</a:t>
          </a:r>
          <a:r>
            <a:rPr lang="it-IT" dirty="0"/>
            <a:t> to rise the </a:t>
          </a:r>
          <a:r>
            <a:rPr lang="it-IT" dirty="0" err="1"/>
            <a:t>awareness</a:t>
          </a:r>
          <a:r>
            <a:rPr lang="it-IT" dirty="0"/>
            <a:t> </a:t>
          </a:r>
          <a:r>
            <a:rPr lang="it-IT" dirty="0" err="1"/>
            <a:t>around</a:t>
          </a:r>
          <a:r>
            <a:rPr lang="it-IT" dirty="0"/>
            <a:t> </a:t>
          </a:r>
          <a:r>
            <a:rPr lang="it-IT" dirty="0" err="1"/>
            <a:t>this</a:t>
          </a:r>
          <a:r>
            <a:rPr lang="it-IT" dirty="0"/>
            <a:t> </a:t>
          </a:r>
          <a:r>
            <a:rPr lang="it-IT" dirty="0" err="1"/>
            <a:t>issue</a:t>
          </a:r>
          <a:r>
            <a:rPr lang="it-IT" dirty="0"/>
            <a:t>, </a:t>
          </a:r>
          <a:r>
            <a:rPr lang="it-IT" dirty="0" err="1"/>
            <a:t>through</a:t>
          </a:r>
          <a:r>
            <a:rPr lang="it-IT" dirty="0"/>
            <a:t> a </a:t>
          </a:r>
          <a:r>
            <a:rPr lang="it-IT" dirty="0" err="1"/>
            <a:t>claustrophobic</a:t>
          </a:r>
          <a:r>
            <a:rPr lang="it-IT" dirty="0"/>
            <a:t> </a:t>
          </a:r>
          <a:r>
            <a:rPr lang="it-IT" dirty="0" err="1"/>
            <a:t>experience</a:t>
          </a:r>
          <a:r>
            <a:rPr lang="it-IT" dirty="0"/>
            <a:t> </a:t>
          </a:r>
          <a:r>
            <a:rPr lang="it-IT" dirty="0" err="1"/>
            <a:t>surrounded</a:t>
          </a:r>
          <a:r>
            <a:rPr lang="it-IT" dirty="0"/>
            <a:t> by </a:t>
          </a:r>
          <a:r>
            <a:rPr lang="it-IT" dirty="0" err="1"/>
            <a:t>plastic</a:t>
          </a:r>
          <a:r>
            <a:rPr lang="it-IT" dirty="0"/>
            <a:t>, </a:t>
          </a:r>
          <a:r>
            <a:rPr lang="it-IT" dirty="0" err="1"/>
            <a:t>without</a:t>
          </a:r>
          <a:r>
            <a:rPr lang="it-IT" dirty="0"/>
            <a:t> the chance to </a:t>
          </a:r>
          <a:r>
            <a:rPr lang="it-IT" dirty="0" err="1"/>
            <a:t>escape</a:t>
          </a:r>
          <a:r>
            <a:rPr lang="it-IT" dirty="0"/>
            <a:t>, </a:t>
          </a:r>
          <a:r>
            <a:rPr lang="it-IT" dirty="0" err="1"/>
            <a:t>unless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an </a:t>
          </a:r>
          <a:r>
            <a:rPr lang="it-IT" dirty="0" err="1"/>
            <a:t>ecological</a:t>
          </a:r>
          <a:r>
            <a:rPr lang="it-IT" dirty="0"/>
            <a:t> </a:t>
          </a:r>
          <a:r>
            <a:rPr lang="it-IT" dirty="0" err="1"/>
            <a:t>behaviour</a:t>
          </a:r>
          <a:r>
            <a:rPr lang="it-IT" dirty="0"/>
            <a:t>.</a:t>
          </a:r>
          <a:endParaRPr lang="en-US" dirty="0"/>
        </a:p>
      </dgm:t>
    </dgm:pt>
    <dgm:pt modelId="{F24D0DC6-805D-4DFB-AD7A-CB66B3813B95}" type="parTrans" cxnId="{702EC3EC-CA56-4CE5-8519-6DACF3178F77}">
      <dgm:prSet/>
      <dgm:spPr/>
      <dgm:t>
        <a:bodyPr/>
        <a:lstStyle/>
        <a:p>
          <a:endParaRPr lang="en-US"/>
        </a:p>
      </dgm:t>
    </dgm:pt>
    <dgm:pt modelId="{2907BC91-2F8E-4E85-A1BC-7F50734E703D}" type="sibTrans" cxnId="{702EC3EC-CA56-4CE5-8519-6DACF3178F77}">
      <dgm:prSet/>
      <dgm:spPr/>
      <dgm:t>
        <a:bodyPr/>
        <a:lstStyle/>
        <a:p>
          <a:endParaRPr lang="en-US"/>
        </a:p>
      </dgm:t>
    </dgm:pt>
    <dgm:pt modelId="{ECEE310A-2C34-4534-AC07-7FB88AC3AF6E}">
      <dgm:prSet/>
      <dgm:spPr/>
      <dgm:t>
        <a:bodyPr/>
        <a:lstStyle/>
        <a:p>
          <a:r>
            <a:rPr lang="it-IT" dirty="0"/>
            <a:t>The idea </a:t>
          </a:r>
          <a:r>
            <a:rPr lang="it-IT" dirty="0" err="1"/>
            <a:t>is</a:t>
          </a:r>
          <a:r>
            <a:rPr lang="it-IT" dirty="0"/>
            <a:t> to create an interactive </a:t>
          </a:r>
          <a:r>
            <a:rPr lang="it-IT" dirty="0" err="1"/>
            <a:t>installation</a:t>
          </a:r>
          <a:r>
            <a:rPr lang="it-IT" dirty="0"/>
            <a:t>, </a:t>
          </a:r>
          <a:r>
            <a:rPr lang="it-IT" dirty="0" err="1"/>
            <a:t>where</a:t>
          </a:r>
          <a:r>
            <a:rPr lang="it-IT" dirty="0"/>
            <a:t> </a:t>
          </a:r>
          <a:r>
            <a:rPr lang="it-IT" dirty="0" err="1"/>
            <a:t>virtual</a:t>
          </a:r>
          <a:r>
            <a:rPr lang="it-IT" dirty="0"/>
            <a:t> reality and good action in </a:t>
          </a:r>
          <a:r>
            <a:rPr lang="it-IT" dirty="0" err="1"/>
            <a:t>real</a:t>
          </a:r>
          <a:r>
            <a:rPr lang="it-IT" dirty="0"/>
            <a:t> world are </a:t>
          </a:r>
          <a:r>
            <a:rPr lang="it-IT" dirty="0" err="1"/>
            <a:t>connected</a:t>
          </a:r>
          <a:r>
            <a:rPr lang="it-IT" dirty="0"/>
            <a:t> to </a:t>
          </a:r>
          <a:r>
            <a:rPr lang="it-IT" dirty="0" err="1"/>
            <a:t>find</a:t>
          </a:r>
          <a:r>
            <a:rPr lang="it-IT" dirty="0"/>
            <a:t> a way to </a:t>
          </a:r>
          <a:r>
            <a:rPr lang="it-IT" dirty="0" err="1"/>
            <a:t>clean</a:t>
          </a:r>
          <a:r>
            <a:rPr lang="it-IT" dirty="0"/>
            <a:t> the </a:t>
          </a:r>
          <a:r>
            <a:rPr lang="it-IT" dirty="0" err="1"/>
            <a:t>real</a:t>
          </a:r>
          <a:r>
            <a:rPr lang="it-IT" dirty="0"/>
            <a:t> and </a:t>
          </a:r>
          <a:r>
            <a:rPr lang="it-IT" dirty="0" err="1"/>
            <a:t>virtual</a:t>
          </a:r>
          <a:r>
            <a:rPr lang="it-IT" dirty="0"/>
            <a:t> </a:t>
          </a:r>
          <a:r>
            <a:rPr lang="it-IT" dirty="0" err="1"/>
            <a:t>ocean</a:t>
          </a:r>
          <a:r>
            <a:rPr lang="it-IT" dirty="0"/>
            <a:t>.</a:t>
          </a:r>
          <a:endParaRPr lang="en-US" dirty="0"/>
        </a:p>
      </dgm:t>
    </dgm:pt>
    <dgm:pt modelId="{5B0359E0-4609-4ABE-8885-7268C42F5E21}" type="parTrans" cxnId="{E2C1E0C5-41A5-47C5-99A6-6B2B097BD62B}">
      <dgm:prSet/>
      <dgm:spPr/>
      <dgm:t>
        <a:bodyPr/>
        <a:lstStyle/>
        <a:p>
          <a:endParaRPr lang="en-US"/>
        </a:p>
      </dgm:t>
    </dgm:pt>
    <dgm:pt modelId="{8F5EE336-BFEB-468D-9BA1-3DCF667CDDE8}" type="sibTrans" cxnId="{E2C1E0C5-41A5-47C5-99A6-6B2B097BD62B}">
      <dgm:prSet/>
      <dgm:spPr/>
      <dgm:t>
        <a:bodyPr/>
        <a:lstStyle/>
        <a:p>
          <a:endParaRPr lang="en-US"/>
        </a:p>
      </dgm:t>
    </dgm:pt>
    <dgm:pt modelId="{B30FEF04-5E39-4BF4-AE4D-920187232AC5}" type="pres">
      <dgm:prSet presAssocID="{AB2C54A6-204B-4064-9846-5524ED21C4F2}" presName="root" presStyleCnt="0">
        <dgm:presLayoutVars>
          <dgm:dir/>
          <dgm:resizeHandles val="exact"/>
        </dgm:presLayoutVars>
      </dgm:prSet>
      <dgm:spPr/>
    </dgm:pt>
    <dgm:pt modelId="{44BC7A03-1C52-4556-8516-6D15D39AA12E}" type="pres">
      <dgm:prSet presAssocID="{CD357BE7-3A5A-493D-8A7E-9BF1DDF9C921}" presName="compNode" presStyleCnt="0"/>
      <dgm:spPr/>
    </dgm:pt>
    <dgm:pt modelId="{553432D5-FE05-4847-8CB8-23ED9D28549C}" type="pres">
      <dgm:prSet presAssocID="{CD357BE7-3A5A-493D-8A7E-9BF1DDF9C921}" presName="bgRect" presStyleLbl="bgShp" presStyleIdx="0" presStyleCnt="3"/>
      <dgm:spPr/>
    </dgm:pt>
    <dgm:pt modelId="{DDC984F2-1264-4968-8167-A7F91C9F91F8}" type="pres">
      <dgm:prSet presAssocID="{CD357BE7-3A5A-493D-8A7E-9BF1DDF9C9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taruga"/>
        </a:ext>
      </dgm:extLst>
    </dgm:pt>
    <dgm:pt modelId="{668A7B0E-130C-4A1C-896E-BFF657DFB752}" type="pres">
      <dgm:prSet presAssocID="{CD357BE7-3A5A-493D-8A7E-9BF1DDF9C921}" presName="spaceRect" presStyleCnt="0"/>
      <dgm:spPr/>
    </dgm:pt>
    <dgm:pt modelId="{6BFA847A-B829-406F-AA05-1A2A9236052A}" type="pres">
      <dgm:prSet presAssocID="{CD357BE7-3A5A-493D-8A7E-9BF1DDF9C921}" presName="parTx" presStyleLbl="revTx" presStyleIdx="0" presStyleCnt="3">
        <dgm:presLayoutVars>
          <dgm:chMax val="0"/>
          <dgm:chPref val="0"/>
        </dgm:presLayoutVars>
      </dgm:prSet>
      <dgm:spPr/>
    </dgm:pt>
    <dgm:pt modelId="{EBE7152F-D6A8-4009-BE62-D9602ED30C9A}" type="pres">
      <dgm:prSet presAssocID="{997EF697-B56C-4548-AAC9-6DDA8556F3CA}" presName="sibTrans" presStyleCnt="0"/>
      <dgm:spPr/>
    </dgm:pt>
    <dgm:pt modelId="{71BF49CD-FA9F-4A32-8809-4CEC18CFE94E}" type="pres">
      <dgm:prSet presAssocID="{7FC76C62-813B-4C66-9D00-A89230EC5C00}" presName="compNode" presStyleCnt="0"/>
      <dgm:spPr/>
    </dgm:pt>
    <dgm:pt modelId="{AA1B6B5B-C544-46F7-9577-33D737159C64}" type="pres">
      <dgm:prSet presAssocID="{7FC76C62-813B-4C66-9D00-A89230EC5C00}" presName="bgRect" presStyleLbl="bgShp" presStyleIdx="1" presStyleCnt="3"/>
      <dgm:spPr/>
    </dgm:pt>
    <dgm:pt modelId="{B2D2D6DF-0B9B-4FA0-A687-5037240B9E37}" type="pres">
      <dgm:prSet presAssocID="{7FC76C62-813B-4C66-9D00-A89230EC5C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ena"/>
        </a:ext>
      </dgm:extLst>
    </dgm:pt>
    <dgm:pt modelId="{04CC01EE-E63C-4068-8EE5-156CEF14DE9E}" type="pres">
      <dgm:prSet presAssocID="{7FC76C62-813B-4C66-9D00-A89230EC5C00}" presName="spaceRect" presStyleCnt="0"/>
      <dgm:spPr/>
    </dgm:pt>
    <dgm:pt modelId="{BFFFB9F3-3023-40AA-A6B1-DCBEC8278BAD}" type="pres">
      <dgm:prSet presAssocID="{7FC76C62-813B-4C66-9D00-A89230EC5C00}" presName="parTx" presStyleLbl="revTx" presStyleIdx="1" presStyleCnt="3">
        <dgm:presLayoutVars>
          <dgm:chMax val="0"/>
          <dgm:chPref val="0"/>
        </dgm:presLayoutVars>
      </dgm:prSet>
      <dgm:spPr/>
    </dgm:pt>
    <dgm:pt modelId="{5603CE81-F9F7-4F00-BD68-1D0112C4E579}" type="pres">
      <dgm:prSet presAssocID="{2907BC91-2F8E-4E85-A1BC-7F50734E703D}" presName="sibTrans" presStyleCnt="0"/>
      <dgm:spPr/>
    </dgm:pt>
    <dgm:pt modelId="{3D5B6846-45FF-4A55-A9EE-EAE6AF98F133}" type="pres">
      <dgm:prSet presAssocID="{ECEE310A-2C34-4534-AC07-7FB88AC3AF6E}" presName="compNode" presStyleCnt="0"/>
      <dgm:spPr/>
    </dgm:pt>
    <dgm:pt modelId="{7D67C5A1-7D0D-4823-A463-FF5A24F5AB1C}" type="pres">
      <dgm:prSet presAssocID="{ECEE310A-2C34-4534-AC07-7FB88AC3AF6E}" presName="bgRect" presStyleLbl="bgShp" presStyleIdx="2" presStyleCnt="3"/>
      <dgm:spPr/>
    </dgm:pt>
    <dgm:pt modelId="{BE7368E9-51CD-45F8-9B03-35DAD4092F2D}" type="pres">
      <dgm:prSet presAssocID="{ECEE310A-2C34-4534-AC07-7FB88AC3AF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8E23118B-852F-41DA-BE63-0A7EAD732B75}" type="pres">
      <dgm:prSet presAssocID="{ECEE310A-2C34-4534-AC07-7FB88AC3AF6E}" presName="spaceRect" presStyleCnt="0"/>
      <dgm:spPr/>
    </dgm:pt>
    <dgm:pt modelId="{7FE3E52B-78FA-4EC0-8F6E-9502AB2CD469}" type="pres">
      <dgm:prSet presAssocID="{ECEE310A-2C34-4534-AC07-7FB88AC3AF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E3A351-3049-40D6-979C-88A91746574F}" type="presOf" srcId="{ECEE310A-2C34-4534-AC07-7FB88AC3AF6E}" destId="{7FE3E52B-78FA-4EC0-8F6E-9502AB2CD469}" srcOrd="0" destOrd="0" presId="urn:microsoft.com/office/officeart/2018/2/layout/IconVerticalSolidList"/>
    <dgm:cxn modelId="{BAA4DA72-6CA8-43EA-98D2-B8486FB5AA58}" type="presOf" srcId="{AB2C54A6-204B-4064-9846-5524ED21C4F2}" destId="{B30FEF04-5E39-4BF4-AE4D-920187232AC5}" srcOrd="0" destOrd="0" presId="urn:microsoft.com/office/officeart/2018/2/layout/IconVerticalSolidList"/>
    <dgm:cxn modelId="{F6E4E255-4A8B-43C9-86AE-3654E1FD9818}" srcId="{AB2C54A6-204B-4064-9846-5524ED21C4F2}" destId="{CD357BE7-3A5A-493D-8A7E-9BF1DDF9C921}" srcOrd="0" destOrd="0" parTransId="{CED5B7C9-1DCC-4290-B33B-C7ABC0695AD3}" sibTransId="{997EF697-B56C-4548-AAC9-6DDA8556F3CA}"/>
    <dgm:cxn modelId="{EF2D7EC0-032E-46B9-97C5-94E800D00572}" type="presOf" srcId="{7FC76C62-813B-4C66-9D00-A89230EC5C00}" destId="{BFFFB9F3-3023-40AA-A6B1-DCBEC8278BAD}" srcOrd="0" destOrd="0" presId="urn:microsoft.com/office/officeart/2018/2/layout/IconVerticalSolidList"/>
    <dgm:cxn modelId="{E2C1E0C5-41A5-47C5-99A6-6B2B097BD62B}" srcId="{AB2C54A6-204B-4064-9846-5524ED21C4F2}" destId="{ECEE310A-2C34-4534-AC07-7FB88AC3AF6E}" srcOrd="2" destOrd="0" parTransId="{5B0359E0-4609-4ABE-8885-7268C42F5E21}" sibTransId="{8F5EE336-BFEB-468D-9BA1-3DCF667CDDE8}"/>
    <dgm:cxn modelId="{131221C8-40E4-4A0B-9613-42F724F08255}" type="presOf" srcId="{CD357BE7-3A5A-493D-8A7E-9BF1DDF9C921}" destId="{6BFA847A-B829-406F-AA05-1A2A9236052A}" srcOrd="0" destOrd="0" presId="urn:microsoft.com/office/officeart/2018/2/layout/IconVerticalSolidList"/>
    <dgm:cxn modelId="{702EC3EC-CA56-4CE5-8519-6DACF3178F77}" srcId="{AB2C54A6-204B-4064-9846-5524ED21C4F2}" destId="{7FC76C62-813B-4C66-9D00-A89230EC5C00}" srcOrd="1" destOrd="0" parTransId="{F24D0DC6-805D-4DFB-AD7A-CB66B3813B95}" sibTransId="{2907BC91-2F8E-4E85-A1BC-7F50734E703D}"/>
    <dgm:cxn modelId="{9FF8A939-18B3-4113-B166-5DB3F1E3C200}" type="presParOf" srcId="{B30FEF04-5E39-4BF4-AE4D-920187232AC5}" destId="{44BC7A03-1C52-4556-8516-6D15D39AA12E}" srcOrd="0" destOrd="0" presId="urn:microsoft.com/office/officeart/2018/2/layout/IconVerticalSolidList"/>
    <dgm:cxn modelId="{8B44032F-B0CE-40F6-BEF3-C1F379F1F8C9}" type="presParOf" srcId="{44BC7A03-1C52-4556-8516-6D15D39AA12E}" destId="{553432D5-FE05-4847-8CB8-23ED9D28549C}" srcOrd="0" destOrd="0" presId="urn:microsoft.com/office/officeart/2018/2/layout/IconVerticalSolidList"/>
    <dgm:cxn modelId="{8594B742-303E-48C7-8055-FC66E8DDA34F}" type="presParOf" srcId="{44BC7A03-1C52-4556-8516-6D15D39AA12E}" destId="{DDC984F2-1264-4968-8167-A7F91C9F91F8}" srcOrd="1" destOrd="0" presId="urn:microsoft.com/office/officeart/2018/2/layout/IconVerticalSolidList"/>
    <dgm:cxn modelId="{06C2EC18-ED31-4952-B4B1-3703C2508E7A}" type="presParOf" srcId="{44BC7A03-1C52-4556-8516-6D15D39AA12E}" destId="{668A7B0E-130C-4A1C-896E-BFF657DFB752}" srcOrd="2" destOrd="0" presId="urn:microsoft.com/office/officeart/2018/2/layout/IconVerticalSolidList"/>
    <dgm:cxn modelId="{051843D2-0542-450A-8911-B1A8CC25F395}" type="presParOf" srcId="{44BC7A03-1C52-4556-8516-6D15D39AA12E}" destId="{6BFA847A-B829-406F-AA05-1A2A9236052A}" srcOrd="3" destOrd="0" presId="urn:microsoft.com/office/officeart/2018/2/layout/IconVerticalSolidList"/>
    <dgm:cxn modelId="{0E2BE091-51EA-490C-A1B3-4966669344B6}" type="presParOf" srcId="{B30FEF04-5E39-4BF4-AE4D-920187232AC5}" destId="{EBE7152F-D6A8-4009-BE62-D9602ED30C9A}" srcOrd="1" destOrd="0" presId="urn:microsoft.com/office/officeart/2018/2/layout/IconVerticalSolidList"/>
    <dgm:cxn modelId="{2F93E958-CC4E-481F-9F93-B1165D898210}" type="presParOf" srcId="{B30FEF04-5E39-4BF4-AE4D-920187232AC5}" destId="{71BF49CD-FA9F-4A32-8809-4CEC18CFE94E}" srcOrd="2" destOrd="0" presId="urn:microsoft.com/office/officeart/2018/2/layout/IconVerticalSolidList"/>
    <dgm:cxn modelId="{5F5E20B2-CD48-476F-8C06-1D9B7879801B}" type="presParOf" srcId="{71BF49CD-FA9F-4A32-8809-4CEC18CFE94E}" destId="{AA1B6B5B-C544-46F7-9577-33D737159C64}" srcOrd="0" destOrd="0" presId="urn:microsoft.com/office/officeart/2018/2/layout/IconVerticalSolidList"/>
    <dgm:cxn modelId="{DC0EDBB2-A95A-47BF-B689-0BFF32D46E2E}" type="presParOf" srcId="{71BF49CD-FA9F-4A32-8809-4CEC18CFE94E}" destId="{B2D2D6DF-0B9B-4FA0-A687-5037240B9E37}" srcOrd="1" destOrd="0" presId="urn:microsoft.com/office/officeart/2018/2/layout/IconVerticalSolidList"/>
    <dgm:cxn modelId="{5484E122-EB7D-4CE6-B064-F8B38D2906BB}" type="presParOf" srcId="{71BF49CD-FA9F-4A32-8809-4CEC18CFE94E}" destId="{04CC01EE-E63C-4068-8EE5-156CEF14DE9E}" srcOrd="2" destOrd="0" presId="urn:microsoft.com/office/officeart/2018/2/layout/IconVerticalSolidList"/>
    <dgm:cxn modelId="{E9F6AA83-296D-4CA8-9EC3-C856D0F611B0}" type="presParOf" srcId="{71BF49CD-FA9F-4A32-8809-4CEC18CFE94E}" destId="{BFFFB9F3-3023-40AA-A6B1-DCBEC8278BAD}" srcOrd="3" destOrd="0" presId="urn:microsoft.com/office/officeart/2018/2/layout/IconVerticalSolidList"/>
    <dgm:cxn modelId="{64F35570-B9FE-4901-8E36-2064A29DCD3C}" type="presParOf" srcId="{B30FEF04-5E39-4BF4-AE4D-920187232AC5}" destId="{5603CE81-F9F7-4F00-BD68-1D0112C4E579}" srcOrd="3" destOrd="0" presId="urn:microsoft.com/office/officeart/2018/2/layout/IconVerticalSolidList"/>
    <dgm:cxn modelId="{9D04BE49-408C-4B7D-A584-B07DB36D817F}" type="presParOf" srcId="{B30FEF04-5E39-4BF4-AE4D-920187232AC5}" destId="{3D5B6846-45FF-4A55-A9EE-EAE6AF98F133}" srcOrd="4" destOrd="0" presId="urn:microsoft.com/office/officeart/2018/2/layout/IconVerticalSolidList"/>
    <dgm:cxn modelId="{08A9346C-5044-443D-A2CB-397473AF7E13}" type="presParOf" srcId="{3D5B6846-45FF-4A55-A9EE-EAE6AF98F133}" destId="{7D67C5A1-7D0D-4823-A463-FF5A24F5AB1C}" srcOrd="0" destOrd="0" presId="urn:microsoft.com/office/officeart/2018/2/layout/IconVerticalSolidList"/>
    <dgm:cxn modelId="{4D181D18-C52B-4C27-AE66-9D50AABF6CD7}" type="presParOf" srcId="{3D5B6846-45FF-4A55-A9EE-EAE6AF98F133}" destId="{BE7368E9-51CD-45F8-9B03-35DAD4092F2D}" srcOrd="1" destOrd="0" presId="urn:microsoft.com/office/officeart/2018/2/layout/IconVerticalSolidList"/>
    <dgm:cxn modelId="{1A3CAC24-3635-4E51-8140-0CFE1F1EC5EA}" type="presParOf" srcId="{3D5B6846-45FF-4A55-A9EE-EAE6AF98F133}" destId="{8E23118B-852F-41DA-BE63-0A7EAD732B75}" srcOrd="2" destOrd="0" presId="urn:microsoft.com/office/officeart/2018/2/layout/IconVerticalSolidList"/>
    <dgm:cxn modelId="{3C8C7D49-63EE-49A0-A6CB-8B5F9037F3EB}" type="presParOf" srcId="{3D5B6846-45FF-4A55-A9EE-EAE6AF98F133}" destId="{7FE3E52B-78FA-4EC0-8F6E-9502AB2CD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A52FB-E53A-4C72-A9C3-F868DCAA20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FCF44-6485-4BD6-8558-6CF39ED7AD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Educational</a:t>
          </a:r>
          <a:endParaRPr lang="en-US"/>
        </a:p>
      </dgm:t>
    </dgm:pt>
    <dgm:pt modelId="{B4DEECE7-A5C7-4314-B2E5-D915B5172802}" type="parTrans" cxnId="{77EEC475-087A-436B-8427-43CDBCA19158}">
      <dgm:prSet/>
      <dgm:spPr/>
      <dgm:t>
        <a:bodyPr/>
        <a:lstStyle/>
        <a:p>
          <a:endParaRPr lang="en-US"/>
        </a:p>
      </dgm:t>
    </dgm:pt>
    <dgm:pt modelId="{31ECA8D7-F4C8-4DCB-8316-03232EDF02B5}" type="sibTrans" cxnId="{77EEC475-087A-436B-8427-43CDBCA19158}">
      <dgm:prSet/>
      <dgm:spPr/>
      <dgm:t>
        <a:bodyPr/>
        <a:lstStyle/>
        <a:p>
          <a:endParaRPr lang="en-US"/>
        </a:p>
      </dgm:t>
    </dgm:pt>
    <dgm:pt modelId="{E2BAAADF-1502-45D4-B16E-77B71180E4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Increase</a:t>
          </a:r>
          <a:r>
            <a:rPr lang="it-IT" dirty="0"/>
            <a:t> </a:t>
          </a:r>
          <a:r>
            <a:rPr lang="it-IT" dirty="0" err="1"/>
            <a:t>awareness</a:t>
          </a:r>
          <a:endParaRPr lang="en-US" dirty="0"/>
        </a:p>
      </dgm:t>
    </dgm:pt>
    <dgm:pt modelId="{06620369-7325-4879-9E2F-881DB4319927}" type="parTrans" cxnId="{7A4C4063-6D78-4AC9-9546-D7B59B101EDF}">
      <dgm:prSet/>
      <dgm:spPr/>
      <dgm:t>
        <a:bodyPr/>
        <a:lstStyle/>
        <a:p>
          <a:endParaRPr lang="en-US"/>
        </a:p>
      </dgm:t>
    </dgm:pt>
    <dgm:pt modelId="{5DCA978E-5977-4598-931E-AED0523E2D3D}" type="sibTrans" cxnId="{7A4C4063-6D78-4AC9-9546-D7B59B101EDF}">
      <dgm:prSet/>
      <dgm:spPr/>
      <dgm:t>
        <a:bodyPr/>
        <a:lstStyle/>
        <a:p>
          <a:endParaRPr lang="en-US"/>
        </a:p>
      </dgm:t>
    </dgm:pt>
    <dgm:pt modelId="{422E4B21-F155-4D8D-B495-DDFD6AA07E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Try</a:t>
          </a:r>
          <a:r>
            <a:rPr lang="it-IT" dirty="0"/>
            <a:t> an </a:t>
          </a:r>
          <a:r>
            <a:rPr lang="it-IT" dirty="0" err="1"/>
            <a:t>unique</a:t>
          </a:r>
          <a:r>
            <a:rPr lang="it-IT" dirty="0"/>
            <a:t> </a:t>
          </a:r>
          <a:r>
            <a:rPr lang="it-IT" dirty="0" err="1"/>
            <a:t>experience</a:t>
          </a:r>
          <a:endParaRPr lang="en-US" dirty="0"/>
        </a:p>
      </dgm:t>
    </dgm:pt>
    <dgm:pt modelId="{41098FFB-8C4B-4E98-A747-917F207A3704}" type="parTrans" cxnId="{4997EA6E-4BE5-4112-BE73-35837E782319}">
      <dgm:prSet/>
      <dgm:spPr/>
      <dgm:t>
        <a:bodyPr/>
        <a:lstStyle/>
        <a:p>
          <a:endParaRPr lang="en-US"/>
        </a:p>
      </dgm:t>
    </dgm:pt>
    <dgm:pt modelId="{85C6BBA4-69CD-460D-8190-6D1C64A18CC6}" type="sibTrans" cxnId="{4997EA6E-4BE5-4112-BE73-35837E782319}">
      <dgm:prSet/>
      <dgm:spPr/>
      <dgm:t>
        <a:bodyPr/>
        <a:lstStyle/>
        <a:p>
          <a:endParaRPr lang="en-US"/>
        </a:p>
      </dgm:t>
    </dgm:pt>
    <dgm:pt modelId="{844DF981-A422-46BA-B219-C19EB79FF06E}" type="pres">
      <dgm:prSet presAssocID="{266A52FB-E53A-4C72-A9C3-F868DCAA2046}" presName="root" presStyleCnt="0">
        <dgm:presLayoutVars>
          <dgm:dir/>
          <dgm:resizeHandles val="exact"/>
        </dgm:presLayoutVars>
      </dgm:prSet>
      <dgm:spPr/>
    </dgm:pt>
    <dgm:pt modelId="{65C363E6-102C-4A4A-BEBA-CBE973D63725}" type="pres">
      <dgm:prSet presAssocID="{5BBFCF44-6485-4BD6-8558-6CF39ED7ADCB}" presName="compNode" presStyleCnt="0"/>
      <dgm:spPr/>
    </dgm:pt>
    <dgm:pt modelId="{503EC78F-6769-4AE0-B481-276AD8FDF571}" type="pres">
      <dgm:prSet presAssocID="{5BBFCF44-6485-4BD6-8558-6CF39ED7AD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DB71B37-B719-433A-8DC3-02CD15F7746E}" type="pres">
      <dgm:prSet presAssocID="{5BBFCF44-6485-4BD6-8558-6CF39ED7ADCB}" presName="spaceRect" presStyleCnt="0"/>
      <dgm:spPr/>
    </dgm:pt>
    <dgm:pt modelId="{65037177-6F1B-4B97-9BB2-E12CD5B5EFFC}" type="pres">
      <dgm:prSet presAssocID="{5BBFCF44-6485-4BD6-8558-6CF39ED7ADCB}" presName="textRect" presStyleLbl="revTx" presStyleIdx="0" presStyleCnt="3">
        <dgm:presLayoutVars>
          <dgm:chMax val="1"/>
          <dgm:chPref val="1"/>
        </dgm:presLayoutVars>
      </dgm:prSet>
      <dgm:spPr/>
    </dgm:pt>
    <dgm:pt modelId="{5035D770-9E03-47B2-8720-DAAAF5FAC784}" type="pres">
      <dgm:prSet presAssocID="{31ECA8D7-F4C8-4DCB-8316-03232EDF02B5}" presName="sibTrans" presStyleCnt="0"/>
      <dgm:spPr/>
    </dgm:pt>
    <dgm:pt modelId="{DCF3E56A-D227-437C-9895-88B2442545E3}" type="pres">
      <dgm:prSet presAssocID="{E2BAAADF-1502-45D4-B16E-77B71180E445}" presName="compNode" presStyleCnt="0"/>
      <dgm:spPr/>
    </dgm:pt>
    <dgm:pt modelId="{CBE538EE-6E19-4BF8-9ADD-3DF2EE3017D1}" type="pres">
      <dgm:prSet presAssocID="{E2BAAADF-1502-45D4-B16E-77B71180E4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ona idea contorno"/>
        </a:ext>
      </dgm:extLst>
    </dgm:pt>
    <dgm:pt modelId="{F7682285-118A-48AE-AF09-BDC3C5A904B4}" type="pres">
      <dgm:prSet presAssocID="{E2BAAADF-1502-45D4-B16E-77B71180E445}" presName="spaceRect" presStyleCnt="0"/>
      <dgm:spPr/>
    </dgm:pt>
    <dgm:pt modelId="{491AB316-6043-47F5-B0B5-3FF165041931}" type="pres">
      <dgm:prSet presAssocID="{E2BAAADF-1502-45D4-B16E-77B71180E445}" presName="textRect" presStyleLbl="revTx" presStyleIdx="1" presStyleCnt="3">
        <dgm:presLayoutVars>
          <dgm:chMax val="1"/>
          <dgm:chPref val="1"/>
        </dgm:presLayoutVars>
      </dgm:prSet>
      <dgm:spPr/>
    </dgm:pt>
    <dgm:pt modelId="{F1EA0916-347E-438F-906B-8D44CC8DFF20}" type="pres">
      <dgm:prSet presAssocID="{5DCA978E-5977-4598-931E-AED0523E2D3D}" presName="sibTrans" presStyleCnt="0"/>
      <dgm:spPr/>
    </dgm:pt>
    <dgm:pt modelId="{6643DFAB-1DC2-4091-9051-33B3AA5AC944}" type="pres">
      <dgm:prSet presAssocID="{422E4B21-F155-4D8D-B495-DDFD6AA07E6D}" presName="compNode" presStyleCnt="0"/>
      <dgm:spPr/>
    </dgm:pt>
    <dgm:pt modelId="{3D1DEF7E-1480-4E81-888D-F7DF78806594}" type="pres">
      <dgm:prSet presAssocID="{422E4B21-F155-4D8D-B495-DDFD6AA07E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 con riempimento a tinta unita"/>
        </a:ext>
      </dgm:extLst>
    </dgm:pt>
    <dgm:pt modelId="{99887D04-3352-4B93-A181-B91ACE7EEEC8}" type="pres">
      <dgm:prSet presAssocID="{422E4B21-F155-4D8D-B495-DDFD6AA07E6D}" presName="spaceRect" presStyleCnt="0"/>
      <dgm:spPr/>
    </dgm:pt>
    <dgm:pt modelId="{0700BFDD-37C4-4319-9727-D468D8AC4DE7}" type="pres">
      <dgm:prSet presAssocID="{422E4B21-F155-4D8D-B495-DDFD6AA07E6D}" presName="textRect" presStyleLbl="revTx" presStyleIdx="2" presStyleCnt="3" custScaleX="121983" custScaleY="92652">
        <dgm:presLayoutVars>
          <dgm:chMax val="1"/>
          <dgm:chPref val="1"/>
        </dgm:presLayoutVars>
      </dgm:prSet>
      <dgm:spPr/>
    </dgm:pt>
  </dgm:ptLst>
  <dgm:cxnLst>
    <dgm:cxn modelId="{4630CE25-0705-49BD-8CCE-B7D943B09208}" type="presOf" srcId="{5BBFCF44-6485-4BD6-8558-6CF39ED7ADCB}" destId="{65037177-6F1B-4B97-9BB2-E12CD5B5EFFC}" srcOrd="0" destOrd="0" presId="urn:microsoft.com/office/officeart/2018/2/layout/IconLabelList"/>
    <dgm:cxn modelId="{7A4C4063-6D78-4AC9-9546-D7B59B101EDF}" srcId="{266A52FB-E53A-4C72-A9C3-F868DCAA2046}" destId="{E2BAAADF-1502-45D4-B16E-77B71180E445}" srcOrd="1" destOrd="0" parTransId="{06620369-7325-4879-9E2F-881DB4319927}" sibTransId="{5DCA978E-5977-4598-931E-AED0523E2D3D}"/>
    <dgm:cxn modelId="{4997EA6E-4BE5-4112-BE73-35837E782319}" srcId="{266A52FB-E53A-4C72-A9C3-F868DCAA2046}" destId="{422E4B21-F155-4D8D-B495-DDFD6AA07E6D}" srcOrd="2" destOrd="0" parTransId="{41098FFB-8C4B-4E98-A747-917F207A3704}" sibTransId="{85C6BBA4-69CD-460D-8190-6D1C64A18CC6}"/>
    <dgm:cxn modelId="{0FF82A72-FCFC-4151-A143-9F7E2F7DB080}" type="presOf" srcId="{422E4B21-F155-4D8D-B495-DDFD6AA07E6D}" destId="{0700BFDD-37C4-4319-9727-D468D8AC4DE7}" srcOrd="0" destOrd="0" presId="urn:microsoft.com/office/officeart/2018/2/layout/IconLabelList"/>
    <dgm:cxn modelId="{77EEC475-087A-436B-8427-43CDBCA19158}" srcId="{266A52FB-E53A-4C72-A9C3-F868DCAA2046}" destId="{5BBFCF44-6485-4BD6-8558-6CF39ED7ADCB}" srcOrd="0" destOrd="0" parTransId="{B4DEECE7-A5C7-4314-B2E5-D915B5172802}" sibTransId="{31ECA8D7-F4C8-4DCB-8316-03232EDF02B5}"/>
    <dgm:cxn modelId="{2F12ACAC-9F6F-4B3A-A8AA-20008D75ABE6}" type="presOf" srcId="{266A52FB-E53A-4C72-A9C3-F868DCAA2046}" destId="{844DF981-A422-46BA-B219-C19EB79FF06E}" srcOrd="0" destOrd="0" presId="urn:microsoft.com/office/officeart/2018/2/layout/IconLabelList"/>
    <dgm:cxn modelId="{E18540ED-D189-4356-AD5E-1AD485DF87FA}" type="presOf" srcId="{E2BAAADF-1502-45D4-B16E-77B71180E445}" destId="{491AB316-6043-47F5-B0B5-3FF165041931}" srcOrd="0" destOrd="0" presId="urn:microsoft.com/office/officeart/2018/2/layout/IconLabelList"/>
    <dgm:cxn modelId="{680CD004-68BD-468A-B9F4-40185F1C9EA9}" type="presParOf" srcId="{844DF981-A422-46BA-B219-C19EB79FF06E}" destId="{65C363E6-102C-4A4A-BEBA-CBE973D63725}" srcOrd="0" destOrd="0" presId="urn:microsoft.com/office/officeart/2018/2/layout/IconLabelList"/>
    <dgm:cxn modelId="{7F227EC9-4619-46CE-8AB3-38E7580F7ED7}" type="presParOf" srcId="{65C363E6-102C-4A4A-BEBA-CBE973D63725}" destId="{503EC78F-6769-4AE0-B481-276AD8FDF571}" srcOrd="0" destOrd="0" presId="urn:microsoft.com/office/officeart/2018/2/layout/IconLabelList"/>
    <dgm:cxn modelId="{F686C005-9267-4956-A569-D38965EEFAEC}" type="presParOf" srcId="{65C363E6-102C-4A4A-BEBA-CBE973D63725}" destId="{1DB71B37-B719-433A-8DC3-02CD15F7746E}" srcOrd="1" destOrd="0" presId="urn:microsoft.com/office/officeart/2018/2/layout/IconLabelList"/>
    <dgm:cxn modelId="{267780CA-4985-49F7-AE7B-33E28317124E}" type="presParOf" srcId="{65C363E6-102C-4A4A-BEBA-CBE973D63725}" destId="{65037177-6F1B-4B97-9BB2-E12CD5B5EFFC}" srcOrd="2" destOrd="0" presId="urn:microsoft.com/office/officeart/2018/2/layout/IconLabelList"/>
    <dgm:cxn modelId="{A1E7A923-BF32-4697-B399-A4CC3889512D}" type="presParOf" srcId="{844DF981-A422-46BA-B219-C19EB79FF06E}" destId="{5035D770-9E03-47B2-8720-DAAAF5FAC784}" srcOrd="1" destOrd="0" presId="urn:microsoft.com/office/officeart/2018/2/layout/IconLabelList"/>
    <dgm:cxn modelId="{DA8EDE85-8AC3-4075-BE01-D7AF920F389A}" type="presParOf" srcId="{844DF981-A422-46BA-B219-C19EB79FF06E}" destId="{DCF3E56A-D227-437C-9895-88B2442545E3}" srcOrd="2" destOrd="0" presId="urn:microsoft.com/office/officeart/2018/2/layout/IconLabelList"/>
    <dgm:cxn modelId="{098211D6-DDD9-4F2C-8E7A-0229067CB4FA}" type="presParOf" srcId="{DCF3E56A-D227-437C-9895-88B2442545E3}" destId="{CBE538EE-6E19-4BF8-9ADD-3DF2EE3017D1}" srcOrd="0" destOrd="0" presId="urn:microsoft.com/office/officeart/2018/2/layout/IconLabelList"/>
    <dgm:cxn modelId="{627BD12F-3018-4EFD-8EBD-D2E8CA2BB451}" type="presParOf" srcId="{DCF3E56A-D227-437C-9895-88B2442545E3}" destId="{F7682285-118A-48AE-AF09-BDC3C5A904B4}" srcOrd="1" destOrd="0" presId="urn:microsoft.com/office/officeart/2018/2/layout/IconLabelList"/>
    <dgm:cxn modelId="{4ED1A47C-4719-426C-B813-181661684FDA}" type="presParOf" srcId="{DCF3E56A-D227-437C-9895-88B2442545E3}" destId="{491AB316-6043-47F5-B0B5-3FF165041931}" srcOrd="2" destOrd="0" presId="urn:microsoft.com/office/officeart/2018/2/layout/IconLabelList"/>
    <dgm:cxn modelId="{EAE0225F-7E24-4A34-B4A2-D36CCE2E02C0}" type="presParOf" srcId="{844DF981-A422-46BA-B219-C19EB79FF06E}" destId="{F1EA0916-347E-438F-906B-8D44CC8DFF20}" srcOrd="3" destOrd="0" presId="urn:microsoft.com/office/officeart/2018/2/layout/IconLabelList"/>
    <dgm:cxn modelId="{6BB7DA32-2960-4817-A106-60458F921656}" type="presParOf" srcId="{844DF981-A422-46BA-B219-C19EB79FF06E}" destId="{6643DFAB-1DC2-4091-9051-33B3AA5AC944}" srcOrd="4" destOrd="0" presId="urn:microsoft.com/office/officeart/2018/2/layout/IconLabelList"/>
    <dgm:cxn modelId="{6D4838BA-7BE2-4462-B856-87DD00414A4C}" type="presParOf" srcId="{6643DFAB-1DC2-4091-9051-33B3AA5AC944}" destId="{3D1DEF7E-1480-4E81-888D-F7DF78806594}" srcOrd="0" destOrd="0" presId="urn:microsoft.com/office/officeart/2018/2/layout/IconLabelList"/>
    <dgm:cxn modelId="{451EA997-CBD3-4D23-B71C-809E6EDDA3BE}" type="presParOf" srcId="{6643DFAB-1DC2-4091-9051-33B3AA5AC944}" destId="{99887D04-3352-4B93-A181-B91ACE7EEEC8}" srcOrd="1" destOrd="0" presId="urn:microsoft.com/office/officeart/2018/2/layout/IconLabelList"/>
    <dgm:cxn modelId="{702D79DA-5E6A-417F-B32D-825A87B5578F}" type="presParOf" srcId="{6643DFAB-1DC2-4091-9051-33B3AA5AC944}" destId="{0700BFDD-37C4-4319-9727-D468D8AC4D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B1F84-51F1-4D01-AF73-91324CCC9E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CE00F-804F-4E24-A242-1CA2487E2FCD}">
      <dgm:prSet/>
      <dgm:spPr/>
      <dgm:t>
        <a:bodyPr/>
        <a:lstStyle/>
        <a:p>
          <a:r>
            <a:rPr lang="en-US" dirty="0"/>
            <a:t>Environmental organization (WWF, Greenpeace </a:t>
          </a:r>
          <a:r>
            <a:rPr lang="en-US" dirty="0" err="1"/>
            <a:t>ecc</a:t>
          </a:r>
          <a:r>
            <a:rPr lang="en-US" dirty="0"/>
            <a:t>… </a:t>
          </a:r>
          <a:r>
            <a:rPr lang="en-US" dirty="0" err="1"/>
            <a:t>ecc</a:t>
          </a:r>
          <a:r>
            <a:rPr lang="en-US" dirty="0"/>
            <a:t>…).</a:t>
          </a:r>
        </a:p>
      </dgm:t>
    </dgm:pt>
    <dgm:pt modelId="{F3125621-61C3-4ACD-B11A-3755CECB4329}" type="parTrans" cxnId="{34458023-DD73-4E26-970D-79C3A95A3DEC}">
      <dgm:prSet/>
      <dgm:spPr/>
      <dgm:t>
        <a:bodyPr/>
        <a:lstStyle/>
        <a:p>
          <a:endParaRPr lang="en-US"/>
        </a:p>
      </dgm:t>
    </dgm:pt>
    <dgm:pt modelId="{EAB8227B-D2D4-4819-8A52-79C9595D3634}" type="sibTrans" cxnId="{34458023-DD73-4E26-970D-79C3A95A3DEC}">
      <dgm:prSet/>
      <dgm:spPr/>
      <dgm:t>
        <a:bodyPr/>
        <a:lstStyle/>
        <a:p>
          <a:endParaRPr lang="en-US"/>
        </a:p>
      </dgm:t>
    </dgm:pt>
    <dgm:pt modelId="{799C4643-EDDD-4594-A1A5-2BD1A5B1A7E7}">
      <dgm:prSet/>
      <dgm:spPr/>
      <dgm:t>
        <a:bodyPr/>
        <a:lstStyle/>
        <a:p>
          <a:r>
            <a:rPr lang="en-US"/>
            <a:t>National governments and international organisations.</a:t>
          </a:r>
        </a:p>
      </dgm:t>
    </dgm:pt>
    <dgm:pt modelId="{37407625-0F9B-4B4C-A2DF-5DF40D720C05}" type="parTrans" cxnId="{84703690-9080-4550-8242-0AE1C5814DB2}">
      <dgm:prSet/>
      <dgm:spPr/>
      <dgm:t>
        <a:bodyPr/>
        <a:lstStyle/>
        <a:p>
          <a:endParaRPr lang="en-US"/>
        </a:p>
      </dgm:t>
    </dgm:pt>
    <dgm:pt modelId="{756D3A6D-36E3-425D-BA8C-D81CE5C0148B}" type="sibTrans" cxnId="{84703690-9080-4550-8242-0AE1C5814DB2}">
      <dgm:prSet/>
      <dgm:spPr/>
      <dgm:t>
        <a:bodyPr/>
        <a:lstStyle/>
        <a:p>
          <a:endParaRPr lang="en-US"/>
        </a:p>
      </dgm:t>
    </dgm:pt>
    <dgm:pt modelId="{B201C681-8374-4B6F-B33E-CC1F15C7D923}">
      <dgm:prSet/>
      <dgm:spPr/>
      <dgm:t>
        <a:bodyPr/>
        <a:lstStyle/>
        <a:p>
          <a:r>
            <a:rPr lang="en-US"/>
            <a:t>Aquarium.</a:t>
          </a:r>
        </a:p>
      </dgm:t>
    </dgm:pt>
    <dgm:pt modelId="{F2B22B71-BC00-4A48-BDFF-0C62FBF71CCD}" type="parTrans" cxnId="{C0C8C63E-7A7A-405C-BCCF-1E77BF09CC07}">
      <dgm:prSet/>
      <dgm:spPr/>
      <dgm:t>
        <a:bodyPr/>
        <a:lstStyle/>
        <a:p>
          <a:endParaRPr lang="en-US"/>
        </a:p>
      </dgm:t>
    </dgm:pt>
    <dgm:pt modelId="{129DB765-2081-40BA-887A-A9D2CDE25FE2}" type="sibTrans" cxnId="{C0C8C63E-7A7A-405C-BCCF-1E77BF09CC07}">
      <dgm:prSet/>
      <dgm:spPr/>
      <dgm:t>
        <a:bodyPr/>
        <a:lstStyle/>
        <a:p>
          <a:endParaRPr lang="en-US"/>
        </a:p>
      </dgm:t>
    </dgm:pt>
    <dgm:pt modelId="{5009C7C6-AE13-4071-B999-CC0F1023900D}">
      <dgm:prSet/>
      <dgm:spPr/>
      <dgm:t>
        <a:bodyPr/>
        <a:lstStyle/>
        <a:p>
          <a:r>
            <a:rPr lang="en-US" dirty="0"/>
            <a:t>Component within the exhibitions.</a:t>
          </a:r>
        </a:p>
      </dgm:t>
    </dgm:pt>
    <dgm:pt modelId="{4D44CB07-0C62-479E-9B9E-D43EE88DB03C}" type="parTrans" cxnId="{A9625713-6C4A-4891-A03D-F392283A1F3A}">
      <dgm:prSet/>
      <dgm:spPr/>
      <dgm:t>
        <a:bodyPr/>
        <a:lstStyle/>
        <a:p>
          <a:endParaRPr lang="en-US"/>
        </a:p>
      </dgm:t>
    </dgm:pt>
    <dgm:pt modelId="{80879D8D-0F9A-441F-A4CE-FE7CC1AC0226}" type="sibTrans" cxnId="{A9625713-6C4A-4891-A03D-F392283A1F3A}">
      <dgm:prSet/>
      <dgm:spPr/>
      <dgm:t>
        <a:bodyPr/>
        <a:lstStyle/>
        <a:p>
          <a:endParaRPr lang="en-US"/>
        </a:p>
      </dgm:t>
    </dgm:pt>
    <dgm:pt modelId="{442179EC-BD50-403A-9194-B01916926F32}" type="pres">
      <dgm:prSet presAssocID="{6D0B1F84-51F1-4D01-AF73-91324CCC9EDB}" presName="linear" presStyleCnt="0">
        <dgm:presLayoutVars>
          <dgm:animLvl val="lvl"/>
          <dgm:resizeHandles val="exact"/>
        </dgm:presLayoutVars>
      </dgm:prSet>
      <dgm:spPr/>
    </dgm:pt>
    <dgm:pt modelId="{6B7DF48B-2865-4C01-B89A-A0F19EE73524}" type="pres">
      <dgm:prSet presAssocID="{4D1CE00F-804F-4E24-A242-1CA2487E2F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8D6DCF-8219-4E4C-ABF9-E39B6F696BD8}" type="pres">
      <dgm:prSet presAssocID="{EAB8227B-D2D4-4819-8A52-79C9595D3634}" presName="spacer" presStyleCnt="0"/>
      <dgm:spPr/>
    </dgm:pt>
    <dgm:pt modelId="{16D867B0-3623-472E-AF7D-057969A39D91}" type="pres">
      <dgm:prSet presAssocID="{799C4643-EDDD-4594-A1A5-2BD1A5B1A7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1B51EF-D3CE-47B8-80BB-B84DB1E33F44}" type="pres">
      <dgm:prSet presAssocID="{756D3A6D-36E3-425D-BA8C-D81CE5C0148B}" presName="spacer" presStyleCnt="0"/>
      <dgm:spPr/>
    </dgm:pt>
    <dgm:pt modelId="{48269645-B46E-47EC-9B6F-B8D4CB1E4066}" type="pres">
      <dgm:prSet presAssocID="{B201C681-8374-4B6F-B33E-CC1F15C7D9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591308-C1A5-497C-97E1-41827011FFD0}" type="pres">
      <dgm:prSet presAssocID="{129DB765-2081-40BA-887A-A9D2CDE25FE2}" presName="spacer" presStyleCnt="0"/>
      <dgm:spPr/>
    </dgm:pt>
    <dgm:pt modelId="{E32EC0AE-FD52-492B-9E24-3426DFAF1394}" type="pres">
      <dgm:prSet presAssocID="{5009C7C6-AE13-4071-B999-CC0F10239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2DC205-08A6-4084-A6C1-DE4FFEACF966}" type="presOf" srcId="{6D0B1F84-51F1-4D01-AF73-91324CCC9EDB}" destId="{442179EC-BD50-403A-9194-B01916926F32}" srcOrd="0" destOrd="0" presId="urn:microsoft.com/office/officeart/2005/8/layout/vList2"/>
    <dgm:cxn modelId="{A9625713-6C4A-4891-A03D-F392283A1F3A}" srcId="{6D0B1F84-51F1-4D01-AF73-91324CCC9EDB}" destId="{5009C7C6-AE13-4071-B999-CC0F1023900D}" srcOrd="3" destOrd="0" parTransId="{4D44CB07-0C62-479E-9B9E-D43EE88DB03C}" sibTransId="{80879D8D-0F9A-441F-A4CE-FE7CC1AC0226}"/>
    <dgm:cxn modelId="{34458023-DD73-4E26-970D-79C3A95A3DEC}" srcId="{6D0B1F84-51F1-4D01-AF73-91324CCC9EDB}" destId="{4D1CE00F-804F-4E24-A242-1CA2487E2FCD}" srcOrd="0" destOrd="0" parTransId="{F3125621-61C3-4ACD-B11A-3755CECB4329}" sibTransId="{EAB8227B-D2D4-4819-8A52-79C9595D3634}"/>
    <dgm:cxn modelId="{18CA3B3D-7908-477E-BF52-FEA338E11368}" type="presOf" srcId="{5009C7C6-AE13-4071-B999-CC0F1023900D}" destId="{E32EC0AE-FD52-492B-9E24-3426DFAF1394}" srcOrd="0" destOrd="0" presId="urn:microsoft.com/office/officeart/2005/8/layout/vList2"/>
    <dgm:cxn modelId="{C0C8C63E-7A7A-405C-BCCF-1E77BF09CC07}" srcId="{6D0B1F84-51F1-4D01-AF73-91324CCC9EDB}" destId="{B201C681-8374-4B6F-B33E-CC1F15C7D923}" srcOrd="2" destOrd="0" parTransId="{F2B22B71-BC00-4A48-BDFF-0C62FBF71CCD}" sibTransId="{129DB765-2081-40BA-887A-A9D2CDE25FE2}"/>
    <dgm:cxn modelId="{3771D28B-E6E0-4010-9B8E-E1968687AF9A}" type="presOf" srcId="{799C4643-EDDD-4594-A1A5-2BD1A5B1A7E7}" destId="{16D867B0-3623-472E-AF7D-057969A39D91}" srcOrd="0" destOrd="0" presId="urn:microsoft.com/office/officeart/2005/8/layout/vList2"/>
    <dgm:cxn modelId="{84703690-9080-4550-8242-0AE1C5814DB2}" srcId="{6D0B1F84-51F1-4D01-AF73-91324CCC9EDB}" destId="{799C4643-EDDD-4594-A1A5-2BD1A5B1A7E7}" srcOrd="1" destOrd="0" parTransId="{37407625-0F9B-4B4C-A2DF-5DF40D720C05}" sibTransId="{756D3A6D-36E3-425D-BA8C-D81CE5C0148B}"/>
    <dgm:cxn modelId="{A5547CBB-6DC7-4B22-9610-E5D585A6FEDB}" type="presOf" srcId="{4D1CE00F-804F-4E24-A242-1CA2487E2FCD}" destId="{6B7DF48B-2865-4C01-B89A-A0F19EE73524}" srcOrd="0" destOrd="0" presId="urn:microsoft.com/office/officeart/2005/8/layout/vList2"/>
    <dgm:cxn modelId="{7C7ABEFE-CCBB-49B2-BD69-8E0F6A1CEB3F}" type="presOf" srcId="{B201C681-8374-4B6F-B33E-CC1F15C7D923}" destId="{48269645-B46E-47EC-9B6F-B8D4CB1E4066}" srcOrd="0" destOrd="0" presId="urn:microsoft.com/office/officeart/2005/8/layout/vList2"/>
    <dgm:cxn modelId="{ECD58EEE-8CF8-428F-8E92-6C0DB73EFF9E}" type="presParOf" srcId="{442179EC-BD50-403A-9194-B01916926F32}" destId="{6B7DF48B-2865-4C01-B89A-A0F19EE73524}" srcOrd="0" destOrd="0" presId="urn:microsoft.com/office/officeart/2005/8/layout/vList2"/>
    <dgm:cxn modelId="{565AD1D2-C4E4-4AAD-AD4D-265B41B31109}" type="presParOf" srcId="{442179EC-BD50-403A-9194-B01916926F32}" destId="{DF8D6DCF-8219-4E4C-ABF9-E39B6F696BD8}" srcOrd="1" destOrd="0" presId="urn:microsoft.com/office/officeart/2005/8/layout/vList2"/>
    <dgm:cxn modelId="{082C5E54-AF50-483A-88CC-383D46597006}" type="presParOf" srcId="{442179EC-BD50-403A-9194-B01916926F32}" destId="{16D867B0-3623-472E-AF7D-057969A39D91}" srcOrd="2" destOrd="0" presId="urn:microsoft.com/office/officeart/2005/8/layout/vList2"/>
    <dgm:cxn modelId="{2E257771-F501-423A-A0DC-289646BE4278}" type="presParOf" srcId="{442179EC-BD50-403A-9194-B01916926F32}" destId="{C51B51EF-D3CE-47B8-80BB-B84DB1E33F44}" srcOrd="3" destOrd="0" presId="urn:microsoft.com/office/officeart/2005/8/layout/vList2"/>
    <dgm:cxn modelId="{FEBCD8EA-35BC-401D-92B3-87789401D739}" type="presParOf" srcId="{442179EC-BD50-403A-9194-B01916926F32}" destId="{48269645-B46E-47EC-9B6F-B8D4CB1E4066}" srcOrd="4" destOrd="0" presId="urn:microsoft.com/office/officeart/2005/8/layout/vList2"/>
    <dgm:cxn modelId="{54BAB038-0627-444A-A9C7-77D5B3E3704B}" type="presParOf" srcId="{442179EC-BD50-403A-9194-B01916926F32}" destId="{39591308-C1A5-497C-97E1-41827011FFD0}" srcOrd="5" destOrd="0" presId="urn:microsoft.com/office/officeart/2005/8/layout/vList2"/>
    <dgm:cxn modelId="{E6E8B4EE-B74B-4156-9451-528C67F04651}" type="presParOf" srcId="{442179EC-BD50-403A-9194-B01916926F32}" destId="{E32EC0AE-FD52-492B-9E24-3426DFAF13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43713D-AC50-47A2-963A-D2FA9A4CC2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CCFC75-5F79-4C1A-B3CA-D04703FD0739}">
      <dgm:prSet/>
      <dgm:spPr>
        <a:solidFill>
          <a:srgbClr val="8BC145"/>
        </a:solidFill>
      </dgm:spPr>
      <dgm:t>
        <a:bodyPr/>
        <a:lstStyle/>
        <a:p>
          <a:r>
            <a:rPr lang="it-IT" dirty="0"/>
            <a:t>Ilenia D’Angelo,</a:t>
          </a:r>
        </a:p>
        <a:p>
          <a:r>
            <a:rPr lang="it-IT" dirty="0"/>
            <a:t> </a:t>
          </a:r>
          <a:r>
            <a:rPr lang="it-IT" dirty="0" err="1"/>
            <a:t>Mechanical</a:t>
          </a:r>
          <a:r>
            <a:rPr lang="it-IT" dirty="0"/>
            <a:t> </a:t>
          </a:r>
          <a:r>
            <a:rPr lang="it-IT" dirty="0" err="1"/>
            <a:t>engineer</a:t>
          </a:r>
          <a:endParaRPr lang="en-US" dirty="0"/>
        </a:p>
      </dgm:t>
    </dgm:pt>
    <dgm:pt modelId="{A11E80A5-1F3B-468C-B0F4-F9D1781D1302}" type="parTrans" cxnId="{02BA30AE-ADB4-4C0A-8031-A04D45B6479A}">
      <dgm:prSet/>
      <dgm:spPr/>
      <dgm:t>
        <a:bodyPr/>
        <a:lstStyle/>
        <a:p>
          <a:endParaRPr lang="en-US"/>
        </a:p>
      </dgm:t>
    </dgm:pt>
    <dgm:pt modelId="{13571601-7FC5-4F32-A3E6-9935720965A9}" type="sibTrans" cxnId="{02BA30AE-ADB4-4C0A-8031-A04D45B6479A}">
      <dgm:prSet/>
      <dgm:spPr/>
      <dgm:t>
        <a:bodyPr/>
        <a:lstStyle/>
        <a:p>
          <a:endParaRPr lang="en-US"/>
        </a:p>
      </dgm:t>
    </dgm:pt>
    <dgm:pt modelId="{3917BE8F-6E93-4A31-B396-6756AF096226}">
      <dgm:prSet/>
      <dgm:spPr>
        <a:solidFill>
          <a:srgbClr val="36AFCE"/>
        </a:solidFill>
      </dgm:spPr>
      <dgm:t>
        <a:bodyPr/>
        <a:lstStyle/>
        <a:p>
          <a:r>
            <a:rPr lang="it-IT" dirty="0"/>
            <a:t>Giovanni Di Marco, </a:t>
          </a:r>
        </a:p>
        <a:p>
          <a:r>
            <a:rPr lang="it-IT" dirty="0"/>
            <a:t>Electronics </a:t>
          </a:r>
          <a:r>
            <a:rPr lang="it-IT" dirty="0" err="1"/>
            <a:t>engineer</a:t>
          </a:r>
          <a:endParaRPr lang="en-US" dirty="0"/>
        </a:p>
      </dgm:t>
    </dgm:pt>
    <dgm:pt modelId="{A7B9FC5A-2AF5-4E7C-BBA2-75FC88000806}" type="parTrans" cxnId="{CCB2A775-2A16-46E8-9C3B-B600C2ECBA41}">
      <dgm:prSet/>
      <dgm:spPr/>
      <dgm:t>
        <a:bodyPr/>
        <a:lstStyle/>
        <a:p>
          <a:endParaRPr lang="en-US"/>
        </a:p>
      </dgm:t>
    </dgm:pt>
    <dgm:pt modelId="{DF27FC44-1043-41F5-8EA0-DE363B598364}" type="sibTrans" cxnId="{CCB2A775-2A16-46E8-9C3B-B600C2ECBA41}">
      <dgm:prSet/>
      <dgm:spPr/>
      <dgm:t>
        <a:bodyPr/>
        <a:lstStyle/>
        <a:p>
          <a:endParaRPr lang="en-US"/>
        </a:p>
      </dgm:t>
    </dgm:pt>
    <dgm:pt modelId="{D431F707-8F41-489A-9AF9-913195E8CD85}">
      <dgm:prSet/>
      <dgm:spPr>
        <a:solidFill>
          <a:srgbClr val="1D6FA9"/>
        </a:solidFill>
      </dgm:spPr>
      <dgm:t>
        <a:bodyPr/>
        <a:lstStyle/>
        <a:p>
          <a:r>
            <a:rPr lang="it-IT" dirty="0"/>
            <a:t>Riccardo </a:t>
          </a:r>
          <a:r>
            <a:rPr lang="it-IT" dirty="0" err="1"/>
            <a:t>Zuppetti</a:t>
          </a:r>
          <a:r>
            <a:rPr lang="it-IT" dirty="0"/>
            <a:t>, </a:t>
          </a:r>
        </a:p>
        <a:p>
          <a:r>
            <a:rPr lang="it-IT" dirty="0"/>
            <a:t>Computer </a:t>
          </a:r>
          <a:r>
            <a:rPr lang="it-IT" dirty="0" err="1"/>
            <a:t>engineer</a:t>
          </a:r>
          <a:endParaRPr lang="en-US" dirty="0"/>
        </a:p>
      </dgm:t>
    </dgm:pt>
    <dgm:pt modelId="{E084DD2B-39B2-41B6-8481-63C132A9E7FB}" type="parTrans" cxnId="{80415155-6E30-4515-B6C5-7AACA64D4071}">
      <dgm:prSet/>
      <dgm:spPr/>
      <dgm:t>
        <a:bodyPr/>
        <a:lstStyle/>
        <a:p>
          <a:endParaRPr lang="en-US"/>
        </a:p>
      </dgm:t>
    </dgm:pt>
    <dgm:pt modelId="{B4372440-A116-42C6-97AA-421DF34539DF}" type="sibTrans" cxnId="{80415155-6E30-4515-B6C5-7AACA64D4071}">
      <dgm:prSet/>
      <dgm:spPr/>
      <dgm:t>
        <a:bodyPr/>
        <a:lstStyle/>
        <a:p>
          <a:endParaRPr lang="en-US"/>
        </a:p>
      </dgm:t>
    </dgm:pt>
    <dgm:pt modelId="{7CB0CE50-5A3C-403D-B603-A3D12B1FC61A}" type="pres">
      <dgm:prSet presAssocID="{CE43713D-AC50-47A2-963A-D2FA9A4CC290}" presName="linear" presStyleCnt="0">
        <dgm:presLayoutVars>
          <dgm:animLvl val="lvl"/>
          <dgm:resizeHandles val="exact"/>
        </dgm:presLayoutVars>
      </dgm:prSet>
      <dgm:spPr/>
    </dgm:pt>
    <dgm:pt modelId="{3AFDC382-DAF7-4632-A46A-D579E08FB691}" type="pres">
      <dgm:prSet presAssocID="{3ECCFC75-5F79-4C1A-B3CA-D04703FD0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30331-15D0-46A2-B56E-4A3978D16C1A}" type="pres">
      <dgm:prSet presAssocID="{13571601-7FC5-4F32-A3E6-9935720965A9}" presName="spacer" presStyleCnt="0"/>
      <dgm:spPr/>
    </dgm:pt>
    <dgm:pt modelId="{E26F26C9-0DDF-44B1-884A-B82B4282B161}" type="pres">
      <dgm:prSet presAssocID="{3917BE8F-6E93-4A31-B396-6756AF0962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8CFB5C-78FF-4944-9CBF-3776C2110DE2}" type="pres">
      <dgm:prSet presAssocID="{DF27FC44-1043-41F5-8EA0-DE363B598364}" presName="spacer" presStyleCnt="0"/>
      <dgm:spPr/>
    </dgm:pt>
    <dgm:pt modelId="{0B3D07B7-1FA7-4C1D-9119-F047BB889AFE}" type="pres">
      <dgm:prSet presAssocID="{D431F707-8F41-489A-9AF9-913195E8CD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99640D-0069-4072-BF87-095DB245EBD9}" type="presOf" srcId="{3917BE8F-6E93-4A31-B396-6756AF096226}" destId="{E26F26C9-0DDF-44B1-884A-B82B4282B161}" srcOrd="0" destOrd="0" presId="urn:microsoft.com/office/officeart/2005/8/layout/vList2"/>
    <dgm:cxn modelId="{6C226513-6897-44D0-A788-C2A110DEE13B}" type="presOf" srcId="{CE43713D-AC50-47A2-963A-D2FA9A4CC290}" destId="{7CB0CE50-5A3C-403D-B603-A3D12B1FC61A}" srcOrd="0" destOrd="0" presId="urn:microsoft.com/office/officeart/2005/8/layout/vList2"/>
    <dgm:cxn modelId="{25696A68-F361-4029-8389-43DE28271773}" type="presOf" srcId="{3ECCFC75-5F79-4C1A-B3CA-D04703FD0739}" destId="{3AFDC382-DAF7-4632-A46A-D579E08FB691}" srcOrd="0" destOrd="0" presId="urn:microsoft.com/office/officeart/2005/8/layout/vList2"/>
    <dgm:cxn modelId="{80415155-6E30-4515-B6C5-7AACA64D4071}" srcId="{CE43713D-AC50-47A2-963A-D2FA9A4CC290}" destId="{D431F707-8F41-489A-9AF9-913195E8CD85}" srcOrd="2" destOrd="0" parTransId="{E084DD2B-39B2-41B6-8481-63C132A9E7FB}" sibTransId="{B4372440-A116-42C6-97AA-421DF34539DF}"/>
    <dgm:cxn modelId="{CCB2A775-2A16-46E8-9C3B-B600C2ECBA41}" srcId="{CE43713D-AC50-47A2-963A-D2FA9A4CC290}" destId="{3917BE8F-6E93-4A31-B396-6756AF096226}" srcOrd="1" destOrd="0" parTransId="{A7B9FC5A-2AF5-4E7C-BBA2-75FC88000806}" sibTransId="{DF27FC44-1043-41F5-8EA0-DE363B598364}"/>
    <dgm:cxn modelId="{02BA30AE-ADB4-4C0A-8031-A04D45B6479A}" srcId="{CE43713D-AC50-47A2-963A-D2FA9A4CC290}" destId="{3ECCFC75-5F79-4C1A-B3CA-D04703FD0739}" srcOrd="0" destOrd="0" parTransId="{A11E80A5-1F3B-468C-B0F4-F9D1781D1302}" sibTransId="{13571601-7FC5-4F32-A3E6-9935720965A9}"/>
    <dgm:cxn modelId="{2CFC5FFC-ABEC-4705-BE5C-0B5D73F0B0C4}" type="presOf" srcId="{D431F707-8F41-489A-9AF9-913195E8CD85}" destId="{0B3D07B7-1FA7-4C1D-9119-F047BB889AFE}" srcOrd="0" destOrd="0" presId="urn:microsoft.com/office/officeart/2005/8/layout/vList2"/>
    <dgm:cxn modelId="{D399E6DC-3F45-4EC1-AABC-77D2FDF8E2CD}" type="presParOf" srcId="{7CB0CE50-5A3C-403D-B603-A3D12B1FC61A}" destId="{3AFDC382-DAF7-4632-A46A-D579E08FB691}" srcOrd="0" destOrd="0" presId="urn:microsoft.com/office/officeart/2005/8/layout/vList2"/>
    <dgm:cxn modelId="{A95E9755-70AC-470A-A848-B14ECCD5CC1B}" type="presParOf" srcId="{7CB0CE50-5A3C-403D-B603-A3D12B1FC61A}" destId="{1F330331-15D0-46A2-B56E-4A3978D16C1A}" srcOrd="1" destOrd="0" presId="urn:microsoft.com/office/officeart/2005/8/layout/vList2"/>
    <dgm:cxn modelId="{424C3798-A941-4251-9F54-E62F37946146}" type="presParOf" srcId="{7CB0CE50-5A3C-403D-B603-A3D12B1FC61A}" destId="{E26F26C9-0DDF-44B1-884A-B82B4282B161}" srcOrd="2" destOrd="0" presId="urn:microsoft.com/office/officeart/2005/8/layout/vList2"/>
    <dgm:cxn modelId="{23A544EF-ED31-4BFD-9EA7-BA85D7185D22}" type="presParOf" srcId="{7CB0CE50-5A3C-403D-B603-A3D12B1FC61A}" destId="{358CFB5C-78FF-4944-9CBF-3776C2110DE2}" srcOrd="3" destOrd="0" presId="urn:microsoft.com/office/officeart/2005/8/layout/vList2"/>
    <dgm:cxn modelId="{F891A309-8B27-4010-8BFB-344160F7F603}" type="presParOf" srcId="{7CB0CE50-5A3C-403D-B603-A3D12B1FC61A}" destId="{0B3D07B7-1FA7-4C1D-9119-F047BB889A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432D5-FE05-4847-8CB8-23ED9D28549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984F2-1264-4968-8167-A7F91C9F91F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A847A-B829-406F-AA05-1A2A9236052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Plastic </a:t>
          </a:r>
          <a:r>
            <a:rPr lang="it-IT" sz="2300" kern="1200" dirty="0" err="1"/>
            <a:t>PullOutCean</a:t>
          </a:r>
          <a:r>
            <a:rPr lang="it-IT" sz="2300" kern="1200" dirty="0"/>
            <a:t> </a:t>
          </a:r>
          <a:r>
            <a:rPr lang="it-IT" sz="2300" kern="1200" dirty="0" err="1"/>
            <a:t>is</a:t>
          </a:r>
          <a:r>
            <a:rPr lang="it-IT" sz="2300" kern="1200" dirty="0"/>
            <a:t> a project to </a:t>
          </a:r>
          <a:r>
            <a:rPr lang="it-IT" sz="2300" kern="1200" dirty="0" err="1"/>
            <a:t>allow</a:t>
          </a:r>
          <a:r>
            <a:rPr lang="it-IT" sz="2300" kern="1200" dirty="0"/>
            <a:t> people to </a:t>
          </a:r>
          <a:r>
            <a:rPr lang="it-IT" sz="2300" kern="1200" dirty="0" err="1"/>
            <a:t>really</a:t>
          </a:r>
          <a:r>
            <a:rPr lang="it-IT" sz="2300" kern="1200" dirty="0"/>
            <a:t> </a:t>
          </a:r>
          <a:r>
            <a:rPr lang="it-IT" sz="2300" i="1" kern="1200" dirty="0" err="1"/>
            <a:t>feel</a:t>
          </a:r>
          <a:r>
            <a:rPr lang="it-IT" sz="2300" i="1" kern="1200" dirty="0"/>
            <a:t> </a:t>
          </a:r>
          <a:r>
            <a:rPr lang="it-IT" sz="2300" kern="1200" dirty="0" err="1"/>
            <a:t>how</a:t>
          </a:r>
          <a:r>
            <a:rPr lang="it-IT" sz="2300" kern="1200" dirty="0"/>
            <a:t> </a:t>
          </a:r>
          <a:r>
            <a:rPr lang="it-IT" sz="2300" kern="1200" dirty="0" err="1"/>
            <a:t>is</a:t>
          </a:r>
          <a:r>
            <a:rPr lang="it-IT" sz="2300" kern="1200" dirty="0"/>
            <a:t> to </a:t>
          </a:r>
          <a:r>
            <a:rPr lang="it-IT" sz="2300" kern="1200" dirty="0" err="1"/>
            <a:t>suddenly</a:t>
          </a:r>
          <a:r>
            <a:rPr lang="it-IT" sz="2300" kern="1200" dirty="0"/>
            <a:t> </a:t>
          </a:r>
          <a:r>
            <a:rPr lang="it-IT" sz="2300" kern="1200" dirty="0" err="1"/>
            <a:t>swim</a:t>
          </a:r>
          <a:r>
            <a:rPr lang="it-IT" sz="2300" kern="1200" dirty="0"/>
            <a:t> </a:t>
          </a:r>
          <a:r>
            <a:rPr lang="it-IT" sz="2300" kern="1200" dirty="0" err="1"/>
            <a:t>into</a:t>
          </a:r>
          <a:r>
            <a:rPr lang="it-IT" sz="2300" kern="1200" dirty="0"/>
            <a:t> an </a:t>
          </a:r>
          <a:r>
            <a:rPr lang="it-IT" sz="2300" kern="1200" dirty="0" err="1"/>
            <a:t>ocean</a:t>
          </a:r>
          <a:r>
            <a:rPr lang="it-IT" sz="2300" kern="1200" dirty="0"/>
            <a:t> full of </a:t>
          </a:r>
          <a:r>
            <a:rPr lang="it-IT" sz="2300" kern="1200" dirty="0" err="1"/>
            <a:t>plastic</a:t>
          </a:r>
          <a:r>
            <a:rPr lang="it-IT" sz="2300" kern="1200" dirty="0"/>
            <a:t>. 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AA1B6B5B-C544-46F7-9577-33D737159C6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2D6DF-0B9B-4FA0-A687-5037240B9E3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B9F3-3023-40AA-A6B1-DCBEC8278BA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In </a:t>
          </a:r>
          <a:r>
            <a:rPr lang="it-IT" sz="2300" kern="1200" dirty="0" err="1"/>
            <a:t>order</a:t>
          </a:r>
          <a:r>
            <a:rPr lang="it-IT" sz="2300" kern="1200" dirty="0"/>
            <a:t> to rise the </a:t>
          </a:r>
          <a:r>
            <a:rPr lang="it-IT" sz="2300" kern="1200" dirty="0" err="1"/>
            <a:t>awareness</a:t>
          </a:r>
          <a:r>
            <a:rPr lang="it-IT" sz="2300" kern="1200" dirty="0"/>
            <a:t> </a:t>
          </a:r>
          <a:r>
            <a:rPr lang="it-IT" sz="2300" kern="1200" dirty="0" err="1"/>
            <a:t>around</a:t>
          </a:r>
          <a:r>
            <a:rPr lang="it-IT" sz="2300" kern="1200" dirty="0"/>
            <a:t> </a:t>
          </a:r>
          <a:r>
            <a:rPr lang="it-IT" sz="2300" kern="1200" dirty="0" err="1"/>
            <a:t>this</a:t>
          </a:r>
          <a:r>
            <a:rPr lang="it-IT" sz="2300" kern="1200" dirty="0"/>
            <a:t> </a:t>
          </a:r>
          <a:r>
            <a:rPr lang="it-IT" sz="2300" kern="1200" dirty="0" err="1"/>
            <a:t>issue</a:t>
          </a:r>
          <a:r>
            <a:rPr lang="it-IT" sz="2300" kern="1200" dirty="0"/>
            <a:t>, </a:t>
          </a:r>
          <a:r>
            <a:rPr lang="it-IT" sz="2300" kern="1200" dirty="0" err="1"/>
            <a:t>through</a:t>
          </a:r>
          <a:r>
            <a:rPr lang="it-IT" sz="2300" kern="1200" dirty="0"/>
            <a:t> a </a:t>
          </a:r>
          <a:r>
            <a:rPr lang="it-IT" sz="2300" kern="1200" dirty="0" err="1"/>
            <a:t>claustrophobic</a:t>
          </a:r>
          <a:r>
            <a:rPr lang="it-IT" sz="2300" kern="1200" dirty="0"/>
            <a:t> </a:t>
          </a:r>
          <a:r>
            <a:rPr lang="it-IT" sz="2300" kern="1200" dirty="0" err="1"/>
            <a:t>experience</a:t>
          </a:r>
          <a:r>
            <a:rPr lang="it-IT" sz="2300" kern="1200" dirty="0"/>
            <a:t> </a:t>
          </a:r>
          <a:r>
            <a:rPr lang="it-IT" sz="2300" kern="1200" dirty="0" err="1"/>
            <a:t>surrounded</a:t>
          </a:r>
          <a:r>
            <a:rPr lang="it-IT" sz="2300" kern="1200" dirty="0"/>
            <a:t> by </a:t>
          </a:r>
          <a:r>
            <a:rPr lang="it-IT" sz="2300" kern="1200" dirty="0" err="1"/>
            <a:t>plastic</a:t>
          </a:r>
          <a:r>
            <a:rPr lang="it-IT" sz="2300" kern="1200" dirty="0"/>
            <a:t>, </a:t>
          </a:r>
          <a:r>
            <a:rPr lang="it-IT" sz="2300" kern="1200" dirty="0" err="1"/>
            <a:t>without</a:t>
          </a:r>
          <a:r>
            <a:rPr lang="it-IT" sz="2300" kern="1200" dirty="0"/>
            <a:t> the chance to </a:t>
          </a:r>
          <a:r>
            <a:rPr lang="it-IT" sz="2300" kern="1200" dirty="0" err="1"/>
            <a:t>escape</a:t>
          </a:r>
          <a:r>
            <a:rPr lang="it-IT" sz="2300" kern="1200" dirty="0"/>
            <a:t>, </a:t>
          </a:r>
          <a:r>
            <a:rPr lang="it-IT" sz="2300" kern="1200" dirty="0" err="1"/>
            <a:t>unless</a:t>
          </a:r>
          <a:r>
            <a:rPr lang="it-IT" sz="2300" kern="1200" dirty="0"/>
            <a:t> </a:t>
          </a:r>
          <a:r>
            <a:rPr lang="it-IT" sz="2300" kern="1200" dirty="0" err="1"/>
            <a:t>using</a:t>
          </a:r>
          <a:r>
            <a:rPr lang="it-IT" sz="2300" kern="1200" dirty="0"/>
            <a:t> an </a:t>
          </a:r>
          <a:r>
            <a:rPr lang="it-IT" sz="2300" kern="1200" dirty="0" err="1"/>
            <a:t>ecological</a:t>
          </a:r>
          <a:r>
            <a:rPr lang="it-IT" sz="2300" kern="1200" dirty="0"/>
            <a:t> </a:t>
          </a:r>
          <a:r>
            <a:rPr lang="it-IT" sz="2300" kern="1200" dirty="0" err="1"/>
            <a:t>behaviour</a:t>
          </a:r>
          <a:r>
            <a:rPr lang="it-IT" sz="2300" kern="1200" dirty="0"/>
            <a:t>.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7D67C5A1-7D0D-4823-A463-FF5A24F5AB1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368E9-51CD-45F8-9B03-35DAD4092F2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3E52B-78FA-4EC0-8F6E-9502AB2CD46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The idea </a:t>
          </a:r>
          <a:r>
            <a:rPr lang="it-IT" sz="2300" kern="1200" dirty="0" err="1"/>
            <a:t>is</a:t>
          </a:r>
          <a:r>
            <a:rPr lang="it-IT" sz="2300" kern="1200" dirty="0"/>
            <a:t> to create an interactive </a:t>
          </a:r>
          <a:r>
            <a:rPr lang="it-IT" sz="2300" kern="1200" dirty="0" err="1"/>
            <a:t>installation</a:t>
          </a:r>
          <a:r>
            <a:rPr lang="it-IT" sz="2300" kern="1200" dirty="0"/>
            <a:t>, </a:t>
          </a:r>
          <a:r>
            <a:rPr lang="it-IT" sz="2300" kern="1200" dirty="0" err="1"/>
            <a:t>where</a:t>
          </a:r>
          <a:r>
            <a:rPr lang="it-IT" sz="2300" kern="1200" dirty="0"/>
            <a:t> </a:t>
          </a:r>
          <a:r>
            <a:rPr lang="it-IT" sz="2300" kern="1200" dirty="0" err="1"/>
            <a:t>virtual</a:t>
          </a:r>
          <a:r>
            <a:rPr lang="it-IT" sz="2300" kern="1200" dirty="0"/>
            <a:t> reality and good action in </a:t>
          </a:r>
          <a:r>
            <a:rPr lang="it-IT" sz="2300" kern="1200" dirty="0" err="1"/>
            <a:t>real</a:t>
          </a:r>
          <a:r>
            <a:rPr lang="it-IT" sz="2300" kern="1200" dirty="0"/>
            <a:t> world are </a:t>
          </a:r>
          <a:r>
            <a:rPr lang="it-IT" sz="2300" kern="1200" dirty="0" err="1"/>
            <a:t>connected</a:t>
          </a:r>
          <a:r>
            <a:rPr lang="it-IT" sz="2300" kern="1200" dirty="0"/>
            <a:t> to </a:t>
          </a:r>
          <a:r>
            <a:rPr lang="it-IT" sz="2300" kern="1200" dirty="0" err="1"/>
            <a:t>find</a:t>
          </a:r>
          <a:r>
            <a:rPr lang="it-IT" sz="2300" kern="1200" dirty="0"/>
            <a:t> a way to </a:t>
          </a:r>
          <a:r>
            <a:rPr lang="it-IT" sz="2300" kern="1200" dirty="0" err="1"/>
            <a:t>clean</a:t>
          </a:r>
          <a:r>
            <a:rPr lang="it-IT" sz="2300" kern="1200" dirty="0"/>
            <a:t> the </a:t>
          </a:r>
          <a:r>
            <a:rPr lang="it-IT" sz="2300" kern="1200" dirty="0" err="1"/>
            <a:t>real</a:t>
          </a:r>
          <a:r>
            <a:rPr lang="it-IT" sz="2300" kern="1200" dirty="0"/>
            <a:t> and </a:t>
          </a:r>
          <a:r>
            <a:rPr lang="it-IT" sz="2300" kern="1200" dirty="0" err="1"/>
            <a:t>virtual</a:t>
          </a:r>
          <a:r>
            <a:rPr lang="it-IT" sz="2300" kern="1200" dirty="0"/>
            <a:t> </a:t>
          </a:r>
          <a:r>
            <a:rPr lang="it-IT" sz="2300" kern="1200" dirty="0" err="1"/>
            <a:t>ocean</a:t>
          </a:r>
          <a:r>
            <a:rPr lang="it-IT" sz="2300" kern="1200" dirty="0"/>
            <a:t>.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C78F-6769-4AE0-B481-276AD8FDF571}">
      <dsp:nvSpPr>
        <dsp:cNvPr id="0" name=""/>
        <dsp:cNvSpPr/>
      </dsp:nvSpPr>
      <dsp:spPr>
        <a:xfrm>
          <a:off x="89212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37177-6F1B-4B97-9BB2-E12CD5B5EFFC}">
      <dsp:nvSpPr>
        <dsp:cNvPr id="0" name=""/>
        <dsp:cNvSpPr/>
      </dsp:nvSpPr>
      <dsp:spPr>
        <a:xfrm>
          <a:off x="97845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Educational</a:t>
          </a:r>
          <a:endParaRPr lang="en-US" sz="2600" kern="1200"/>
        </a:p>
      </dsp:txBody>
      <dsp:txXfrm>
        <a:off x="97845" y="2735897"/>
        <a:ext cx="2888307" cy="720000"/>
      </dsp:txXfrm>
    </dsp:sp>
    <dsp:sp modelId="{CBE538EE-6E19-4BF8-9ADD-3DF2EE3017D1}">
      <dsp:nvSpPr>
        <dsp:cNvPr id="0" name=""/>
        <dsp:cNvSpPr/>
      </dsp:nvSpPr>
      <dsp:spPr>
        <a:xfrm>
          <a:off x="4285890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B316-6043-47F5-B0B5-3FF165041931}">
      <dsp:nvSpPr>
        <dsp:cNvPr id="0" name=""/>
        <dsp:cNvSpPr/>
      </dsp:nvSpPr>
      <dsp:spPr>
        <a:xfrm>
          <a:off x="3491606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Increase</a:t>
          </a:r>
          <a:r>
            <a:rPr lang="it-IT" sz="2600" kern="1200" dirty="0"/>
            <a:t> </a:t>
          </a:r>
          <a:r>
            <a:rPr lang="it-IT" sz="2600" kern="1200" dirty="0" err="1"/>
            <a:t>awareness</a:t>
          </a:r>
          <a:endParaRPr lang="en-US" sz="2600" kern="1200" dirty="0"/>
        </a:p>
      </dsp:txBody>
      <dsp:txXfrm>
        <a:off x="3491606" y="2735897"/>
        <a:ext cx="2888307" cy="720000"/>
      </dsp:txXfrm>
    </dsp:sp>
    <dsp:sp modelId="{3D1DEF7E-1480-4E81-888D-F7DF78806594}">
      <dsp:nvSpPr>
        <dsp:cNvPr id="0" name=""/>
        <dsp:cNvSpPr/>
      </dsp:nvSpPr>
      <dsp:spPr>
        <a:xfrm>
          <a:off x="7997119" y="1092752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0BFDD-37C4-4319-9727-D468D8AC4DE7}">
      <dsp:nvSpPr>
        <dsp:cNvPr id="0" name=""/>
        <dsp:cNvSpPr/>
      </dsp:nvSpPr>
      <dsp:spPr>
        <a:xfrm>
          <a:off x="6885366" y="2775576"/>
          <a:ext cx="3523243" cy="667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Try</a:t>
          </a:r>
          <a:r>
            <a:rPr lang="it-IT" sz="2600" kern="1200" dirty="0"/>
            <a:t> an </a:t>
          </a:r>
          <a:r>
            <a:rPr lang="it-IT" sz="2600" kern="1200" dirty="0" err="1"/>
            <a:t>unique</a:t>
          </a:r>
          <a:r>
            <a:rPr lang="it-IT" sz="2600" kern="1200" dirty="0"/>
            <a:t> </a:t>
          </a:r>
          <a:r>
            <a:rPr lang="it-IT" sz="2600" kern="1200" dirty="0" err="1"/>
            <a:t>experience</a:t>
          </a:r>
          <a:endParaRPr lang="en-US" sz="2600" kern="1200" dirty="0"/>
        </a:p>
      </dsp:txBody>
      <dsp:txXfrm>
        <a:off x="6885366" y="2775576"/>
        <a:ext cx="3523243" cy="667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F48B-2865-4C01-B89A-A0F19EE73524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Environmental organization (WWF, Greenpeace </a:t>
          </a:r>
          <a:r>
            <a:rPr lang="en-US" sz="3200" kern="1200" dirty="0" err="1"/>
            <a:t>ecc</a:t>
          </a:r>
          <a:r>
            <a:rPr lang="en-US" sz="3200" kern="1200" dirty="0"/>
            <a:t>… </a:t>
          </a:r>
          <a:r>
            <a:rPr lang="en-US" sz="3200" kern="1200" dirty="0" err="1"/>
            <a:t>ecc</a:t>
          </a:r>
          <a:r>
            <a:rPr lang="en-US" sz="3200" kern="1200" dirty="0"/>
            <a:t>…).</a:t>
          </a:r>
        </a:p>
      </dsp:txBody>
      <dsp:txXfrm>
        <a:off x="37467" y="539855"/>
        <a:ext cx="10440666" cy="692586"/>
      </dsp:txXfrm>
    </dsp:sp>
    <dsp:sp modelId="{16D867B0-3623-472E-AF7D-057969A39D91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National governments and international organisations.</a:t>
          </a:r>
        </a:p>
      </dsp:txBody>
      <dsp:txXfrm>
        <a:off x="37467" y="1399535"/>
        <a:ext cx="10440666" cy="692586"/>
      </dsp:txXfrm>
    </dsp:sp>
    <dsp:sp modelId="{48269645-B46E-47EC-9B6F-B8D4CB1E4066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Aquarium.</a:t>
          </a:r>
        </a:p>
      </dsp:txBody>
      <dsp:txXfrm>
        <a:off x="37467" y="2259216"/>
        <a:ext cx="10440666" cy="692586"/>
      </dsp:txXfrm>
    </dsp:sp>
    <dsp:sp modelId="{E32EC0AE-FD52-492B-9E24-3426DFAF1394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Component within the exhibitions.</a:t>
          </a:r>
        </a:p>
      </dsp:txBody>
      <dsp:txXfrm>
        <a:off x="37467" y="3118896"/>
        <a:ext cx="10440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DC382-DAF7-4632-A46A-D579E08FB691}">
      <dsp:nvSpPr>
        <dsp:cNvPr id="0" name=""/>
        <dsp:cNvSpPr/>
      </dsp:nvSpPr>
      <dsp:spPr>
        <a:xfrm>
          <a:off x="0" y="35918"/>
          <a:ext cx="5387501" cy="1368900"/>
        </a:xfrm>
        <a:prstGeom prst="roundRect">
          <a:avLst/>
        </a:prstGeom>
        <a:solidFill>
          <a:srgbClr val="8BC1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Ilenia D’Angelo,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 </a:t>
          </a:r>
          <a:r>
            <a:rPr lang="it-IT" sz="3000" kern="1200" dirty="0" err="1"/>
            <a:t>Mechanical</a:t>
          </a:r>
          <a:r>
            <a:rPr lang="it-IT" sz="3000" kern="1200" dirty="0"/>
            <a:t> </a:t>
          </a:r>
          <a:r>
            <a:rPr lang="it-IT" sz="3000" kern="1200" dirty="0" err="1"/>
            <a:t>engineer</a:t>
          </a:r>
          <a:endParaRPr lang="en-US" sz="3000" kern="1200" dirty="0"/>
        </a:p>
      </dsp:txBody>
      <dsp:txXfrm>
        <a:off x="66824" y="102742"/>
        <a:ext cx="5253853" cy="1235252"/>
      </dsp:txXfrm>
    </dsp:sp>
    <dsp:sp modelId="{E26F26C9-0DDF-44B1-884A-B82B4282B161}">
      <dsp:nvSpPr>
        <dsp:cNvPr id="0" name=""/>
        <dsp:cNvSpPr/>
      </dsp:nvSpPr>
      <dsp:spPr>
        <a:xfrm>
          <a:off x="0" y="1491218"/>
          <a:ext cx="5387501" cy="1368900"/>
        </a:xfrm>
        <a:prstGeom prst="roundRect">
          <a:avLst/>
        </a:prstGeom>
        <a:solidFill>
          <a:srgbClr val="36AF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Giovanni Di Marco,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Electronics </a:t>
          </a:r>
          <a:r>
            <a:rPr lang="it-IT" sz="3000" kern="1200" dirty="0" err="1"/>
            <a:t>engineer</a:t>
          </a:r>
          <a:endParaRPr lang="en-US" sz="3000" kern="1200" dirty="0"/>
        </a:p>
      </dsp:txBody>
      <dsp:txXfrm>
        <a:off x="66824" y="1558042"/>
        <a:ext cx="5253853" cy="1235252"/>
      </dsp:txXfrm>
    </dsp:sp>
    <dsp:sp modelId="{0B3D07B7-1FA7-4C1D-9119-F047BB889AFE}">
      <dsp:nvSpPr>
        <dsp:cNvPr id="0" name=""/>
        <dsp:cNvSpPr/>
      </dsp:nvSpPr>
      <dsp:spPr>
        <a:xfrm>
          <a:off x="0" y="2946519"/>
          <a:ext cx="5387501" cy="1368900"/>
        </a:xfrm>
        <a:prstGeom prst="roundRect">
          <a:avLst/>
        </a:prstGeom>
        <a:solidFill>
          <a:srgbClr val="1D6F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Riccardo </a:t>
          </a:r>
          <a:r>
            <a:rPr lang="it-IT" sz="3000" kern="1200" dirty="0" err="1"/>
            <a:t>Zuppetti</a:t>
          </a:r>
          <a:r>
            <a:rPr lang="it-IT" sz="3000" kern="1200" dirty="0"/>
            <a:t>,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Computer </a:t>
          </a:r>
          <a:r>
            <a:rPr lang="it-IT" sz="3000" kern="1200" dirty="0" err="1"/>
            <a:t>engineer</a:t>
          </a:r>
          <a:endParaRPr lang="en-US" sz="3000" kern="1200" dirty="0"/>
        </a:p>
      </dsp:txBody>
      <dsp:txXfrm>
        <a:off x="66824" y="3013343"/>
        <a:ext cx="5253853" cy="123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5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Immagine che contiene sport, nuotando, sport acquatico, fondale oceanico&#10;&#10;Descrizione generata automaticamente">
            <a:extLst>
              <a:ext uri="{FF2B5EF4-FFF2-40B4-BE49-F238E27FC236}">
                <a16:creationId xmlns:a16="http://schemas.microsoft.com/office/drawing/2014/main" id="{2A0DC526-5C12-4961-97DB-CC69AA1FC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blipFill dpi="0" rotWithShape="1">
            <a:blip r:embed="rId2"/>
            <a:srcRect/>
            <a:stretch>
              <a:fillRect l="11000" t="55000"/>
            </a:stretch>
          </a:blipFill>
        </p:spPr>
      </p:pic>
      <p:sp>
        <p:nvSpPr>
          <p:cNvPr id="7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CF8580-1CDD-4357-8B74-BD7738E3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Plastic </a:t>
            </a:r>
            <a:r>
              <a:rPr lang="it-IT" sz="40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PullOutCean</a:t>
            </a:r>
            <a:endParaRPr lang="it-IT" sz="40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3FB7C2-5E3F-4EB6-B72E-29F8FF440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b="1" i="1" dirty="0"/>
              <a:t>A trip </a:t>
            </a:r>
            <a:r>
              <a:rPr lang="it-IT" sz="2000" b="1" i="1" dirty="0" err="1"/>
              <a:t>surrounded</a:t>
            </a:r>
            <a:r>
              <a:rPr lang="it-IT" sz="2000" b="1" i="1" dirty="0"/>
              <a:t> by </a:t>
            </a:r>
            <a:r>
              <a:rPr lang="it-IT" sz="2000" b="1" i="1" dirty="0" err="1"/>
              <a:t>plastic</a:t>
            </a:r>
            <a:endParaRPr lang="it-IT" sz="2000" b="1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2DC158-F45C-443F-A483-D9EADA3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The context</a:t>
            </a:r>
          </a:p>
        </p:txBody>
      </p:sp>
      <p:sp>
        <p:nvSpPr>
          <p:cNvPr id="92" name="Freeform: Shape 8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BEC1D3-0A60-43FE-AC9C-F5FA1EE06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" r="26266" b="-1"/>
          <a:stretch/>
        </p:blipFill>
        <p:spPr>
          <a:xfrm>
            <a:off x="355570" y="1064985"/>
            <a:ext cx="4634586" cy="409198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44D103-135F-429B-90EF-CFB3A28F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9883" y="1518059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Day by day, plastic is flowing into our natural environment. The end point of this trip is often the Ocean.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amount of plastic into the ocean increases by a quantity equivalent to 33800 plastic bottles every minute, now it is like 3 times France’s surface.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Every year, ocean pollution kills 100000 animals surrounded by our plastic garbage.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Not so many people care about it. We are all part of the problem, but now it is time to be involved in the solution!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3" name="Arc 8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B5F509-99B6-45CA-85F8-E84772416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" t="36025" r="2659" b="1897"/>
          <a:stretch/>
        </p:blipFill>
        <p:spPr>
          <a:xfrm>
            <a:off x="4580878" y="4908280"/>
            <a:ext cx="9347289" cy="4524046"/>
          </a:xfrm>
        </p:spPr>
      </p:pic>
    </p:spTree>
    <p:extLst>
      <p:ext uri="{BB962C8B-B14F-4D97-AF65-F5344CB8AC3E}">
        <p14:creationId xmlns:p14="http://schemas.microsoft.com/office/powerpoint/2010/main" val="8435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5F5FE8-D0F9-4E5F-985E-C1B9F9CE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it-IT"/>
              <a:t>State of the art</a:t>
            </a:r>
            <a:endParaRPr lang="it-IT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ED683D41-C6E5-4D18-8C81-7432A631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dirty="0"/>
              <a:t>Artistic installations</a:t>
            </a:r>
          </a:p>
          <a:p>
            <a:r>
              <a:rPr lang="en-US" dirty="0"/>
              <a:t>Sculptures in recycled plastic</a:t>
            </a:r>
          </a:p>
          <a:p>
            <a:r>
              <a:rPr lang="en-US" dirty="0"/>
              <a:t>Educational games online for kids</a:t>
            </a:r>
          </a:p>
          <a:p>
            <a:r>
              <a:rPr lang="en-US" dirty="0"/>
              <a:t>“</a:t>
            </a:r>
            <a:r>
              <a:rPr lang="en-US" i="1" dirty="0"/>
              <a:t>Plastic </a:t>
            </a:r>
            <a:r>
              <a:rPr lang="en-US" i="1" dirty="0" err="1"/>
              <a:t>Reflectic</a:t>
            </a:r>
            <a:r>
              <a:rPr lang="en-US" dirty="0"/>
              <a:t>”, a plastic reflective- interactive installation by Thijs </a:t>
            </a:r>
            <a:r>
              <a:rPr lang="en-US" dirty="0" err="1"/>
              <a:t>Biersteker</a:t>
            </a:r>
            <a:r>
              <a:rPr lang="en-US" dirty="0"/>
              <a:t>, Plastic soup Foundation</a:t>
            </a:r>
          </a:p>
          <a:p>
            <a:r>
              <a:rPr lang="en-US" dirty="0"/>
              <a:t>Awareness campaign spots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9D833D-AC82-490A-B8AC-AF71EA0BC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r="28884" b="2"/>
          <a:stretch/>
        </p:blipFill>
        <p:spPr>
          <a:xfrm>
            <a:off x="6334125" y="1008666"/>
            <a:ext cx="5857875" cy="584933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4340F-1959-4025-8A26-1AA1075D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/>
              <a:t>The idea</a:t>
            </a:r>
          </a:p>
        </p:txBody>
      </p:sp>
      <p:graphicFrame>
        <p:nvGraphicFramePr>
          <p:cNvPr id="34" name="Segnaposto contenuto 2">
            <a:extLst>
              <a:ext uri="{FF2B5EF4-FFF2-40B4-BE49-F238E27FC236}">
                <a16:creationId xmlns:a16="http://schemas.microsoft.com/office/drawing/2014/main" id="{C06AB521-EBAC-4D91-8D8C-333888A80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18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05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CF1CED-3988-45BE-BA86-E4059D2C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43522"/>
            <a:ext cx="10509504" cy="1076914"/>
          </a:xfrm>
        </p:spPr>
        <p:txBody>
          <a:bodyPr anchor="ctr">
            <a:normAutofit/>
          </a:bodyPr>
          <a:lstStyle/>
          <a:p>
            <a:r>
              <a:rPr lang="it-IT" sz="4000" dirty="0" err="1"/>
              <a:t>Purpose</a:t>
            </a:r>
            <a:endParaRPr lang="it-IT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5A38A2-0DD0-452B-9FC7-B408B37CA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73891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D5D43B-4FFC-4B70-8A9E-5E6DAB5A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it-IT" sz="5200"/>
              <a:t>Target</a:t>
            </a:r>
          </a:p>
        </p:txBody>
      </p:sp>
      <p:graphicFrame>
        <p:nvGraphicFramePr>
          <p:cNvPr id="60" name="Segnaposto contenuto 2">
            <a:extLst>
              <a:ext uri="{FF2B5EF4-FFF2-40B4-BE49-F238E27FC236}">
                <a16:creationId xmlns:a16="http://schemas.microsoft.com/office/drawing/2014/main" id="{078713A5-80C5-4188-921E-FB3ED1640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53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52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466897-2E0C-48F2-9B31-A23B7946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it-IT" dirty="0" err="1"/>
              <a:t>Our</a:t>
            </a:r>
            <a:r>
              <a:rPr lang="it-IT" dirty="0"/>
              <a:t> team</a:t>
            </a:r>
          </a:p>
        </p:txBody>
      </p:sp>
      <p:pic>
        <p:nvPicPr>
          <p:cNvPr id="4" name="Immagine 3" descr="Immagine che contiene sport acquatico, nuotando, sport, fondale oceanico&#10;&#10;Descrizione generata automaticamente">
            <a:extLst>
              <a:ext uri="{FF2B5EF4-FFF2-40B4-BE49-F238E27FC236}">
                <a16:creationId xmlns:a16="http://schemas.microsoft.com/office/drawing/2014/main" id="{D8FFEEFA-CF50-4A28-A701-DAA7F6CB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0" r="1701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7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6D40F3EA-5539-4F01-91B7-B9F0B842F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1179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108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3B91EA-2232-4432-9DC9-7F2FDFC5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hanks for the attention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1E1481D69A094C86DC3CBB068B7BAB" ma:contentTypeVersion="10" ma:contentTypeDescription="Creare un nuovo documento." ma:contentTypeScope="" ma:versionID="2e22e9f2691c0bb1b831f4c58aa2976d">
  <xsd:schema xmlns:xsd="http://www.w3.org/2001/XMLSchema" xmlns:xs="http://www.w3.org/2001/XMLSchema" xmlns:p="http://schemas.microsoft.com/office/2006/metadata/properties" xmlns:ns2="0d62df46-7436-4a02-9dbf-955204260566" targetNamespace="http://schemas.microsoft.com/office/2006/metadata/properties" ma:root="true" ma:fieldsID="f33f3a6e7af7fa373b2c0ea201aa241e" ns2:_="">
    <xsd:import namespace="0d62df46-7436-4a02-9dbf-9552042605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2df46-7436-4a02-9dbf-9552042605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A1C61-DD3F-4148-9010-57D24736A5BA}"/>
</file>

<file path=customXml/itemProps2.xml><?xml version="1.0" encoding="utf-8"?>
<ds:datastoreItem xmlns:ds="http://schemas.openxmlformats.org/officeDocument/2006/customXml" ds:itemID="{3CDF6694-A527-41D3-BB2B-C1AB3FBCBD17}"/>
</file>

<file path=customXml/itemProps3.xml><?xml version="1.0" encoding="utf-8"?>
<ds:datastoreItem xmlns:ds="http://schemas.openxmlformats.org/officeDocument/2006/customXml" ds:itemID="{44BB2020-5229-459C-9D2E-3D885890DD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278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Plastic PullOutCean</vt:lpstr>
      <vt:lpstr>The context</vt:lpstr>
      <vt:lpstr>State of the art</vt:lpstr>
      <vt:lpstr>The idea</vt:lpstr>
      <vt:lpstr>Purpose</vt:lpstr>
      <vt:lpstr>Target</vt:lpstr>
      <vt:lpstr>Our team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Travel360</dc:title>
  <dc:creator>ILENIA D'ANGELO</dc:creator>
  <cp:lastModifiedBy>Giovanni Di Marco</cp:lastModifiedBy>
  <cp:revision>25</cp:revision>
  <dcterms:created xsi:type="dcterms:W3CDTF">2021-03-10T12:25:49Z</dcterms:created>
  <dcterms:modified xsi:type="dcterms:W3CDTF">2021-03-17T13:11:28Z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0x0101001D1E1481D69A094C86DC3CBB068B7BAB</vt:lpwstr>
  </property>
</Properties>
</file>