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9wRvReEX5fCCmDJktIOeds7tD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638f2ec6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31638f2ec6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638f2ec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1638f2ec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638f2ec6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31638f2ec6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38f2ec6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31638f2ec6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7202" y="9233632"/>
            <a:ext cx="2667000" cy="7752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tldraw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4398974" y="5515383"/>
            <a:ext cx="14446943" cy="1362901"/>
            <a:chOff x="0" y="-47625"/>
            <a:chExt cx="3804931" cy="35895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3804931" cy="311326"/>
            </a:xfrm>
            <a:custGeom>
              <a:avLst/>
              <a:gdLst/>
              <a:ahLst/>
              <a:cxnLst/>
              <a:rect l="l" t="t" r="r" b="b"/>
              <a:pathLst>
                <a:path w="3804931" h="311326" extrusionOk="0">
                  <a:moveTo>
                    <a:pt x="53589" y="0"/>
                  </a:moveTo>
                  <a:lnTo>
                    <a:pt x="3751342" y="0"/>
                  </a:lnTo>
                  <a:cubicBezTo>
                    <a:pt x="3765555" y="0"/>
                    <a:pt x="3779185" y="5646"/>
                    <a:pt x="3789235" y="15696"/>
                  </a:cubicBezTo>
                  <a:cubicBezTo>
                    <a:pt x="3799285" y="25746"/>
                    <a:pt x="3804931" y="39376"/>
                    <a:pt x="3804931" y="53589"/>
                  </a:cubicBezTo>
                  <a:lnTo>
                    <a:pt x="3804931" y="257737"/>
                  </a:lnTo>
                  <a:cubicBezTo>
                    <a:pt x="3804931" y="271949"/>
                    <a:pt x="3799285" y="285580"/>
                    <a:pt x="3789235" y="295630"/>
                  </a:cubicBezTo>
                  <a:cubicBezTo>
                    <a:pt x="3779185" y="305680"/>
                    <a:pt x="3765555" y="311326"/>
                    <a:pt x="3751342" y="311326"/>
                  </a:cubicBezTo>
                  <a:lnTo>
                    <a:pt x="53589" y="311326"/>
                  </a:lnTo>
                  <a:cubicBezTo>
                    <a:pt x="39376" y="311326"/>
                    <a:pt x="25746" y="305680"/>
                    <a:pt x="15696" y="295630"/>
                  </a:cubicBezTo>
                  <a:cubicBezTo>
                    <a:pt x="5646" y="285580"/>
                    <a:pt x="0" y="271949"/>
                    <a:pt x="0" y="257737"/>
                  </a:cubicBezTo>
                  <a:lnTo>
                    <a:pt x="0" y="53589"/>
                  </a:lnTo>
                  <a:cubicBezTo>
                    <a:pt x="0" y="39376"/>
                    <a:pt x="5646" y="25746"/>
                    <a:pt x="15696" y="15696"/>
                  </a:cubicBezTo>
                  <a:cubicBezTo>
                    <a:pt x="25746" y="5646"/>
                    <a:pt x="39376" y="0"/>
                    <a:pt x="53589" y="0"/>
                  </a:cubicBezTo>
                  <a:close/>
                </a:path>
              </a:pathLst>
            </a:custGeom>
            <a:solidFill>
              <a:srgbClr val="4F3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3804931" cy="358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4683025" y="5813700"/>
            <a:ext cx="137370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  - </a:t>
            </a: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Prévisions de Retard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 title="Logo illustre╠ü_Hackathon IA Mobilit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1613" y="69400"/>
            <a:ext cx="12044774" cy="55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647450" y="7379825"/>
            <a:ext cx="13737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Lien Github / Gitlab : </a:t>
            </a:r>
            <a:r>
              <a:rPr lang="en-US" sz="3200">
                <a:solidFill>
                  <a:schemeClr val="dk1"/>
                </a:solidFill>
              </a:rPr>
              <a:t>github.com/ibrahim-Sobh/prevision_de_retard</a:t>
            </a:r>
            <a:endParaRPr sz="3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Membres de l’équipes : Alan, Ibrahim, Mehdi, 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Ramdane</a:t>
            </a:r>
            <a:endParaRPr sz="3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-1585024" y="1028700"/>
            <a:ext cx="18286603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97" name="Google Shape;97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100" name="Google Shape;10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4027384" y="9589521"/>
            <a:ext cx="1943678" cy="1943678"/>
            <a:chOff x="0" y="0"/>
            <a:chExt cx="812800" cy="812800"/>
          </a:xfrm>
        </p:grpSpPr>
        <p:sp>
          <p:nvSpPr>
            <p:cNvPr id="103" name="Google Shape;103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E72F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3723135" y="9258300"/>
            <a:ext cx="548720" cy="548720"/>
            <a:chOff x="0" y="0"/>
            <a:chExt cx="812800" cy="812800"/>
          </a:xfrm>
        </p:grpSpPr>
        <p:sp>
          <p:nvSpPr>
            <p:cNvPr id="106" name="Google Shape;106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8766162" y="83806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265368" y="6242785"/>
            <a:ext cx="1530840" cy="3900614"/>
          </a:xfrm>
          <a:custGeom>
            <a:avLst/>
            <a:gdLst/>
            <a:ahLst/>
            <a:cxnLst/>
            <a:rect l="l" t="t" r="r" b="b"/>
            <a:pathLst>
              <a:path w="1530840" h="3900614" extrusionOk="0">
                <a:moveTo>
                  <a:pt x="0" y="0"/>
                </a:moveTo>
                <a:lnTo>
                  <a:pt x="1530840" y="0"/>
                </a:lnTo>
                <a:lnTo>
                  <a:pt x="1530840" y="3900614"/>
                </a:lnTo>
                <a:lnTo>
                  <a:pt x="0" y="3900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0" name="Google Shape;110;p3"/>
          <p:cNvGrpSpPr/>
          <p:nvPr/>
        </p:nvGrpSpPr>
        <p:grpSpPr>
          <a:xfrm>
            <a:off x="1336575" y="2707001"/>
            <a:ext cx="7325239" cy="5731935"/>
            <a:chOff x="-4192398" y="-1102900"/>
            <a:chExt cx="12990315" cy="7642582"/>
          </a:xfrm>
        </p:grpSpPr>
        <p:sp>
          <p:nvSpPr>
            <p:cNvPr id="111" name="Google Shape;111;p3"/>
            <p:cNvSpPr txBox="1"/>
            <p:nvPr/>
          </p:nvSpPr>
          <p:spPr>
            <a:xfrm>
              <a:off x="-4192383" y="-1102900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Le problème</a:t>
              </a: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-4192398" y="273582"/>
              <a:ext cx="12990300" cy="6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71157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 b="0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A quel </a:t>
              </a:r>
              <a:r>
                <a:rPr lang="en-US" sz="2245" b="1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problème </a:t>
              </a:r>
              <a:r>
                <a:rPr lang="en-US" sz="2245" b="0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votre projet répond-il ?</a:t>
              </a: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914400" marR="0" lvl="1" indent="-371157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○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Prévoir un trajet en avance, “Trajets quotidiens pour aller au travail”, “Trajets ponctuels” en prenant en compte ( météo, incidents) pour déterminer le retard en avance.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457200" marR="0" lvl="0" indent="-371157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 b="0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Quels sont les </a:t>
              </a:r>
              <a:r>
                <a:rPr lang="en-US" sz="2245" b="1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usagers cible</a:t>
              </a:r>
              <a:r>
                <a:rPr lang="en-US" sz="2245" b="0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 ? </a:t>
              </a: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914400" marR="0" lvl="1" indent="-371157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○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Personnes utilisant un trajet quotidien ou ponctuel</a:t>
              </a: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1028700" y="996850"/>
            <a:ext cx="150762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problème et la solution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17316161" y="630565"/>
            <a:ext cx="1943678" cy="1943678"/>
            <a:chOff x="0" y="0"/>
            <a:chExt cx="812800" cy="812800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6710580" y="2158272"/>
            <a:ext cx="548720" cy="548720"/>
            <a:chOff x="0" y="0"/>
            <a:chExt cx="812800" cy="812800"/>
          </a:xfrm>
        </p:grpSpPr>
        <p:sp>
          <p:nvSpPr>
            <p:cNvPr id="118" name="Google Shape;118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9734675" y="4701176"/>
            <a:ext cx="7325239" cy="3796936"/>
            <a:chOff x="-4192398" y="-1102900"/>
            <a:chExt cx="12990315" cy="5062582"/>
          </a:xfrm>
        </p:grpSpPr>
        <p:sp>
          <p:nvSpPr>
            <p:cNvPr id="121" name="Google Shape;121;p3"/>
            <p:cNvSpPr txBox="1"/>
            <p:nvPr/>
          </p:nvSpPr>
          <p:spPr>
            <a:xfrm>
              <a:off x="-4192383" y="-1102900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La solution</a:t>
              </a: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-4192398" y="273582"/>
              <a:ext cx="12990300" cy="36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71157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Un modèle de prédiction sur les retards potentiels. </a:t>
              </a: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457200" marR="0" lvl="0" indent="-371157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Affiner les changements d’heure de train pour à la fois partir plus tôt et minimiser son temps d’attente</a:t>
              </a: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endParaRPr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31638f2ec60_0_148"/>
          <p:cNvGrpSpPr/>
          <p:nvPr/>
        </p:nvGrpSpPr>
        <p:grpSpPr>
          <a:xfrm>
            <a:off x="-1585061" y="847873"/>
            <a:ext cx="6527179" cy="1363467"/>
            <a:chOff x="0" y="-47625"/>
            <a:chExt cx="1719081" cy="359100"/>
          </a:xfrm>
        </p:grpSpPr>
        <p:sp>
          <p:nvSpPr>
            <p:cNvPr id="128" name="Google Shape;128;g31638f2ec60_0_148"/>
            <p:cNvSpPr/>
            <p:nvPr/>
          </p:nvSpPr>
          <p:spPr>
            <a:xfrm>
              <a:off x="0" y="0"/>
              <a:ext cx="1719081" cy="311326"/>
            </a:xfrm>
            <a:custGeom>
              <a:avLst/>
              <a:gdLst/>
              <a:ahLst/>
              <a:cxnLst/>
              <a:rect l="l" t="t" r="r" b="b"/>
              <a:pathLst>
                <a:path w="1719081" h="311326" extrusionOk="0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1638f2ec60_0_148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g31638f2ec60_0_148"/>
          <p:cNvGrpSpPr/>
          <p:nvPr/>
        </p:nvGrpSpPr>
        <p:grpSpPr>
          <a:xfrm>
            <a:off x="5214134" y="847873"/>
            <a:ext cx="2018508" cy="1363467"/>
            <a:chOff x="0" y="-47625"/>
            <a:chExt cx="531620" cy="359100"/>
          </a:xfrm>
        </p:grpSpPr>
        <p:sp>
          <p:nvSpPr>
            <p:cNvPr id="131" name="Google Shape;131;g31638f2ec60_0_148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1638f2ec60_0_148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g31638f2ec60_0_148"/>
          <p:cNvGrpSpPr/>
          <p:nvPr/>
        </p:nvGrpSpPr>
        <p:grpSpPr>
          <a:xfrm>
            <a:off x="7508854" y="847873"/>
            <a:ext cx="1183494" cy="1363467"/>
            <a:chOff x="0" y="-47625"/>
            <a:chExt cx="311700" cy="359100"/>
          </a:xfrm>
        </p:grpSpPr>
        <p:sp>
          <p:nvSpPr>
            <p:cNvPr id="134" name="Google Shape;134;g31638f2ec60_0_148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1638f2ec60_0_148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g31638f2ec60_0_148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37" name="Google Shape;137;g31638f2ec60_0_1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g31638f2ec60_0_148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40" name="Google Shape;140;g31638f2ec60_0_1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g31638f2ec60_0_148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143" name="Google Shape;143;g31638f2ec60_0_1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g31638f2ec60_0_148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146" name="Google Shape;146;g31638f2ec60_0_1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31638f2ec60_0_148"/>
          <p:cNvSpPr/>
          <p:nvPr/>
        </p:nvSpPr>
        <p:spPr>
          <a:xfrm>
            <a:off x="11472773" y="933014"/>
            <a:ext cx="1388333" cy="1373436"/>
          </a:xfrm>
          <a:custGeom>
            <a:avLst/>
            <a:gdLst/>
            <a:ahLst/>
            <a:cxnLst/>
            <a:rect l="l" t="t" r="r" b="b"/>
            <a:pathLst>
              <a:path w="1388333" h="1373436" extrusionOk="0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Google Shape;149;g31638f2ec60_0_148"/>
          <p:cNvSpPr txBox="1"/>
          <p:nvPr/>
        </p:nvSpPr>
        <p:spPr>
          <a:xfrm>
            <a:off x="1093200" y="1160577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Schéma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g31638f2ec60_0_148"/>
          <p:cNvSpPr/>
          <p:nvPr/>
        </p:nvSpPr>
        <p:spPr>
          <a:xfrm>
            <a:off x="1813925" y="3038850"/>
            <a:ext cx="13746600" cy="655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Ajouter un schéma qui décrit le fonctionnement général du projets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Outil pour faire des schéma exportable en .png : </a:t>
            </a:r>
            <a:r>
              <a:rPr lang="en-US" sz="2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https://www.tldraw.com/</a:t>
            </a: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31638f2ec60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8390" y="2978701"/>
            <a:ext cx="13746599" cy="6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31638f2ec60_0_13"/>
          <p:cNvGrpSpPr/>
          <p:nvPr/>
        </p:nvGrpSpPr>
        <p:grpSpPr>
          <a:xfrm>
            <a:off x="-1585061" y="847873"/>
            <a:ext cx="6527179" cy="1363467"/>
            <a:chOff x="0" y="-47625"/>
            <a:chExt cx="1719081" cy="359100"/>
          </a:xfrm>
        </p:grpSpPr>
        <p:sp>
          <p:nvSpPr>
            <p:cNvPr id="157" name="Google Shape;157;g31638f2ec60_0_13"/>
            <p:cNvSpPr/>
            <p:nvPr/>
          </p:nvSpPr>
          <p:spPr>
            <a:xfrm>
              <a:off x="0" y="0"/>
              <a:ext cx="1719081" cy="311326"/>
            </a:xfrm>
            <a:custGeom>
              <a:avLst/>
              <a:gdLst/>
              <a:ahLst/>
              <a:cxnLst/>
              <a:rect l="l" t="t" r="r" b="b"/>
              <a:pathLst>
                <a:path w="1719081" h="311326" extrusionOk="0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1638f2ec60_0_13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g31638f2ec60_0_13"/>
          <p:cNvGrpSpPr/>
          <p:nvPr/>
        </p:nvGrpSpPr>
        <p:grpSpPr>
          <a:xfrm>
            <a:off x="5214134" y="847873"/>
            <a:ext cx="2018508" cy="1363467"/>
            <a:chOff x="0" y="-47625"/>
            <a:chExt cx="531620" cy="359100"/>
          </a:xfrm>
        </p:grpSpPr>
        <p:sp>
          <p:nvSpPr>
            <p:cNvPr id="160" name="Google Shape;160;g31638f2ec60_0_13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1638f2ec60_0_13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g31638f2ec60_0_13"/>
          <p:cNvGrpSpPr/>
          <p:nvPr/>
        </p:nvGrpSpPr>
        <p:grpSpPr>
          <a:xfrm>
            <a:off x="7508854" y="847873"/>
            <a:ext cx="1183494" cy="1363467"/>
            <a:chOff x="0" y="-47625"/>
            <a:chExt cx="311700" cy="359100"/>
          </a:xfrm>
        </p:grpSpPr>
        <p:sp>
          <p:nvSpPr>
            <p:cNvPr id="163" name="Google Shape;163;g31638f2ec60_0_13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1638f2ec60_0_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g31638f2ec60_0_13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66" name="Google Shape;166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g31638f2ec60_0_13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69" name="Google Shape;169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g31638f2ec60_0_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172" name="Google Shape;172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g31638f2ec60_0_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175" name="Google Shape;175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31638f2ec60_0_13"/>
          <p:cNvSpPr/>
          <p:nvPr/>
        </p:nvSpPr>
        <p:spPr>
          <a:xfrm>
            <a:off x="11472773" y="933014"/>
            <a:ext cx="1388333" cy="1373436"/>
          </a:xfrm>
          <a:custGeom>
            <a:avLst/>
            <a:gdLst/>
            <a:ahLst/>
            <a:cxnLst/>
            <a:rect l="l" t="t" r="r" b="b"/>
            <a:pathLst>
              <a:path w="1388333" h="1373436" extrusionOk="0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g31638f2ec60_0_13"/>
          <p:cNvSpPr txBox="1"/>
          <p:nvPr/>
        </p:nvSpPr>
        <p:spPr>
          <a:xfrm>
            <a:off x="1028700" y="996839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Démo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31638f2ec60_0_13"/>
          <p:cNvSpPr/>
          <p:nvPr/>
        </p:nvSpPr>
        <p:spPr>
          <a:xfrm>
            <a:off x="1219525" y="3038850"/>
            <a:ext cx="15491100" cy="655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Ajouter une capture d’écran qui mène vers la solution de votre projet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31638f2ec60_0_78"/>
          <p:cNvGrpSpPr/>
          <p:nvPr/>
        </p:nvGrpSpPr>
        <p:grpSpPr>
          <a:xfrm>
            <a:off x="-1585042" y="847876"/>
            <a:ext cx="13764105" cy="1363467"/>
            <a:chOff x="0" y="-47625"/>
            <a:chExt cx="2093400" cy="359100"/>
          </a:xfrm>
        </p:grpSpPr>
        <p:sp>
          <p:nvSpPr>
            <p:cNvPr id="185" name="Google Shape;185;g31638f2ec60_0_78"/>
            <p:cNvSpPr/>
            <p:nvPr/>
          </p:nvSpPr>
          <p:spPr>
            <a:xfrm>
              <a:off x="0" y="0"/>
              <a:ext cx="2093267" cy="311326"/>
            </a:xfrm>
            <a:custGeom>
              <a:avLst/>
              <a:gdLst/>
              <a:ahLst/>
              <a:cxnLst/>
              <a:rect l="l" t="t" r="r" b="b"/>
              <a:pathLst>
                <a:path w="2093267" h="311326" extrusionOk="0">
                  <a:moveTo>
                    <a:pt x="97409" y="0"/>
                  </a:moveTo>
                  <a:lnTo>
                    <a:pt x="1995858" y="0"/>
                  </a:lnTo>
                  <a:cubicBezTo>
                    <a:pt x="2049656" y="0"/>
                    <a:pt x="2093267" y="43611"/>
                    <a:pt x="2093267" y="97409"/>
                  </a:cubicBezTo>
                  <a:lnTo>
                    <a:pt x="2093267" y="213917"/>
                  </a:lnTo>
                  <a:cubicBezTo>
                    <a:pt x="2093267" y="267714"/>
                    <a:pt x="2049656" y="311326"/>
                    <a:pt x="1995858" y="311326"/>
                  </a:cubicBezTo>
                  <a:lnTo>
                    <a:pt x="97409" y="311326"/>
                  </a:lnTo>
                  <a:cubicBezTo>
                    <a:pt x="43611" y="311326"/>
                    <a:pt x="0" y="267714"/>
                    <a:pt x="0" y="213917"/>
                  </a:cubicBezTo>
                  <a:lnTo>
                    <a:pt x="0" y="97409"/>
                  </a:lnTo>
                  <a:cubicBezTo>
                    <a:pt x="0" y="43611"/>
                    <a:pt x="43611" y="0"/>
                    <a:pt x="97409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1638f2ec60_0_78"/>
            <p:cNvSpPr txBox="1"/>
            <p:nvPr/>
          </p:nvSpPr>
          <p:spPr>
            <a:xfrm>
              <a:off x="0" y="-47625"/>
              <a:ext cx="2093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g31638f2ec60_0_78"/>
          <p:cNvSpPr/>
          <p:nvPr/>
        </p:nvSpPr>
        <p:spPr>
          <a:xfrm>
            <a:off x="12594865" y="1028700"/>
            <a:ext cx="1183624" cy="1182260"/>
          </a:xfrm>
          <a:custGeom>
            <a:avLst/>
            <a:gdLst/>
            <a:ahLst/>
            <a:cxnLst/>
            <a:rect l="l" t="t" r="r" b="b"/>
            <a:pathLst>
              <a:path w="311685" h="311326" extrusionOk="0">
                <a:moveTo>
                  <a:pt x="155663" y="0"/>
                </a:moveTo>
                <a:lnTo>
                  <a:pt x="156023" y="0"/>
                </a:lnTo>
                <a:cubicBezTo>
                  <a:pt x="241993" y="0"/>
                  <a:pt x="311685" y="69693"/>
                  <a:pt x="311685" y="155663"/>
                </a:cubicBezTo>
                <a:lnTo>
                  <a:pt x="311685" y="155663"/>
                </a:lnTo>
                <a:cubicBezTo>
                  <a:pt x="311685" y="196947"/>
                  <a:pt x="295285" y="236541"/>
                  <a:pt x="266093" y="265733"/>
                </a:cubicBezTo>
                <a:cubicBezTo>
                  <a:pt x="236900" y="294925"/>
                  <a:pt x="197307" y="311326"/>
                  <a:pt x="156023" y="311326"/>
                </a:cubicBezTo>
                <a:lnTo>
                  <a:pt x="155663" y="311326"/>
                </a:lnTo>
                <a:cubicBezTo>
                  <a:pt x="69693" y="311326"/>
                  <a:pt x="0" y="241633"/>
                  <a:pt x="0" y="155663"/>
                </a:cubicBezTo>
                <a:lnTo>
                  <a:pt x="0" y="155663"/>
                </a:lnTo>
                <a:cubicBezTo>
                  <a:pt x="0" y="69693"/>
                  <a:pt x="69693" y="0"/>
                  <a:pt x="155663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31638f2ec60_0_78"/>
          <p:cNvGrpSpPr/>
          <p:nvPr/>
        </p:nvGrpSpPr>
        <p:grpSpPr>
          <a:xfrm>
            <a:off x="-593336" y="4721896"/>
            <a:ext cx="19141255" cy="5737871"/>
            <a:chOff x="0" y="-47625"/>
            <a:chExt cx="5041285" cy="1511199"/>
          </a:xfrm>
        </p:grpSpPr>
        <p:sp>
          <p:nvSpPr>
            <p:cNvPr id="189" name="Google Shape;189;g31638f2ec60_0_78"/>
            <p:cNvSpPr/>
            <p:nvPr/>
          </p:nvSpPr>
          <p:spPr>
            <a:xfrm>
              <a:off x="0" y="0"/>
              <a:ext cx="5041285" cy="1463574"/>
            </a:xfrm>
            <a:custGeom>
              <a:avLst/>
              <a:gdLst/>
              <a:ahLst/>
              <a:cxnLst/>
              <a:rect l="l" t="t" r="r" b="b"/>
              <a:pathLst>
                <a:path w="5041285" h="1463574" extrusionOk="0">
                  <a:moveTo>
                    <a:pt x="0" y="0"/>
                  </a:moveTo>
                  <a:lnTo>
                    <a:pt x="5041285" y="0"/>
                  </a:lnTo>
                  <a:lnTo>
                    <a:pt x="5041285" y="1463574"/>
                  </a:lnTo>
                  <a:lnTo>
                    <a:pt x="0" y="1463574"/>
                  </a:ln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</p:sp>
        <p:sp>
          <p:nvSpPr>
            <p:cNvPr id="190" name="Google Shape;190;g31638f2ec60_0_78"/>
            <p:cNvSpPr txBox="1"/>
            <p:nvPr/>
          </p:nvSpPr>
          <p:spPr>
            <a:xfrm>
              <a:off x="0" y="-47625"/>
              <a:ext cx="5041200" cy="15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g31638f2ec60_0_78"/>
          <p:cNvGrpSpPr/>
          <p:nvPr/>
        </p:nvGrpSpPr>
        <p:grpSpPr>
          <a:xfrm>
            <a:off x="1028700" y="9589521"/>
            <a:ext cx="1943649" cy="1943649"/>
            <a:chOff x="0" y="0"/>
            <a:chExt cx="812800" cy="812800"/>
          </a:xfrm>
        </p:grpSpPr>
        <p:sp>
          <p:nvSpPr>
            <p:cNvPr id="192" name="Google Shape;192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g31638f2ec60_0_78"/>
          <p:cNvGrpSpPr/>
          <p:nvPr/>
        </p:nvGrpSpPr>
        <p:grpSpPr>
          <a:xfrm>
            <a:off x="2698686" y="9040801"/>
            <a:ext cx="548721" cy="548721"/>
            <a:chOff x="0" y="0"/>
            <a:chExt cx="812800" cy="812800"/>
          </a:xfrm>
        </p:grpSpPr>
        <p:sp>
          <p:nvSpPr>
            <p:cNvPr id="195" name="Google Shape;195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g31638f2ec60_0_78"/>
          <p:cNvGrpSpPr/>
          <p:nvPr/>
        </p:nvGrpSpPr>
        <p:grpSpPr>
          <a:xfrm>
            <a:off x="16344322" y="-860513"/>
            <a:ext cx="1943649" cy="1943649"/>
            <a:chOff x="0" y="0"/>
            <a:chExt cx="812800" cy="812800"/>
          </a:xfrm>
        </p:grpSpPr>
        <p:sp>
          <p:nvSpPr>
            <p:cNvPr id="198" name="Google Shape;198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g31638f2ec60_0_78"/>
          <p:cNvGrpSpPr/>
          <p:nvPr/>
        </p:nvGrpSpPr>
        <p:grpSpPr>
          <a:xfrm>
            <a:off x="15738741" y="667194"/>
            <a:ext cx="548721" cy="548721"/>
            <a:chOff x="0" y="0"/>
            <a:chExt cx="812800" cy="812800"/>
          </a:xfrm>
        </p:grpSpPr>
        <p:sp>
          <p:nvSpPr>
            <p:cNvPr id="201" name="Google Shape;201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g31638f2ec60_0_78"/>
          <p:cNvSpPr/>
          <p:nvPr/>
        </p:nvSpPr>
        <p:spPr>
          <a:xfrm>
            <a:off x="8117783" y="3223888"/>
            <a:ext cx="2049620" cy="2058268"/>
          </a:xfrm>
          <a:custGeom>
            <a:avLst/>
            <a:gdLst/>
            <a:ahLst/>
            <a:cxnLst/>
            <a:rect l="l" t="t" r="r" b="b"/>
            <a:pathLst>
              <a:path w="2049620" h="2058268" extrusionOk="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4" name="Google Shape;204;g31638f2ec60_0_78"/>
          <p:cNvSpPr/>
          <p:nvPr/>
        </p:nvSpPr>
        <p:spPr>
          <a:xfrm>
            <a:off x="12920128" y="3223888"/>
            <a:ext cx="2049620" cy="2058268"/>
          </a:xfrm>
          <a:custGeom>
            <a:avLst/>
            <a:gdLst/>
            <a:ahLst/>
            <a:cxnLst/>
            <a:rect l="l" t="t" r="r" b="b"/>
            <a:pathLst>
              <a:path w="2049620" h="2058268" extrusionOk="0">
                <a:moveTo>
                  <a:pt x="0" y="0"/>
                </a:moveTo>
                <a:lnTo>
                  <a:pt x="2049621" y="0"/>
                </a:lnTo>
                <a:lnTo>
                  <a:pt x="2049621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5" name="Google Shape;205;g31638f2ec60_0_78"/>
          <p:cNvSpPr/>
          <p:nvPr/>
        </p:nvSpPr>
        <p:spPr>
          <a:xfrm>
            <a:off x="3314099" y="3223888"/>
            <a:ext cx="2049620" cy="2058268"/>
          </a:xfrm>
          <a:custGeom>
            <a:avLst/>
            <a:gdLst/>
            <a:ahLst/>
            <a:cxnLst/>
            <a:rect l="l" t="t" r="r" b="b"/>
            <a:pathLst>
              <a:path w="2049620" h="2058268" extrusionOk="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g31638f2ec60_0_78"/>
          <p:cNvSpPr txBox="1"/>
          <p:nvPr/>
        </p:nvSpPr>
        <p:spPr>
          <a:xfrm>
            <a:off x="2752903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1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31638f2ec60_0_78"/>
          <p:cNvSpPr txBox="1"/>
          <p:nvPr/>
        </p:nvSpPr>
        <p:spPr>
          <a:xfrm>
            <a:off x="2445248" y="6607839"/>
            <a:ext cx="37872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Complétude des données</a:t>
            </a:r>
            <a:endParaRPr sz="2245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Données météo manquantes</a:t>
            </a:r>
            <a:endParaRPr sz="2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 assez d’historique dans les infos trafic</a:t>
            </a:r>
            <a:endParaRPr sz="2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g31638f2ec60_0_78"/>
          <p:cNvSpPr txBox="1"/>
          <p:nvPr/>
        </p:nvSpPr>
        <p:spPr>
          <a:xfrm>
            <a:off x="7556588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2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31638f2ec60_0_78"/>
          <p:cNvSpPr txBox="1"/>
          <p:nvPr/>
        </p:nvSpPr>
        <p:spPr>
          <a:xfrm>
            <a:off x="7556600" y="6607850"/>
            <a:ext cx="3171900" cy="3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r>
              <a:rPr lang="en-US" sz="2245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Mapping des id</a:t>
            </a:r>
            <a:endParaRPr sz="2245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1157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Compliqué de lier les identifiants des gares aux autres données</a:t>
            </a:r>
            <a:endParaRPr sz="2245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endParaRPr sz="2245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endParaRPr sz="2245" b="0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g31638f2ec60_0_78"/>
          <p:cNvSpPr txBox="1"/>
          <p:nvPr/>
        </p:nvSpPr>
        <p:spPr>
          <a:xfrm>
            <a:off x="12363085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3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g31638f2ec60_0_78"/>
          <p:cNvSpPr txBox="1"/>
          <p:nvPr/>
        </p:nvSpPr>
        <p:spPr>
          <a:xfrm>
            <a:off x="11137925" y="6607850"/>
            <a:ext cx="56223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 des perturbations et des lignes</a:t>
            </a:r>
            <a:endParaRPr sz="2245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1157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Les perturbations sont liées aux lignes, pas aux arrêts : modélisation délicate</a:t>
            </a:r>
            <a:endParaRPr sz="2245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endParaRPr sz="2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g31638f2ec60_0_78"/>
          <p:cNvSpPr txBox="1"/>
          <p:nvPr/>
        </p:nvSpPr>
        <p:spPr>
          <a:xfrm>
            <a:off x="1028700" y="996850"/>
            <a:ext cx="10496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problèmes surmontés 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g31638f2ec60_0_113"/>
          <p:cNvGrpSpPr/>
          <p:nvPr/>
        </p:nvGrpSpPr>
        <p:grpSpPr>
          <a:xfrm>
            <a:off x="-1257913" y="847873"/>
            <a:ext cx="8233608" cy="1363467"/>
            <a:chOff x="0" y="-47625"/>
            <a:chExt cx="2168508" cy="359100"/>
          </a:xfrm>
        </p:grpSpPr>
        <p:sp>
          <p:nvSpPr>
            <p:cNvPr id="218" name="Google Shape;218;g31638f2ec60_0_113"/>
            <p:cNvSpPr/>
            <p:nvPr/>
          </p:nvSpPr>
          <p:spPr>
            <a:xfrm>
              <a:off x="0" y="0"/>
              <a:ext cx="2168508" cy="311326"/>
            </a:xfrm>
            <a:custGeom>
              <a:avLst/>
              <a:gdLst/>
              <a:ahLst/>
              <a:cxnLst/>
              <a:rect l="l" t="t" r="r" b="b"/>
              <a:pathLst>
                <a:path w="2168508" h="311326" extrusionOk="0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31638f2ec60_0_113"/>
            <p:cNvSpPr txBox="1"/>
            <p:nvPr/>
          </p:nvSpPr>
          <p:spPr>
            <a:xfrm>
              <a:off x="0" y="-47625"/>
              <a:ext cx="2168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g31638f2ec60_0_113"/>
          <p:cNvGrpSpPr/>
          <p:nvPr/>
        </p:nvGrpSpPr>
        <p:grpSpPr>
          <a:xfrm>
            <a:off x="8503908" y="-507963"/>
            <a:ext cx="10044319" cy="10968105"/>
            <a:chOff x="0" y="-47625"/>
            <a:chExt cx="2645400" cy="2888700"/>
          </a:xfrm>
        </p:grpSpPr>
        <p:sp>
          <p:nvSpPr>
            <p:cNvPr id="221" name="Google Shape;221;g31638f2ec60_0_113"/>
            <p:cNvSpPr/>
            <p:nvPr/>
          </p:nvSpPr>
          <p:spPr>
            <a:xfrm>
              <a:off x="0" y="0"/>
              <a:ext cx="2645302" cy="2840986"/>
            </a:xfrm>
            <a:custGeom>
              <a:avLst/>
              <a:gdLst/>
              <a:ahLst/>
              <a:cxnLst/>
              <a:rect l="l" t="t" r="r" b="b"/>
              <a:pathLst>
                <a:path w="2645302" h="2840986" extrusionOk="0">
                  <a:moveTo>
                    <a:pt x="0" y="0"/>
                  </a:moveTo>
                  <a:lnTo>
                    <a:pt x="2645302" y="0"/>
                  </a:lnTo>
                  <a:lnTo>
                    <a:pt x="2645302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</p:sp>
        <p:sp>
          <p:nvSpPr>
            <p:cNvPr id="222" name="Google Shape;222;g31638f2ec60_0_113"/>
            <p:cNvSpPr txBox="1"/>
            <p:nvPr/>
          </p:nvSpPr>
          <p:spPr>
            <a:xfrm>
              <a:off x="0" y="-47625"/>
              <a:ext cx="26454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g31638f2ec60_0_113"/>
          <p:cNvGrpSpPr/>
          <p:nvPr/>
        </p:nvGrpSpPr>
        <p:grpSpPr>
          <a:xfrm>
            <a:off x="15116269" y="-971839"/>
            <a:ext cx="1943649" cy="1943649"/>
            <a:chOff x="0" y="0"/>
            <a:chExt cx="812800" cy="812800"/>
          </a:xfrm>
        </p:grpSpPr>
        <p:sp>
          <p:nvSpPr>
            <p:cNvPr id="224" name="Google Shape;224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g31638f2ec60_0_113"/>
          <p:cNvGrpSpPr/>
          <p:nvPr/>
        </p:nvGrpSpPr>
        <p:grpSpPr>
          <a:xfrm>
            <a:off x="7133276" y="847873"/>
            <a:ext cx="1183494" cy="1363467"/>
            <a:chOff x="0" y="-47625"/>
            <a:chExt cx="311700" cy="359100"/>
          </a:xfrm>
        </p:grpSpPr>
        <p:sp>
          <p:nvSpPr>
            <p:cNvPr id="227" name="Google Shape;227;g31638f2ec60_0_113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1638f2ec60_0_1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g31638f2ec60_0_113"/>
          <p:cNvGrpSpPr/>
          <p:nvPr/>
        </p:nvGrpSpPr>
        <p:grpSpPr>
          <a:xfrm>
            <a:off x="14567549" y="630565"/>
            <a:ext cx="548721" cy="548721"/>
            <a:chOff x="0" y="0"/>
            <a:chExt cx="812800" cy="812800"/>
          </a:xfrm>
        </p:grpSpPr>
        <p:sp>
          <p:nvSpPr>
            <p:cNvPr id="230" name="Google Shape;230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g31638f2ec60_0_113"/>
          <p:cNvGrpSpPr/>
          <p:nvPr/>
        </p:nvGrpSpPr>
        <p:grpSpPr>
          <a:xfrm>
            <a:off x="-1158781" y="5877822"/>
            <a:ext cx="1943649" cy="1943649"/>
            <a:chOff x="0" y="0"/>
            <a:chExt cx="812800" cy="812800"/>
          </a:xfrm>
        </p:grpSpPr>
        <p:sp>
          <p:nvSpPr>
            <p:cNvPr id="233" name="Google Shape;233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4E338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g31638f2ec60_0_113"/>
          <p:cNvGrpSpPr/>
          <p:nvPr/>
        </p:nvGrpSpPr>
        <p:grpSpPr>
          <a:xfrm>
            <a:off x="510537" y="7632591"/>
            <a:ext cx="548721" cy="548721"/>
            <a:chOff x="0" y="0"/>
            <a:chExt cx="812800" cy="812800"/>
          </a:xfrm>
        </p:grpSpPr>
        <p:sp>
          <p:nvSpPr>
            <p:cNvPr id="236" name="Google Shape;236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g31638f2ec60_0_1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39" name="Google Shape;239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g31638f2ec60_0_1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42" name="Google Shape;242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g31638f2ec60_0_113"/>
          <p:cNvSpPr/>
          <p:nvPr/>
        </p:nvSpPr>
        <p:spPr>
          <a:xfrm>
            <a:off x="6975697" y="6738408"/>
            <a:ext cx="3096261" cy="3068657"/>
          </a:xfrm>
          <a:custGeom>
            <a:avLst/>
            <a:gdLst/>
            <a:ahLst/>
            <a:cxnLst/>
            <a:rect l="l" t="t" r="r" b="b"/>
            <a:pathLst>
              <a:path w="3096261" h="3068657" extrusionOk="0">
                <a:moveTo>
                  <a:pt x="0" y="0"/>
                </a:moveTo>
                <a:lnTo>
                  <a:pt x="3096261" y="0"/>
                </a:lnTo>
                <a:lnTo>
                  <a:pt x="3096261" y="3068656"/>
                </a:lnTo>
                <a:lnTo>
                  <a:pt x="0" y="3068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5" name="Google Shape;245;g31638f2ec60_0_113"/>
          <p:cNvSpPr txBox="1"/>
          <p:nvPr/>
        </p:nvSpPr>
        <p:spPr>
          <a:xfrm>
            <a:off x="129050" y="996850"/>
            <a:ext cx="64860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 maintenant ?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g31638f2ec60_0_113"/>
          <p:cNvSpPr txBox="1"/>
          <p:nvPr/>
        </p:nvSpPr>
        <p:spPr>
          <a:xfrm>
            <a:off x="1814188" y="3283050"/>
            <a:ext cx="5660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Comment développer le projet ?</a:t>
            </a:r>
            <a:endParaRPr sz="2245" b="1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Faire une application ou intégrer le modèle aux applications d’IdFM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Ajouter les données météo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Tester le modèle sur mobile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Vérifier les précédents trains pour voir si on peut réduire le retard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endParaRPr sz="2245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g31638f2ec60_0_113"/>
          <p:cNvSpPr txBox="1"/>
          <p:nvPr/>
        </p:nvSpPr>
        <p:spPr>
          <a:xfrm>
            <a:off x="10813675" y="3283050"/>
            <a:ext cx="5660400" cy="51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Quels pourraient être les freins ?</a:t>
            </a:r>
            <a:r>
              <a:rPr lang="en-US"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245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Utilisation des APIs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problèmes de faux positifs</a:t>
            </a:r>
            <a:br>
              <a:rPr lang="en-US" sz="2245" b="0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245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Quelles ressources (données, de calcul) seraient intéressantes à mobiliser ?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météo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affluence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messages info-trafic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événements intempestifs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infos sur les trains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grèves 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données d’engagement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-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travaux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Personnalisé</PresentationFormat>
  <Paragraphs>47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Poppins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Clément Mandron</cp:lastModifiedBy>
  <cp:revision>1</cp:revision>
  <dcterms:created xsi:type="dcterms:W3CDTF">2006-08-16T00:00:00Z</dcterms:created>
  <dcterms:modified xsi:type="dcterms:W3CDTF">2024-12-18T10:40:03Z</dcterms:modified>
</cp:coreProperties>
</file>