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Poppi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hDNVdAJngjjHZiNsxzXINxI6ct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85df9efd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185df9ef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00059c87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200059c87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00059c871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200059c8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00059c87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200059c8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00059c871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200059c8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00059c871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200059c8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00059c871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200059c87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00059c871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200059c8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2" y="9233632"/>
            <a:ext cx="2667000" cy="7752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github.com/Zak-Hammal/Hackathon-IDFM" TargetMode="External"/><Relationship Id="rId5" Type="http://schemas.openxmlformats.org/officeDocument/2006/relationships/hyperlink" Target="https://www.figma.com/board/WdvWpmc09bHJHOEOD6P2uc/IDFM-Hackathon?node-id=0-1&amp;p=f&amp;t=3hAbe5D7GMAp0K08-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"/>
          <p:cNvGrpSpPr/>
          <p:nvPr/>
        </p:nvGrpSpPr>
        <p:grpSpPr>
          <a:xfrm>
            <a:off x="4398974" y="5515383"/>
            <a:ext cx="14446943" cy="1362901"/>
            <a:chOff x="0" y="-47625"/>
            <a:chExt cx="3804931" cy="358951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3804931" cy="311326"/>
            </a:xfrm>
            <a:custGeom>
              <a:rect b="b" l="l" r="r" t="t"/>
              <a:pathLst>
                <a:path extrusionOk="0" h="311326" w="3804931">
                  <a:moveTo>
                    <a:pt x="53589" y="0"/>
                  </a:moveTo>
                  <a:lnTo>
                    <a:pt x="3751342" y="0"/>
                  </a:lnTo>
                  <a:cubicBezTo>
                    <a:pt x="3765555" y="0"/>
                    <a:pt x="3779185" y="5646"/>
                    <a:pt x="3789235" y="15696"/>
                  </a:cubicBezTo>
                  <a:cubicBezTo>
                    <a:pt x="3799285" y="25746"/>
                    <a:pt x="3804931" y="39376"/>
                    <a:pt x="3804931" y="53589"/>
                  </a:cubicBezTo>
                  <a:lnTo>
                    <a:pt x="3804931" y="257737"/>
                  </a:lnTo>
                  <a:cubicBezTo>
                    <a:pt x="3804931" y="271949"/>
                    <a:pt x="3799285" y="285580"/>
                    <a:pt x="3789235" y="295630"/>
                  </a:cubicBezTo>
                  <a:cubicBezTo>
                    <a:pt x="3779185" y="305680"/>
                    <a:pt x="3765555" y="311326"/>
                    <a:pt x="3751342" y="311326"/>
                  </a:cubicBezTo>
                  <a:lnTo>
                    <a:pt x="53589" y="311326"/>
                  </a:lnTo>
                  <a:cubicBezTo>
                    <a:pt x="39376" y="311326"/>
                    <a:pt x="25746" y="305680"/>
                    <a:pt x="15696" y="295630"/>
                  </a:cubicBezTo>
                  <a:cubicBezTo>
                    <a:pt x="5646" y="285580"/>
                    <a:pt x="0" y="271949"/>
                    <a:pt x="0" y="257737"/>
                  </a:cubicBezTo>
                  <a:lnTo>
                    <a:pt x="0" y="53589"/>
                  </a:lnTo>
                  <a:cubicBezTo>
                    <a:pt x="0" y="39376"/>
                    <a:pt x="5646" y="25746"/>
                    <a:pt x="15696" y="15696"/>
                  </a:cubicBezTo>
                  <a:cubicBezTo>
                    <a:pt x="25746" y="5646"/>
                    <a:pt x="39376" y="0"/>
                    <a:pt x="53589" y="0"/>
                  </a:cubicBezTo>
                  <a:close/>
                </a:path>
              </a:pathLst>
            </a:custGeom>
            <a:solidFill>
              <a:srgbClr val="4F3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0" y="-47625"/>
              <a:ext cx="3804931" cy="35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4683025" y="5813700"/>
            <a:ext cx="11014800" cy="2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Projet </a:t>
            </a:r>
            <a:r>
              <a:rPr b="1" lang="en-US" sz="59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</a:t>
            </a:r>
            <a:r>
              <a:rPr b="1" lang="en-US" sz="59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mAIdfm</a:t>
            </a:r>
            <a:endParaRPr b="1" i="0" sz="5966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t/>
            </a:r>
            <a:endParaRPr b="1" i="0" sz="5966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 title="Logo illustre╠ü_Hackathon IA Mobilites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1613" y="69400"/>
            <a:ext cx="12044774" cy="55871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4647450" y="7379825"/>
            <a:ext cx="11553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Défi 4 - Personnaliser l'expérience utilisateur</a:t>
            </a:r>
            <a:endParaRPr b="0" i="0" sz="3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Lien Github / Gitlab :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Notre repo Github</a:t>
            </a:r>
            <a:endParaRPr sz="3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Lien présentation : </a:t>
            </a:r>
            <a:r>
              <a:rPr lang="en-US" sz="32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Lien FIGMA</a:t>
            </a:r>
            <a:endParaRPr sz="3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3185df9efd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41" y="1330397"/>
            <a:ext cx="17564925" cy="69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3200059c871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975" y="456075"/>
            <a:ext cx="13304051" cy="856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3200059c871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213" y="291224"/>
            <a:ext cx="14417575" cy="87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3200059c871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50" y="556013"/>
            <a:ext cx="17717699" cy="91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3200059c871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850" y="-87375"/>
            <a:ext cx="16422291" cy="104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3200059c871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738" y="777850"/>
            <a:ext cx="10354524" cy="87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3200059c871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00" y="1548500"/>
            <a:ext cx="16883601" cy="68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3200059c871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000" y="388675"/>
            <a:ext cx="16137977" cy="872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