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FDE7-3161-46D0-A9B3-9C9630A8E33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1198-8602-4460-8F92-1C51A25400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5282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FDE7-3161-46D0-A9B3-9C9630A8E33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1198-8602-4460-8F92-1C51A25400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41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FDE7-3161-46D0-A9B3-9C9630A8E33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1198-8602-4460-8F92-1C51A25400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6967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FDE7-3161-46D0-A9B3-9C9630A8E33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1198-8602-4460-8F92-1C51A25400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6723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FDE7-3161-46D0-A9B3-9C9630A8E33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1198-8602-4460-8F92-1C51A25400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03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FDE7-3161-46D0-A9B3-9C9630A8E33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1198-8602-4460-8F92-1C51A25400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552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FDE7-3161-46D0-A9B3-9C9630A8E33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1198-8602-4460-8F92-1C51A25400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2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FDE7-3161-46D0-A9B3-9C9630A8E33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1198-8602-4460-8F92-1C51A25400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7356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FDE7-3161-46D0-A9B3-9C9630A8E33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1198-8602-4460-8F92-1C51A25400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1825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FDE7-3161-46D0-A9B3-9C9630A8E33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1198-8602-4460-8F92-1C51A25400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820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FDE7-3161-46D0-A9B3-9C9630A8E33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1198-8602-4460-8F92-1C51A25400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231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EFDE7-3161-46D0-A9B3-9C9630A8E33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1198-8602-4460-8F92-1C51A25400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1120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00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7783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</dc:creator>
  <cp:lastModifiedBy>g</cp:lastModifiedBy>
  <cp:revision>4</cp:revision>
  <dcterms:created xsi:type="dcterms:W3CDTF">2023-03-01T17:48:21Z</dcterms:created>
  <dcterms:modified xsi:type="dcterms:W3CDTF">2023-03-03T21:17:58Z</dcterms:modified>
</cp:coreProperties>
</file>