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77" r:id="rId9"/>
    <p:sldId id="273" r:id="rId10"/>
    <p:sldId id="274" r:id="rId11"/>
    <p:sldId id="275" r:id="rId12"/>
    <p:sldId id="27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man, Marschall" userId="9990c836-a16d-4a8f-ad7e-b8a136cc006b" providerId="ADAL" clId="{FB43065C-C576-4326-A272-FA0C0593C9E0}"/>
    <pc:docChg chg="undo custSel addSld modSld">
      <pc:chgData name="Furman, Marschall" userId="9990c836-a16d-4a8f-ad7e-b8a136cc006b" providerId="ADAL" clId="{FB43065C-C576-4326-A272-FA0C0593C9E0}" dt="2021-09-21T14:11:17.996" v="2402" actId="14826"/>
      <pc:docMkLst>
        <pc:docMk/>
      </pc:docMkLst>
      <pc:sldChg chg="modSp mod">
        <pc:chgData name="Furman, Marschall" userId="9990c836-a16d-4a8f-ad7e-b8a136cc006b" providerId="ADAL" clId="{FB43065C-C576-4326-A272-FA0C0593C9E0}" dt="2021-09-20T22:18:07.749" v="2392" actId="1076"/>
        <pc:sldMkLst>
          <pc:docMk/>
          <pc:sldMk cId="2205833015" sldId="256"/>
        </pc:sldMkLst>
        <pc:spChg chg="mod">
          <ac:chgData name="Furman, Marschall" userId="9990c836-a16d-4a8f-ad7e-b8a136cc006b" providerId="ADAL" clId="{FB43065C-C576-4326-A272-FA0C0593C9E0}" dt="2021-09-20T18:28:55.706" v="1" actId="21"/>
          <ac:spMkLst>
            <pc:docMk/>
            <pc:sldMk cId="2205833015" sldId="256"/>
            <ac:spMk id="2" creationId="{69EE0A10-A44C-46CB-9A16-3912C878DC4F}"/>
          </ac:spMkLst>
        </pc:spChg>
        <pc:spChg chg="mod">
          <ac:chgData name="Furman, Marschall" userId="9990c836-a16d-4a8f-ad7e-b8a136cc006b" providerId="ADAL" clId="{FB43065C-C576-4326-A272-FA0C0593C9E0}" dt="2021-09-20T22:18:07.749" v="2392" actId="1076"/>
          <ac:spMkLst>
            <pc:docMk/>
            <pc:sldMk cId="2205833015" sldId="256"/>
            <ac:spMk id="3" creationId="{80261E56-B238-4ABF-8D1C-8AF704880E55}"/>
          </ac:spMkLst>
        </pc:spChg>
      </pc:sldChg>
      <pc:sldChg chg="addSp delSp modSp mod">
        <pc:chgData name="Furman, Marschall" userId="9990c836-a16d-4a8f-ad7e-b8a136cc006b" providerId="ADAL" clId="{FB43065C-C576-4326-A272-FA0C0593C9E0}" dt="2021-09-20T22:14:23.843" v="2329" actId="20577"/>
        <pc:sldMkLst>
          <pc:docMk/>
          <pc:sldMk cId="2200084086" sldId="257"/>
        </pc:sldMkLst>
        <pc:spChg chg="add mod">
          <ac:chgData name="Furman, Marschall" userId="9990c836-a16d-4a8f-ad7e-b8a136cc006b" providerId="ADAL" clId="{FB43065C-C576-4326-A272-FA0C0593C9E0}" dt="2021-09-20T22:13:56.461" v="2316" actId="1076"/>
          <ac:spMkLst>
            <pc:docMk/>
            <pc:sldMk cId="2200084086" sldId="257"/>
            <ac:spMk id="14" creationId="{9FD5FC92-56EF-4FDB-B614-5215353BC846}"/>
          </ac:spMkLst>
        </pc:spChg>
        <pc:spChg chg="add mod">
          <ac:chgData name="Furman, Marschall" userId="9990c836-a16d-4a8f-ad7e-b8a136cc006b" providerId="ADAL" clId="{FB43065C-C576-4326-A272-FA0C0593C9E0}" dt="2021-09-20T22:14:23.843" v="2329" actId="20577"/>
          <ac:spMkLst>
            <pc:docMk/>
            <pc:sldMk cId="2200084086" sldId="257"/>
            <ac:spMk id="15" creationId="{96BFDCA9-B4C5-49BD-9A13-6ADB19118BB2}"/>
          </ac:spMkLst>
        </pc:spChg>
        <pc:grpChg chg="add mod">
          <ac:chgData name="Furman, Marschall" userId="9990c836-a16d-4a8f-ad7e-b8a136cc006b" providerId="ADAL" clId="{FB43065C-C576-4326-A272-FA0C0593C9E0}" dt="2021-09-20T22:13:46.294" v="2313" actId="1076"/>
          <ac:grpSpMkLst>
            <pc:docMk/>
            <pc:sldMk cId="2200084086" sldId="257"/>
            <ac:grpSpMk id="16" creationId="{A5CC632B-FCAB-4AC1-9C18-EBE3A7E1FF53}"/>
          </ac:grpSpMkLst>
        </pc:grpChg>
        <pc:grpChg chg="add mod">
          <ac:chgData name="Furman, Marschall" userId="9990c836-a16d-4a8f-ad7e-b8a136cc006b" providerId="ADAL" clId="{FB43065C-C576-4326-A272-FA0C0593C9E0}" dt="2021-09-20T22:13:09.466" v="2310" actId="164"/>
          <ac:grpSpMkLst>
            <pc:docMk/>
            <pc:sldMk cId="2200084086" sldId="257"/>
            <ac:grpSpMk id="17" creationId="{B1B85D63-A567-4523-B790-FABC5115AEB4}"/>
          </ac:grpSpMkLst>
        </pc:grpChg>
        <pc:picChg chg="add del mod">
          <ac:chgData name="Furman, Marschall" userId="9990c836-a16d-4a8f-ad7e-b8a136cc006b" providerId="ADAL" clId="{FB43065C-C576-4326-A272-FA0C0593C9E0}" dt="2021-09-20T22:04:49.212" v="2190" actId="478"/>
          <ac:picMkLst>
            <pc:docMk/>
            <pc:sldMk cId="2200084086" sldId="257"/>
            <ac:picMk id="5" creationId="{C7F4E721-990B-4510-BE55-4FEA0131884A}"/>
          </ac:picMkLst>
        </pc:picChg>
        <pc:picChg chg="add del mod">
          <ac:chgData name="Furman, Marschall" userId="9990c836-a16d-4a8f-ad7e-b8a136cc006b" providerId="ADAL" clId="{FB43065C-C576-4326-A272-FA0C0593C9E0}" dt="2021-09-20T22:06:59.758" v="2192" actId="478"/>
          <ac:picMkLst>
            <pc:docMk/>
            <pc:sldMk cId="2200084086" sldId="257"/>
            <ac:picMk id="7" creationId="{F8CBCFD2-7A32-4FA8-8247-D8FE509D4E99}"/>
          </ac:picMkLst>
        </pc:picChg>
        <pc:picChg chg="add del mod">
          <ac:chgData name="Furman, Marschall" userId="9990c836-a16d-4a8f-ad7e-b8a136cc006b" providerId="ADAL" clId="{FB43065C-C576-4326-A272-FA0C0593C9E0}" dt="2021-09-20T22:07:20.349" v="2194" actId="478"/>
          <ac:picMkLst>
            <pc:docMk/>
            <pc:sldMk cId="2200084086" sldId="257"/>
            <ac:picMk id="9" creationId="{9A8F7DE9-BF45-4C92-ADB7-4353033CDE4C}"/>
          </ac:picMkLst>
        </pc:picChg>
        <pc:picChg chg="add mod">
          <ac:chgData name="Furman, Marschall" userId="9990c836-a16d-4a8f-ad7e-b8a136cc006b" providerId="ADAL" clId="{FB43065C-C576-4326-A272-FA0C0593C9E0}" dt="2021-09-20T22:13:43.070" v="2312" actId="14100"/>
          <ac:picMkLst>
            <pc:docMk/>
            <pc:sldMk cId="2200084086" sldId="257"/>
            <ac:picMk id="11" creationId="{EA217C10-05DF-42F2-9EB4-7CF5737C5349}"/>
          </ac:picMkLst>
        </pc:picChg>
        <pc:picChg chg="add mod">
          <ac:chgData name="Furman, Marschall" userId="9990c836-a16d-4a8f-ad7e-b8a136cc006b" providerId="ADAL" clId="{FB43065C-C576-4326-A272-FA0C0593C9E0}" dt="2021-09-20T22:13:37.829" v="2311" actId="14100"/>
          <ac:picMkLst>
            <pc:docMk/>
            <pc:sldMk cId="2200084086" sldId="257"/>
            <ac:picMk id="13" creationId="{76B192C3-AD01-44B7-8C8B-F5709B012FEF}"/>
          </ac:picMkLst>
        </pc:picChg>
      </pc:sldChg>
      <pc:sldChg chg="modSp mod">
        <pc:chgData name="Furman, Marschall" userId="9990c836-a16d-4a8f-ad7e-b8a136cc006b" providerId="ADAL" clId="{FB43065C-C576-4326-A272-FA0C0593C9E0}" dt="2021-09-20T20:39:39.572" v="1891"/>
        <pc:sldMkLst>
          <pc:docMk/>
          <pc:sldMk cId="363989174" sldId="260"/>
        </pc:sldMkLst>
        <pc:spChg chg="mod">
          <ac:chgData name="Furman, Marschall" userId="9990c836-a16d-4a8f-ad7e-b8a136cc006b" providerId="ADAL" clId="{FB43065C-C576-4326-A272-FA0C0593C9E0}" dt="2021-09-20T20:39:39.572" v="1891"/>
          <ac:spMkLst>
            <pc:docMk/>
            <pc:sldMk cId="363989174" sldId="260"/>
            <ac:spMk id="3" creationId="{1C0B5B9C-9528-4350-BD06-80FD97126837}"/>
          </ac:spMkLst>
        </pc:spChg>
      </pc:sldChg>
      <pc:sldChg chg="addSp modSp mod">
        <pc:chgData name="Furman, Marschall" userId="9990c836-a16d-4a8f-ad7e-b8a136cc006b" providerId="ADAL" clId="{FB43065C-C576-4326-A272-FA0C0593C9E0}" dt="2021-09-20T22:17:34.345" v="2348" actId="1076"/>
        <pc:sldMkLst>
          <pc:docMk/>
          <pc:sldMk cId="682303985" sldId="264"/>
        </pc:sldMkLst>
        <pc:spChg chg="mod">
          <ac:chgData name="Furman, Marschall" userId="9990c836-a16d-4a8f-ad7e-b8a136cc006b" providerId="ADAL" clId="{FB43065C-C576-4326-A272-FA0C0593C9E0}" dt="2021-09-20T22:17:25.407" v="2345" actId="14100"/>
          <ac:spMkLst>
            <pc:docMk/>
            <pc:sldMk cId="682303985" sldId="264"/>
            <ac:spMk id="3" creationId="{635CD079-F119-4E50-B7E7-1C6D99AFD092}"/>
          </ac:spMkLst>
        </pc:spChg>
        <pc:picChg chg="add mod">
          <ac:chgData name="Furman, Marschall" userId="9990c836-a16d-4a8f-ad7e-b8a136cc006b" providerId="ADAL" clId="{FB43065C-C576-4326-A272-FA0C0593C9E0}" dt="2021-09-20T22:17:34.345" v="2348" actId="1076"/>
          <ac:picMkLst>
            <pc:docMk/>
            <pc:sldMk cId="682303985" sldId="264"/>
            <ac:picMk id="5" creationId="{7ECCA31E-9ABA-4155-896A-48F32D26CE17}"/>
          </ac:picMkLst>
        </pc:picChg>
        <pc:picChg chg="add mod">
          <ac:chgData name="Furman, Marschall" userId="9990c836-a16d-4a8f-ad7e-b8a136cc006b" providerId="ADAL" clId="{FB43065C-C576-4326-A272-FA0C0593C9E0}" dt="2021-09-20T22:17:27.282" v="2346" actId="1076"/>
          <ac:picMkLst>
            <pc:docMk/>
            <pc:sldMk cId="682303985" sldId="264"/>
            <ac:picMk id="4098" creationId="{265C2E28-497A-44F1-9AD0-FDACF04C23FB}"/>
          </ac:picMkLst>
        </pc:picChg>
      </pc:sldChg>
      <pc:sldChg chg="addSp delSp modSp mod">
        <pc:chgData name="Furman, Marschall" userId="9990c836-a16d-4a8f-ad7e-b8a136cc006b" providerId="ADAL" clId="{FB43065C-C576-4326-A272-FA0C0593C9E0}" dt="2021-09-21T14:11:17.996" v="2402" actId="14826"/>
        <pc:sldMkLst>
          <pc:docMk/>
          <pc:sldMk cId="2583155211" sldId="266"/>
        </pc:sldMkLst>
        <pc:spChg chg="mod">
          <ac:chgData name="Furman, Marschall" userId="9990c836-a16d-4a8f-ad7e-b8a136cc006b" providerId="ADAL" clId="{FB43065C-C576-4326-A272-FA0C0593C9E0}" dt="2021-09-20T19:22:16.586" v="1041" actId="20577"/>
          <ac:spMkLst>
            <pc:docMk/>
            <pc:sldMk cId="2583155211" sldId="266"/>
            <ac:spMk id="2" creationId="{4F6A650B-9F8C-4BBE-B1FB-5E297EB4E58F}"/>
          </ac:spMkLst>
        </pc:spChg>
        <pc:spChg chg="mod">
          <ac:chgData name="Furman, Marschall" userId="9990c836-a16d-4a8f-ad7e-b8a136cc006b" providerId="ADAL" clId="{FB43065C-C576-4326-A272-FA0C0593C9E0}" dt="2021-09-20T19:23:43.044" v="1082" actId="1076"/>
          <ac:spMkLst>
            <pc:docMk/>
            <pc:sldMk cId="2583155211" sldId="266"/>
            <ac:spMk id="3" creationId="{DF13D2AE-D2AA-4C6F-84AB-740F315C3BE7}"/>
          </ac:spMkLst>
        </pc:spChg>
        <pc:spChg chg="add del mod">
          <ac:chgData name="Furman, Marschall" userId="9990c836-a16d-4a8f-ad7e-b8a136cc006b" providerId="ADAL" clId="{FB43065C-C576-4326-A272-FA0C0593C9E0}" dt="2021-09-20T18:48:08.324" v="223" actId="478"/>
          <ac:spMkLst>
            <pc:docMk/>
            <pc:sldMk cId="2583155211" sldId="266"/>
            <ac:spMk id="16" creationId="{AE0B2F0D-A327-49EF-952B-60C14182A10B}"/>
          </ac:spMkLst>
        </pc:spChg>
        <pc:spChg chg="add mod">
          <ac:chgData name="Furman, Marschall" userId="9990c836-a16d-4a8f-ad7e-b8a136cc006b" providerId="ADAL" clId="{FB43065C-C576-4326-A272-FA0C0593C9E0}" dt="2021-09-21T14:10:20.396" v="2401" actId="14826"/>
          <ac:spMkLst>
            <pc:docMk/>
            <pc:sldMk cId="2583155211" sldId="266"/>
            <ac:spMk id="18" creationId="{05F96EB8-ED9D-4999-A93D-24F88F673D63}"/>
          </ac:spMkLst>
        </pc:spChg>
        <pc:spChg chg="add mod">
          <ac:chgData name="Furman, Marschall" userId="9990c836-a16d-4a8f-ad7e-b8a136cc006b" providerId="ADAL" clId="{FB43065C-C576-4326-A272-FA0C0593C9E0}" dt="2021-09-21T14:09:08.808" v="2400" actId="14826"/>
          <ac:spMkLst>
            <pc:docMk/>
            <pc:sldMk cId="2583155211" sldId="266"/>
            <ac:spMk id="20" creationId="{C18FA44A-4EDE-4287-8FCE-BFC8DFED542B}"/>
          </ac:spMkLst>
        </pc:spChg>
        <pc:spChg chg="add mod">
          <ac:chgData name="Furman, Marschall" userId="9990c836-a16d-4a8f-ad7e-b8a136cc006b" providerId="ADAL" clId="{FB43065C-C576-4326-A272-FA0C0593C9E0}" dt="2021-09-21T14:11:17.996" v="2402" actId="14826"/>
          <ac:spMkLst>
            <pc:docMk/>
            <pc:sldMk cId="2583155211" sldId="266"/>
            <ac:spMk id="24" creationId="{9FD11EDA-65C0-4981-9BEF-0409ECB32607}"/>
          </ac:spMkLst>
        </pc:spChg>
        <pc:grpChg chg="add del mod">
          <ac:chgData name="Furman, Marschall" userId="9990c836-a16d-4a8f-ad7e-b8a136cc006b" providerId="ADAL" clId="{FB43065C-C576-4326-A272-FA0C0593C9E0}" dt="2021-09-20T18:47:29.634" v="184" actId="478"/>
          <ac:grpSpMkLst>
            <pc:docMk/>
            <pc:sldMk cId="2583155211" sldId="266"/>
            <ac:grpSpMk id="15" creationId="{CE37F18C-ED20-497B-92EE-55E346ED0134}"/>
          </ac:grpSpMkLst>
        </pc:grpChg>
        <pc:grpChg chg="add mod">
          <ac:chgData name="Furman, Marschall" userId="9990c836-a16d-4a8f-ad7e-b8a136cc006b" providerId="ADAL" clId="{FB43065C-C576-4326-A272-FA0C0593C9E0}" dt="2021-09-21T14:10:20.396" v="2401" actId="14826"/>
          <ac:grpSpMkLst>
            <pc:docMk/>
            <pc:sldMk cId="2583155211" sldId="266"/>
            <ac:grpSpMk id="19" creationId="{1572E828-19AB-4D2D-9A33-531F2493E776}"/>
          </ac:grpSpMkLst>
        </pc:grpChg>
        <pc:grpChg chg="add mod">
          <ac:chgData name="Furman, Marschall" userId="9990c836-a16d-4a8f-ad7e-b8a136cc006b" providerId="ADAL" clId="{FB43065C-C576-4326-A272-FA0C0593C9E0}" dt="2021-09-21T14:09:08.808" v="2400" actId="14826"/>
          <ac:grpSpMkLst>
            <pc:docMk/>
            <pc:sldMk cId="2583155211" sldId="266"/>
            <ac:grpSpMk id="21" creationId="{72ECA4F8-6A85-4E3F-844F-54FA52B7D786}"/>
          </ac:grpSpMkLst>
        </pc:grpChg>
        <pc:grpChg chg="add mod">
          <ac:chgData name="Furman, Marschall" userId="9990c836-a16d-4a8f-ad7e-b8a136cc006b" providerId="ADAL" clId="{FB43065C-C576-4326-A272-FA0C0593C9E0}" dt="2021-09-21T14:11:17.996" v="2402" actId="14826"/>
          <ac:grpSpMkLst>
            <pc:docMk/>
            <pc:sldMk cId="2583155211" sldId="266"/>
            <ac:grpSpMk id="25" creationId="{9010D133-BB79-48C7-BB59-AEBC2B32E6F7}"/>
          </ac:grpSpMkLst>
        </pc:grpChg>
        <pc:picChg chg="add del mod modCrop">
          <ac:chgData name="Furman, Marschall" userId="9990c836-a16d-4a8f-ad7e-b8a136cc006b" providerId="ADAL" clId="{FB43065C-C576-4326-A272-FA0C0593C9E0}" dt="2021-09-20T18:43:03.893" v="165" actId="478"/>
          <ac:picMkLst>
            <pc:docMk/>
            <pc:sldMk cId="2583155211" sldId="266"/>
            <ac:picMk id="5" creationId="{FAD9A4CD-3853-4470-8EFB-DE7998D532C9}"/>
          </ac:picMkLst>
        </pc:picChg>
        <pc:picChg chg="add mod modCrop">
          <ac:chgData name="Furman, Marschall" userId="9990c836-a16d-4a8f-ad7e-b8a136cc006b" providerId="ADAL" clId="{FB43065C-C576-4326-A272-FA0C0593C9E0}" dt="2021-09-21T14:09:08.808" v="2400" actId="14826"/>
          <ac:picMkLst>
            <pc:docMk/>
            <pc:sldMk cId="2583155211" sldId="266"/>
            <ac:picMk id="7" creationId="{D501FA77-F7C0-406B-B181-EE6CAEE7433B}"/>
          </ac:picMkLst>
        </pc:picChg>
        <pc:picChg chg="add mod topLvl modCrop">
          <ac:chgData name="Furman, Marschall" userId="9990c836-a16d-4a8f-ad7e-b8a136cc006b" providerId="ADAL" clId="{FB43065C-C576-4326-A272-FA0C0593C9E0}" dt="2021-09-21T14:10:20.396" v="2401" actId="14826"/>
          <ac:picMkLst>
            <pc:docMk/>
            <pc:sldMk cId="2583155211" sldId="266"/>
            <ac:picMk id="9" creationId="{33D7464B-B7C0-43BA-B66F-B8A0AE89A534}"/>
          </ac:picMkLst>
        </pc:picChg>
        <pc:picChg chg="add del mod modCrop">
          <ac:chgData name="Furman, Marschall" userId="9990c836-a16d-4a8f-ad7e-b8a136cc006b" providerId="ADAL" clId="{FB43065C-C576-4326-A272-FA0C0593C9E0}" dt="2021-09-20T18:43:05.348" v="166" actId="478"/>
          <ac:picMkLst>
            <pc:docMk/>
            <pc:sldMk cId="2583155211" sldId="266"/>
            <ac:picMk id="10" creationId="{5994242F-2D56-4F5D-B5A6-056F1A048075}"/>
          </ac:picMkLst>
        </pc:picChg>
        <pc:picChg chg="add mod">
          <ac:chgData name="Furman, Marschall" userId="9990c836-a16d-4a8f-ad7e-b8a136cc006b" providerId="ADAL" clId="{FB43065C-C576-4326-A272-FA0C0593C9E0}" dt="2021-09-20T18:50:20.155" v="284" actId="1076"/>
          <ac:picMkLst>
            <pc:docMk/>
            <pc:sldMk cId="2583155211" sldId="266"/>
            <ac:picMk id="12" creationId="{0C554B7E-7A2B-4922-9D5B-4E0F6735A14F}"/>
          </ac:picMkLst>
        </pc:picChg>
        <pc:picChg chg="add del mod topLvl">
          <ac:chgData name="Furman, Marschall" userId="9990c836-a16d-4a8f-ad7e-b8a136cc006b" providerId="ADAL" clId="{FB43065C-C576-4326-A272-FA0C0593C9E0}" dt="2021-09-20T18:47:29.634" v="184" actId="478"/>
          <ac:picMkLst>
            <pc:docMk/>
            <pc:sldMk cId="2583155211" sldId="266"/>
            <ac:picMk id="14" creationId="{3407A089-E9C9-4672-B42A-A85716932DA2}"/>
          </ac:picMkLst>
        </pc:picChg>
        <pc:picChg chg="add del mod">
          <ac:chgData name="Furman, Marschall" userId="9990c836-a16d-4a8f-ad7e-b8a136cc006b" providerId="ADAL" clId="{FB43065C-C576-4326-A272-FA0C0593C9E0}" dt="2021-09-20T18:48:11.098" v="224" actId="478"/>
          <ac:picMkLst>
            <pc:docMk/>
            <pc:sldMk cId="2583155211" sldId="266"/>
            <ac:picMk id="17" creationId="{1B18E9D9-D91D-4E29-A720-FC00B118A0A7}"/>
          </ac:picMkLst>
        </pc:picChg>
        <pc:picChg chg="add mod">
          <ac:chgData name="Furman, Marschall" userId="9990c836-a16d-4a8f-ad7e-b8a136cc006b" providerId="ADAL" clId="{FB43065C-C576-4326-A272-FA0C0593C9E0}" dt="2021-09-21T14:11:17.996" v="2402" actId="14826"/>
          <ac:picMkLst>
            <pc:docMk/>
            <pc:sldMk cId="2583155211" sldId="266"/>
            <ac:picMk id="23" creationId="{C5B2BFC5-ADC2-469F-B349-C0F844039746}"/>
          </ac:picMkLst>
        </pc:picChg>
      </pc:sldChg>
      <pc:sldChg chg="modSp mod">
        <pc:chgData name="Furman, Marschall" userId="9990c836-a16d-4a8f-ad7e-b8a136cc006b" providerId="ADAL" clId="{FB43065C-C576-4326-A272-FA0C0593C9E0}" dt="2021-09-21T13:56:43.097" v="2399" actId="1037"/>
        <pc:sldMkLst>
          <pc:docMk/>
          <pc:sldMk cId="2476931241" sldId="267"/>
        </pc:sldMkLst>
        <pc:picChg chg="mod">
          <ac:chgData name="Furman, Marschall" userId="9990c836-a16d-4a8f-ad7e-b8a136cc006b" providerId="ADAL" clId="{FB43065C-C576-4326-A272-FA0C0593C9E0}" dt="2021-09-21T13:56:43.097" v="2399" actId="1037"/>
          <ac:picMkLst>
            <pc:docMk/>
            <pc:sldMk cId="2476931241" sldId="267"/>
            <ac:picMk id="7" creationId="{8E6EF0B4-D5FE-433E-B318-B7408F080650}"/>
          </ac:picMkLst>
        </pc:picChg>
      </pc:sldChg>
      <pc:sldChg chg="addSp delSp modSp mod">
        <pc:chgData name="Furman, Marschall" userId="9990c836-a16d-4a8f-ad7e-b8a136cc006b" providerId="ADAL" clId="{FB43065C-C576-4326-A272-FA0C0593C9E0}" dt="2021-09-20T21:07:44.599" v="2188" actId="15"/>
        <pc:sldMkLst>
          <pc:docMk/>
          <pc:sldMk cId="321462897" sldId="268"/>
        </pc:sldMkLst>
        <pc:spChg chg="mod">
          <ac:chgData name="Furman, Marschall" userId="9990c836-a16d-4a8f-ad7e-b8a136cc006b" providerId="ADAL" clId="{FB43065C-C576-4326-A272-FA0C0593C9E0}" dt="2021-09-20T19:17:42.541" v="843" actId="20577"/>
          <ac:spMkLst>
            <pc:docMk/>
            <pc:sldMk cId="321462897" sldId="268"/>
            <ac:spMk id="2" creationId="{DBA0D9DA-8F17-4546-975B-40B982941C3A}"/>
          </ac:spMkLst>
        </pc:spChg>
        <pc:spChg chg="mod">
          <ac:chgData name="Furman, Marschall" userId="9990c836-a16d-4a8f-ad7e-b8a136cc006b" providerId="ADAL" clId="{FB43065C-C576-4326-A272-FA0C0593C9E0}" dt="2021-09-20T21:07:44.599" v="2188" actId="15"/>
          <ac:spMkLst>
            <pc:docMk/>
            <pc:sldMk cId="321462897" sldId="268"/>
            <ac:spMk id="3" creationId="{DFB0F926-971F-40CF-9A20-949924422FB4}"/>
          </ac:spMkLst>
        </pc:spChg>
        <pc:picChg chg="add del mod modCrop">
          <ac:chgData name="Furman, Marschall" userId="9990c836-a16d-4a8f-ad7e-b8a136cc006b" providerId="ADAL" clId="{FB43065C-C576-4326-A272-FA0C0593C9E0}" dt="2021-09-20T19:20:07.168" v="975" actId="478"/>
          <ac:picMkLst>
            <pc:docMk/>
            <pc:sldMk cId="321462897" sldId="268"/>
            <ac:picMk id="5" creationId="{6D531056-AFA6-46E3-A0E1-D9546FB81B2B}"/>
          </ac:picMkLst>
        </pc:picChg>
      </pc:sldChg>
      <pc:sldChg chg="addSp modSp mod">
        <pc:chgData name="Furman, Marschall" userId="9990c836-a16d-4a8f-ad7e-b8a136cc006b" providerId="ADAL" clId="{FB43065C-C576-4326-A272-FA0C0593C9E0}" dt="2021-09-20T20:36:20.634" v="1716" actId="1076"/>
        <pc:sldMkLst>
          <pc:docMk/>
          <pc:sldMk cId="2988043356" sldId="269"/>
        </pc:sldMkLst>
        <pc:picChg chg="add mod">
          <ac:chgData name="Furman, Marschall" userId="9990c836-a16d-4a8f-ad7e-b8a136cc006b" providerId="ADAL" clId="{FB43065C-C576-4326-A272-FA0C0593C9E0}" dt="2021-09-20T20:36:20.634" v="1716" actId="1076"/>
          <ac:picMkLst>
            <pc:docMk/>
            <pc:sldMk cId="2988043356" sldId="269"/>
            <ac:picMk id="4" creationId="{6E8D24AC-CFAE-476D-8070-E0ADD59C110D}"/>
          </ac:picMkLst>
        </pc:picChg>
      </pc:sldChg>
      <pc:sldChg chg="addSp delSp modSp mod">
        <pc:chgData name="Furman, Marschall" userId="9990c836-a16d-4a8f-ad7e-b8a136cc006b" providerId="ADAL" clId="{FB43065C-C576-4326-A272-FA0C0593C9E0}" dt="2021-09-20T20:58:09.159" v="2056" actId="20577"/>
        <pc:sldMkLst>
          <pc:docMk/>
          <pc:sldMk cId="3843929167" sldId="270"/>
        </pc:sldMkLst>
        <pc:spChg chg="mod">
          <ac:chgData name="Furman, Marschall" userId="9990c836-a16d-4a8f-ad7e-b8a136cc006b" providerId="ADAL" clId="{FB43065C-C576-4326-A272-FA0C0593C9E0}" dt="2021-09-20T20:58:09.159" v="2056" actId="20577"/>
          <ac:spMkLst>
            <pc:docMk/>
            <pc:sldMk cId="3843929167" sldId="270"/>
            <ac:spMk id="3" creationId="{76D12E77-5DA5-49B2-A28A-E6CB4F747136}"/>
          </ac:spMkLst>
        </pc:spChg>
        <pc:spChg chg="add del">
          <ac:chgData name="Furman, Marschall" userId="9990c836-a16d-4a8f-ad7e-b8a136cc006b" providerId="ADAL" clId="{FB43065C-C576-4326-A272-FA0C0593C9E0}" dt="2021-09-20T20:15:18.939" v="1353"/>
          <ac:spMkLst>
            <pc:docMk/>
            <pc:sldMk cId="3843929167" sldId="270"/>
            <ac:spMk id="4" creationId="{0997C5D1-60F8-4651-A5FA-DE6ECA9B5F2F}"/>
          </ac:spMkLst>
        </pc:spChg>
        <pc:picChg chg="add mod">
          <ac:chgData name="Furman, Marschall" userId="9990c836-a16d-4a8f-ad7e-b8a136cc006b" providerId="ADAL" clId="{FB43065C-C576-4326-A272-FA0C0593C9E0}" dt="2021-09-20T20:19:04.127" v="1581" actId="1076"/>
          <ac:picMkLst>
            <pc:docMk/>
            <pc:sldMk cId="3843929167" sldId="270"/>
            <ac:picMk id="6" creationId="{85D0369B-3DDE-40F7-8C8B-BFD8A1DDC5B8}"/>
          </ac:picMkLst>
        </pc:picChg>
      </pc:sldChg>
      <pc:sldChg chg="modSp mod">
        <pc:chgData name="Furman, Marschall" userId="9990c836-a16d-4a8f-ad7e-b8a136cc006b" providerId="ADAL" clId="{FB43065C-C576-4326-A272-FA0C0593C9E0}" dt="2021-09-20T20:41:13.601" v="2037" actId="20577"/>
        <pc:sldMkLst>
          <pc:docMk/>
          <pc:sldMk cId="479229550" sldId="271"/>
        </pc:sldMkLst>
        <pc:spChg chg="mod">
          <ac:chgData name="Furman, Marschall" userId="9990c836-a16d-4a8f-ad7e-b8a136cc006b" providerId="ADAL" clId="{FB43065C-C576-4326-A272-FA0C0593C9E0}" dt="2021-09-20T20:41:13.601" v="2037" actId="20577"/>
          <ac:spMkLst>
            <pc:docMk/>
            <pc:sldMk cId="479229550" sldId="271"/>
            <ac:spMk id="3" creationId="{9B443586-8AF2-47A0-BEC0-DCA947C58DE3}"/>
          </ac:spMkLst>
        </pc:spChg>
      </pc:sldChg>
      <pc:sldChg chg="modSp mod">
        <pc:chgData name="Furman, Marschall" userId="9990c836-a16d-4a8f-ad7e-b8a136cc006b" providerId="ADAL" clId="{FB43065C-C576-4326-A272-FA0C0593C9E0}" dt="2021-09-20T20:35:38.199" v="1713" actId="20577"/>
        <pc:sldMkLst>
          <pc:docMk/>
          <pc:sldMk cId="811843741" sldId="272"/>
        </pc:sldMkLst>
        <pc:spChg chg="mod">
          <ac:chgData name="Furman, Marschall" userId="9990c836-a16d-4a8f-ad7e-b8a136cc006b" providerId="ADAL" clId="{FB43065C-C576-4326-A272-FA0C0593C9E0}" dt="2021-09-20T20:35:38.199" v="1713" actId="20577"/>
          <ac:spMkLst>
            <pc:docMk/>
            <pc:sldMk cId="811843741" sldId="272"/>
            <ac:spMk id="3" creationId="{A1F12FB2-ACAE-46BC-9DF5-2DB8D30A9082}"/>
          </ac:spMkLst>
        </pc:spChg>
      </pc:sldChg>
      <pc:sldChg chg="addSp delSp modSp mod">
        <pc:chgData name="Furman, Marschall" userId="9990c836-a16d-4a8f-ad7e-b8a136cc006b" providerId="ADAL" clId="{FB43065C-C576-4326-A272-FA0C0593C9E0}" dt="2021-09-20T19:10:52.623" v="727" actId="1076"/>
        <pc:sldMkLst>
          <pc:docMk/>
          <pc:sldMk cId="2016225171" sldId="276"/>
        </pc:sldMkLst>
        <pc:spChg chg="mod">
          <ac:chgData name="Furman, Marschall" userId="9990c836-a16d-4a8f-ad7e-b8a136cc006b" providerId="ADAL" clId="{FB43065C-C576-4326-A272-FA0C0593C9E0}" dt="2021-09-20T19:10:44.488" v="726" actId="20577"/>
          <ac:spMkLst>
            <pc:docMk/>
            <pc:sldMk cId="2016225171" sldId="276"/>
            <ac:spMk id="3" creationId="{49E798FC-2B18-441E-A698-15AA375B3388}"/>
          </ac:spMkLst>
        </pc:spChg>
        <pc:spChg chg="add del">
          <ac:chgData name="Furman, Marschall" userId="9990c836-a16d-4a8f-ad7e-b8a136cc006b" providerId="ADAL" clId="{FB43065C-C576-4326-A272-FA0C0593C9E0}" dt="2021-09-20T18:51:42.195" v="303"/>
          <ac:spMkLst>
            <pc:docMk/>
            <pc:sldMk cId="2016225171" sldId="276"/>
            <ac:spMk id="4" creationId="{169EA29E-1831-4569-B38A-7658EA4EE4FF}"/>
          </ac:spMkLst>
        </pc:spChg>
        <pc:picChg chg="add mod modCrop">
          <ac:chgData name="Furman, Marschall" userId="9990c836-a16d-4a8f-ad7e-b8a136cc006b" providerId="ADAL" clId="{FB43065C-C576-4326-A272-FA0C0593C9E0}" dt="2021-09-20T19:10:52.623" v="727" actId="1076"/>
          <ac:picMkLst>
            <pc:docMk/>
            <pc:sldMk cId="2016225171" sldId="276"/>
            <ac:picMk id="6" creationId="{1AE5460D-CC1E-444A-A49C-12E7EDF6E669}"/>
          </ac:picMkLst>
        </pc:picChg>
      </pc:sldChg>
      <pc:sldChg chg="addSp delSp modSp add mod">
        <pc:chgData name="Furman, Marschall" userId="9990c836-a16d-4a8f-ad7e-b8a136cc006b" providerId="ADAL" clId="{FB43065C-C576-4326-A272-FA0C0593C9E0}" dt="2021-09-20T21:00:45.539" v="2060" actId="1076"/>
        <pc:sldMkLst>
          <pc:docMk/>
          <pc:sldMk cId="1285963329" sldId="277"/>
        </pc:sldMkLst>
        <pc:spChg chg="mod">
          <ac:chgData name="Furman, Marschall" userId="9990c836-a16d-4a8f-ad7e-b8a136cc006b" providerId="ADAL" clId="{FB43065C-C576-4326-A272-FA0C0593C9E0}" dt="2021-09-20T19:51:13.539" v="1237" actId="20577"/>
          <ac:spMkLst>
            <pc:docMk/>
            <pc:sldMk cId="1285963329" sldId="277"/>
            <ac:spMk id="3" creationId="{DFB0F926-971F-40CF-9A20-949924422FB4}"/>
          </ac:spMkLst>
        </pc:spChg>
        <pc:spChg chg="add mod">
          <ac:chgData name="Furman, Marschall" userId="9990c836-a16d-4a8f-ad7e-b8a136cc006b" providerId="ADAL" clId="{FB43065C-C576-4326-A272-FA0C0593C9E0}" dt="2021-09-20T21:00:41.283" v="2059" actId="1076"/>
          <ac:spMkLst>
            <pc:docMk/>
            <pc:sldMk cId="1285963329" sldId="277"/>
            <ac:spMk id="4" creationId="{04EAA94E-4C70-4BB7-80BB-AA9D53FA025C}"/>
          </ac:spMkLst>
        </pc:spChg>
        <pc:spChg chg="add del">
          <ac:chgData name="Furman, Marschall" userId="9990c836-a16d-4a8f-ad7e-b8a136cc006b" providerId="ADAL" clId="{FB43065C-C576-4326-A272-FA0C0593C9E0}" dt="2021-09-20T19:19:26.837" v="966"/>
          <ac:spMkLst>
            <pc:docMk/>
            <pc:sldMk cId="1285963329" sldId="277"/>
            <ac:spMk id="6" creationId="{8D18F85E-302B-4283-995F-C28B0E370BCC}"/>
          </ac:spMkLst>
        </pc:spChg>
        <pc:spChg chg="add del">
          <ac:chgData name="Furman, Marschall" userId="9990c836-a16d-4a8f-ad7e-b8a136cc006b" providerId="ADAL" clId="{FB43065C-C576-4326-A272-FA0C0593C9E0}" dt="2021-09-20T19:19:29.901" v="968"/>
          <ac:spMkLst>
            <pc:docMk/>
            <pc:sldMk cId="1285963329" sldId="277"/>
            <ac:spMk id="7" creationId="{39189BB3-D251-45A1-A5B5-FEEB26EC4497}"/>
          </ac:spMkLst>
        </pc:spChg>
        <pc:spChg chg="add del">
          <ac:chgData name="Furman, Marschall" userId="9990c836-a16d-4a8f-ad7e-b8a136cc006b" providerId="ADAL" clId="{FB43065C-C576-4326-A272-FA0C0593C9E0}" dt="2021-09-20T19:50:31.901" v="1226"/>
          <ac:spMkLst>
            <pc:docMk/>
            <pc:sldMk cId="1285963329" sldId="277"/>
            <ac:spMk id="9" creationId="{8AE4579D-E75C-4A08-983F-8D6AEBD54F87}"/>
          </ac:spMkLst>
        </pc:spChg>
        <pc:grpChg chg="add mod">
          <ac:chgData name="Furman, Marschall" userId="9990c836-a16d-4a8f-ad7e-b8a136cc006b" providerId="ADAL" clId="{FB43065C-C576-4326-A272-FA0C0593C9E0}" dt="2021-09-20T19:50:54.561" v="1233" actId="14100"/>
          <ac:grpSpMkLst>
            <pc:docMk/>
            <pc:sldMk cId="1285963329" sldId="277"/>
            <ac:grpSpMk id="8" creationId="{57E1E98C-CCAF-4498-896C-0E613528C0E8}"/>
          </ac:grpSpMkLst>
        </pc:grpChg>
        <pc:picChg chg="mod">
          <ac:chgData name="Furman, Marschall" userId="9990c836-a16d-4a8f-ad7e-b8a136cc006b" providerId="ADAL" clId="{FB43065C-C576-4326-A272-FA0C0593C9E0}" dt="2021-09-20T21:00:45.539" v="2060" actId="1076"/>
          <ac:picMkLst>
            <pc:docMk/>
            <pc:sldMk cId="1285963329" sldId="277"/>
            <ac:picMk id="5" creationId="{6D531056-AFA6-46E3-A0E1-D9546FB81B2B}"/>
          </ac:picMkLst>
        </pc:picChg>
      </pc:sldChg>
    </pc:docChg>
  </pc:docChgLst>
  <pc:docChgLst>
    <pc:chgData name="Kulikowski, Nichole" userId="57ff15b5-e3a5-40f9-8a57-3abf586633b7" providerId="ADAL" clId="{FBA122BE-FD1D-42A9-ACE0-75E0BB731B4D}"/>
    <pc:docChg chg="undo redo custSel addSld delSld modSld sldOrd modMainMaster">
      <pc:chgData name="Kulikowski, Nichole" userId="57ff15b5-e3a5-40f9-8a57-3abf586633b7" providerId="ADAL" clId="{FBA122BE-FD1D-42A9-ACE0-75E0BB731B4D}" dt="2021-09-21T15:52:29.502" v="8519" actId="20577"/>
      <pc:docMkLst>
        <pc:docMk/>
      </pc:docMkLst>
      <pc:sldChg chg="modSp mod">
        <pc:chgData name="Kulikowski, Nichole" userId="57ff15b5-e3a5-40f9-8a57-3abf586633b7" providerId="ADAL" clId="{FBA122BE-FD1D-42A9-ACE0-75E0BB731B4D}" dt="2021-09-21T13:48:38.866" v="8121" actId="20577"/>
        <pc:sldMkLst>
          <pc:docMk/>
          <pc:sldMk cId="2205833015" sldId="256"/>
        </pc:sldMkLst>
        <pc:spChg chg="mod">
          <ac:chgData name="Kulikowski, Nichole" userId="57ff15b5-e3a5-40f9-8a57-3abf586633b7" providerId="ADAL" clId="{FBA122BE-FD1D-42A9-ACE0-75E0BB731B4D}" dt="2021-09-21T13:48:03.295" v="8086" actId="14100"/>
          <ac:spMkLst>
            <pc:docMk/>
            <pc:sldMk cId="2205833015" sldId="256"/>
            <ac:spMk id="2" creationId="{69EE0A10-A44C-46CB-9A16-3912C878DC4F}"/>
          </ac:spMkLst>
        </pc:spChg>
        <pc:spChg chg="mod">
          <ac:chgData name="Kulikowski, Nichole" userId="57ff15b5-e3a5-40f9-8a57-3abf586633b7" providerId="ADAL" clId="{FBA122BE-FD1D-42A9-ACE0-75E0BB731B4D}" dt="2021-09-21T13:48:38.866" v="8121" actId="20577"/>
          <ac:spMkLst>
            <pc:docMk/>
            <pc:sldMk cId="2205833015" sldId="256"/>
            <ac:spMk id="3" creationId="{80261E56-B238-4ABF-8D1C-8AF704880E55}"/>
          </ac:spMkLst>
        </pc:spChg>
      </pc:sldChg>
      <pc:sldChg chg="modSp mod">
        <pc:chgData name="Kulikowski, Nichole" userId="57ff15b5-e3a5-40f9-8a57-3abf586633b7" providerId="ADAL" clId="{FBA122BE-FD1D-42A9-ACE0-75E0BB731B4D}" dt="2021-09-21T13:50:00.360" v="8133" actId="20577"/>
        <pc:sldMkLst>
          <pc:docMk/>
          <pc:sldMk cId="2200084086" sldId="257"/>
        </pc:sldMkLst>
        <pc:spChg chg="mod">
          <ac:chgData name="Kulikowski, Nichole" userId="57ff15b5-e3a5-40f9-8a57-3abf586633b7" providerId="ADAL" clId="{FBA122BE-FD1D-42A9-ACE0-75E0BB731B4D}" dt="2021-09-21T13:50:00.360" v="8133" actId="20577"/>
          <ac:spMkLst>
            <pc:docMk/>
            <pc:sldMk cId="2200084086" sldId="257"/>
            <ac:spMk id="2" creationId="{8AE2CF25-3788-47A9-A0EC-CE5B78558EE6}"/>
          </ac:spMkLst>
        </pc:spChg>
        <pc:spChg chg="mod">
          <ac:chgData name="Kulikowski, Nichole" userId="57ff15b5-e3a5-40f9-8a57-3abf586633b7" providerId="ADAL" clId="{FBA122BE-FD1D-42A9-ACE0-75E0BB731B4D}" dt="2021-09-20T22:00:55.898" v="7561" actId="1076"/>
          <ac:spMkLst>
            <pc:docMk/>
            <pc:sldMk cId="2200084086" sldId="257"/>
            <ac:spMk id="3" creationId="{3019F120-8782-44BF-A414-D51B1706DBC1}"/>
          </ac:spMkLst>
        </pc:spChg>
      </pc:sldChg>
      <pc:sldChg chg="addSp delSp modSp mod">
        <pc:chgData name="Kulikowski, Nichole" userId="57ff15b5-e3a5-40f9-8a57-3abf586633b7" providerId="ADAL" clId="{FBA122BE-FD1D-42A9-ACE0-75E0BB731B4D}" dt="2021-09-21T13:46:21.428" v="8019" actId="20577"/>
        <pc:sldMkLst>
          <pc:docMk/>
          <pc:sldMk cId="1945067193" sldId="258"/>
        </pc:sldMkLst>
        <pc:spChg chg="mod">
          <ac:chgData name="Kulikowski, Nichole" userId="57ff15b5-e3a5-40f9-8a57-3abf586633b7" providerId="ADAL" clId="{FBA122BE-FD1D-42A9-ACE0-75E0BB731B4D}" dt="2021-09-21T13:46:21.428" v="8019" actId="20577"/>
          <ac:spMkLst>
            <pc:docMk/>
            <pc:sldMk cId="1945067193" sldId="258"/>
            <ac:spMk id="2" creationId="{EE654C9F-CCBD-49D6-B2E5-18ECC2402272}"/>
          </ac:spMkLst>
        </pc:spChg>
        <pc:spChg chg="del">
          <ac:chgData name="Kulikowski, Nichole" userId="57ff15b5-e3a5-40f9-8a57-3abf586633b7" providerId="ADAL" clId="{FBA122BE-FD1D-42A9-ACE0-75E0BB731B4D}" dt="2021-09-21T13:44:39.052" v="7988" actId="478"/>
          <ac:spMkLst>
            <pc:docMk/>
            <pc:sldMk cId="1945067193" sldId="258"/>
            <ac:spMk id="3" creationId="{B14024EC-AC0B-4EB1-9DF7-77AEDD6548FA}"/>
          </ac:spMkLst>
        </pc:spChg>
        <pc:spChg chg="add del mod">
          <ac:chgData name="Kulikowski, Nichole" userId="57ff15b5-e3a5-40f9-8a57-3abf586633b7" providerId="ADAL" clId="{FBA122BE-FD1D-42A9-ACE0-75E0BB731B4D}" dt="2021-09-21T13:45:17.169" v="7993" actId="478"/>
          <ac:spMkLst>
            <pc:docMk/>
            <pc:sldMk cId="1945067193" sldId="258"/>
            <ac:spMk id="5" creationId="{CB95F9FA-2DCD-4636-AF15-B2CCD27351B7}"/>
          </ac:spMkLst>
        </pc:spChg>
        <pc:picChg chg="add mod">
          <ac:chgData name="Kulikowski, Nichole" userId="57ff15b5-e3a5-40f9-8a57-3abf586633b7" providerId="ADAL" clId="{FBA122BE-FD1D-42A9-ACE0-75E0BB731B4D}" dt="2021-09-21T13:45:34.812" v="7996" actId="1076"/>
          <ac:picMkLst>
            <pc:docMk/>
            <pc:sldMk cId="1945067193" sldId="258"/>
            <ac:picMk id="7" creationId="{1B6B9841-3FA5-47F2-9F29-986372EC4B1D}"/>
          </ac:picMkLst>
        </pc:picChg>
      </pc:sldChg>
      <pc:sldChg chg="del">
        <pc:chgData name="Kulikowski, Nichole" userId="57ff15b5-e3a5-40f9-8a57-3abf586633b7" providerId="ADAL" clId="{FBA122BE-FD1D-42A9-ACE0-75E0BB731B4D}" dt="2021-09-20T20:55:12.568" v="5019" actId="2696"/>
        <pc:sldMkLst>
          <pc:docMk/>
          <pc:sldMk cId="1453391767" sldId="259"/>
        </pc:sldMkLst>
      </pc:sldChg>
      <pc:sldChg chg="del">
        <pc:chgData name="Kulikowski, Nichole" userId="57ff15b5-e3a5-40f9-8a57-3abf586633b7" providerId="ADAL" clId="{FBA122BE-FD1D-42A9-ACE0-75E0BB731B4D}" dt="2021-09-20T21:06:04.882" v="5647" actId="2696"/>
        <pc:sldMkLst>
          <pc:docMk/>
          <pc:sldMk cId="363989174" sldId="260"/>
        </pc:sldMkLst>
      </pc:sldChg>
      <pc:sldChg chg="del">
        <pc:chgData name="Kulikowski, Nichole" userId="57ff15b5-e3a5-40f9-8a57-3abf586633b7" providerId="ADAL" clId="{FBA122BE-FD1D-42A9-ACE0-75E0BB731B4D}" dt="2021-09-20T17:34:52.197" v="2243" actId="2696"/>
        <pc:sldMkLst>
          <pc:docMk/>
          <pc:sldMk cId="767826201" sldId="261"/>
        </pc:sldMkLst>
      </pc:sldChg>
      <pc:sldChg chg="del">
        <pc:chgData name="Kulikowski, Nichole" userId="57ff15b5-e3a5-40f9-8a57-3abf586633b7" providerId="ADAL" clId="{FBA122BE-FD1D-42A9-ACE0-75E0BB731B4D}" dt="2021-09-20T16:53:49.734" v="50" actId="2696"/>
        <pc:sldMkLst>
          <pc:docMk/>
          <pc:sldMk cId="1630039023" sldId="262"/>
        </pc:sldMkLst>
      </pc:sldChg>
      <pc:sldChg chg="del">
        <pc:chgData name="Kulikowski, Nichole" userId="57ff15b5-e3a5-40f9-8a57-3abf586633b7" providerId="ADAL" clId="{FBA122BE-FD1D-42A9-ACE0-75E0BB731B4D}" dt="2021-09-20T17:34:47.741" v="2242" actId="2696"/>
        <pc:sldMkLst>
          <pc:docMk/>
          <pc:sldMk cId="2169009654" sldId="263"/>
        </pc:sldMkLst>
      </pc:sldChg>
      <pc:sldChg chg="modSp new mod ord modNotesTx">
        <pc:chgData name="Kulikowski, Nichole" userId="57ff15b5-e3a5-40f9-8a57-3abf586633b7" providerId="ADAL" clId="{FBA122BE-FD1D-42A9-ACE0-75E0BB731B4D}" dt="2021-09-21T13:49:30.947" v="8132" actId="1076"/>
        <pc:sldMkLst>
          <pc:docMk/>
          <pc:sldMk cId="682303985" sldId="264"/>
        </pc:sldMkLst>
        <pc:spChg chg="mod">
          <ac:chgData name="Kulikowski, Nichole" userId="57ff15b5-e3a5-40f9-8a57-3abf586633b7" providerId="ADAL" clId="{FBA122BE-FD1D-42A9-ACE0-75E0BB731B4D}" dt="2021-09-21T13:49:05.693" v="8131" actId="20577"/>
          <ac:spMkLst>
            <pc:docMk/>
            <pc:sldMk cId="682303985" sldId="264"/>
            <ac:spMk id="2" creationId="{DC3E8A9F-42D3-4559-A147-4FCC20FBD7C4}"/>
          </ac:spMkLst>
        </pc:spChg>
        <pc:spChg chg="mod">
          <ac:chgData name="Kulikowski, Nichole" userId="57ff15b5-e3a5-40f9-8a57-3abf586633b7" providerId="ADAL" clId="{FBA122BE-FD1D-42A9-ACE0-75E0BB731B4D}" dt="2021-09-20T22:22:38.484" v="7799" actId="20577"/>
          <ac:spMkLst>
            <pc:docMk/>
            <pc:sldMk cId="682303985" sldId="264"/>
            <ac:spMk id="3" creationId="{635CD079-F119-4E50-B7E7-1C6D99AFD092}"/>
          </ac:spMkLst>
        </pc:spChg>
        <pc:picChg chg="mod">
          <ac:chgData name="Kulikowski, Nichole" userId="57ff15b5-e3a5-40f9-8a57-3abf586633b7" providerId="ADAL" clId="{FBA122BE-FD1D-42A9-ACE0-75E0BB731B4D}" dt="2021-09-21T13:49:30.947" v="8132" actId="1076"/>
          <ac:picMkLst>
            <pc:docMk/>
            <pc:sldMk cId="682303985" sldId="264"/>
            <ac:picMk id="5" creationId="{7ECCA31E-9ABA-4155-896A-48F32D26CE17}"/>
          </ac:picMkLst>
        </pc:picChg>
        <pc:picChg chg="mod">
          <ac:chgData name="Kulikowski, Nichole" userId="57ff15b5-e3a5-40f9-8a57-3abf586633b7" providerId="ADAL" clId="{FBA122BE-FD1D-42A9-ACE0-75E0BB731B4D}" dt="2021-09-20T22:22:12.899" v="7772" actId="1076"/>
          <ac:picMkLst>
            <pc:docMk/>
            <pc:sldMk cId="682303985" sldId="264"/>
            <ac:picMk id="4098" creationId="{265C2E28-497A-44F1-9AD0-FDACF04C23FB}"/>
          </ac:picMkLst>
        </pc:picChg>
      </pc:sldChg>
      <pc:sldChg chg="modSp new mod modAnim modNotesTx">
        <pc:chgData name="Kulikowski, Nichole" userId="57ff15b5-e3a5-40f9-8a57-3abf586633b7" providerId="ADAL" clId="{FBA122BE-FD1D-42A9-ACE0-75E0BB731B4D}" dt="2021-09-20T19:00:38.022" v="2924"/>
        <pc:sldMkLst>
          <pc:docMk/>
          <pc:sldMk cId="1650085601" sldId="265"/>
        </pc:sldMkLst>
        <pc:spChg chg="mod">
          <ac:chgData name="Kulikowski, Nichole" userId="57ff15b5-e3a5-40f9-8a57-3abf586633b7" providerId="ADAL" clId="{FBA122BE-FD1D-42A9-ACE0-75E0BB731B4D}" dt="2021-09-20T16:54:27.658" v="79" actId="20577"/>
          <ac:spMkLst>
            <pc:docMk/>
            <pc:sldMk cId="1650085601" sldId="265"/>
            <ac:spMk id="2" creationId="{9734A7B9-09D0-4E72-9E34-89F0A0C3DAB5}"/>
          </ac:spMkLst>
        </pc:spChg>
        <pc:spChg chg="mod">
          <ac:chgData name="Kulikowski, Nichole" userId="57ff15b5-e3a5-40f9-8a57-3abf586633b7" providerId="ADAL" clId="{FBA122BE-FD1D-42A9-ACE0-75E0BB731B4D}" dt="2021-09-20T17:13:37.082" v="630" actId="20577"/>
          <ac:spMkLst>
            <pc:docMk/>
            <pc:sldMk cId="1650085601" sldId="265"/>
            <ac:spMk id="3" creationId="{4448AADA-509D-4013-8368-CAD218AF05D8}"/>
          </ac:spMkLst>
        </pc:spChg>
      </pc:sldChg>
      <pc:sldChg chg="modSp new mod ord modNotesTx">
        <pc:chgData name="Kulikowski, Nichole" userId="57ff15b5-e3a5-40f9-8a57-3abf586633b7" providerId="ADAL" clId="{FBA122BE-FD1D-42A9-ACE0-75E0BB731B4D}" dt="2021-09-20T18:30:43.805" v="2261" actId="20577"/>
        <pc:sldMkLst>
          <pc:docMk/>
          <pc:sldMk cId="2583155211" sldId="266"/>
        </pc:sldMkLst>
        <pc:spChg chg="mod">
          <ac:chgData name="Kulikowski, Nichole" userId="57ff15b5-e3a5-40f9-8a57-3abf586633b7" providerId="ADAL" clId="{FBA122BE-FD1D-42A9-ACE0-75E0BB731B4D}" dt="2021-09-20T17:14:36.369" v="646" actId="20577"/>
          <ac:spMkLst>
            <pc:docMk/>
            <pc:sldMk cId="2583155211" sldId="266"/>
            <ac:spMk id="2" creationId="{4F6A650B-9F8C-4BBE-B1FB-5E297EB4E58F}"/>
          </ac:spMkLst>
        </pc:spChg>
        <pc:spChg chg="mod">
          <ac:chgData name="Kulikowski, Nichole" userId="57ff15b5-e3a5-40f9-8a57-3abf586633b7" providerId="ADAL" clId="{FBA122BE-FD1D-42A9-ACE0-75E0BB731B4D}" dt="2021-09-20T17:15:55.977" v="829" actId="20577"/>
          <ac:spMkLst>
            <pc:docMk/>
            <pc:sldMk cId="2583155211" sldId="266"/>
            <ac:spMk id="3" creationId="{DF13D2AE-D2AA-4C6F-84AB-740F315C3BE7}"/>
          </ac:spMkLst>
        </pc:spChg>
      </pc:sldChg>
      <pc:sldChg chg="addSp delSp modSp new mod setBg modNotesTx">
        <pc:chgData name="Kulikowski, Nichole" userId="57ff15b5-e3a5-40f9-8a57-3abf586633b7" providerId="ADAL" clId="{FBA122BE-FD1D-42A9-ACE0-75E0BB731B4D}" dt="2021-09-20T21:12:57.100" v="5823" actId="20577"/>
        <pc:sldMkLst>
          <pc:docMk/>
          <pc:sldMk cId="2476931241" sldId="267"/>
        </pc:sldMkLst>
        <pc:spChg chg="mod">
          <ac:chgData name="Kulikowski, Nichole" userId="57ff15b5-e3a5-40f9-8a57-3abf586633b7" providerId="ADAL" clId="{FBA122BE-FD1D-42A9-ACE0-75E0BB731B4D}" dt="2021-09-20T18:53:53.070" v="2898" actId="26606"/>
          <ac:spMkLst>
            <pc:docMk/>
            <pc:sldMk cId="2476931241" sldId="267"/>
            <ac:spMk id="2" creationId="{BD389A76-4DB6-4243-8BDC-D5D0678B0FDA}"/>
          </ac:spMkLst>
        </pc:spChg>
        <pc:spChg chg="add del mod ord">
          <ac:chgData name="Kulikowski, Nichole" userId="57ff15b5-e3a5-40f9-8a57-3abf586633b7" providerId="ADAL" clId="{FBA122BE-FD1D-42A9-ACE0-75E0BB731B4D}" dt="2021-09-20T21:12:57.100" v="5823" actId="20577"/>
          <ac:spMkLst>
            <pc:docMk/>
            <pc:sldMk cId="2476931241" sldId="267"/>
            <ac:spMk id="3" creationId="{D0D83C49-0598-4FBD-8227-A1794FA0FD99}"/>
          </ac:spMkLst>
        </pc:spChg>
        <pc:spChg chg="add del">
          <ac:chgData name="Kulikowski, Nichole" userId="57ff15b5-e3a5-40f9-8a57-3abf586633b7" providerId="ADAL" clId="{FBA122BE-FD1D-42A9-ACE0-75E0BB731B4D}" dt="2021-09-20T18:40:54.845" v="2507" actId="26606"/>
          <ac:spMkLst>
            <pc:docMk/>
            <pc:sldMk cId="2476931241" sldId="267"/>
            <ac:spMk id="9" creationId="{9F4444CE-BC8D-4D61-B303-4C05614E62AB}"/>
          </ac:spMkLst>
        </pc:spChg>
        <pc:spChg chg="add del">
          <ac:chgData name="Kulikowski, Nichole" userId="57ff15b5-e3a5-40f9-8a57-3abf586633b7" providerId="ADAL" clId="{FBA122BE-FD1D-42A9-ACE0-75E0BB731B4D}" dt="2021-09-20T18:40:54.845" v="2507" actId="26606"/>
          <ac:spMkLst>
            <pc:docMk/>
            <pc:sldMk cId="2476931241" sldId="267"/>
            <ac:spMk id="10" creationId="{62423CA5-E2E1-4789-B759-9906C1C94063}"/>
          </ac:spMkLst>
        </pc:spChg>
        <pc:spChg chg="add del">
          <ac:chgData name="Kulikowski, Nichole" userId="57ff15b5-e3a5-40f9-8a57-3abf586633b7" providerId="ADAL" clId="{FBA122BE-FD1D-42A9-ACE0-75E0BB731B4D}" dt="2021-09-20T18:40:54.845" v="2507" actId="26606"/>
          <ac:spMkLst>
            <pc:docMk/>
            <pc:sldMk cId="2476931241" sldId="267"/>
            <ac:spMk id="11" creationId="{73772B81-181F-48B7-8826-4D9686D15DF5}"/>
          </ac:spMkLst>
        </pc:spChg>
        <pc:spChg chg="add del">
          <ac:chgData name="Kulikowski, Nichole" userId="57ff15b5-e3a5-40f9-8a57-3abf586633b7" providerId="ADAL" clId="{FBA122BE-FD1D-42A9-ACE0-75E0BB731B4D}" dt="2021-09-20T18:40:25.358" v="2497" actId="26606"/>
          <ac:spMkLst>
            <pc:docMk/>
            <pc:sldMk cId="2476931241" sldId="267"/>
            <ac:spMk id="12" creationId="{9F4444CE-BC8D-4D61-B303-4C05614E62AB}"/>
          </ac:spMkLst>
        </pc:spChg>
        <pc:spChg chg="add del">
          <ac:chgData name="Kulikowski, Nichole" userId="57ff15b5-e3a5-40f9-8a57-3abf586633b7" providerId="ADAL" clId="{FBA122BE-FD1D-42A9-ACE0-75E0BB731B4D}" dt="2021-09-20T18:40:54.845" v="2507" actId="26606"/>
          <ac:spMkLst>
            <pc:docMk/>
            <pc:sldMk cId="2476931241" sldId="267"/>
            <ac:spMk id="13" creationId="{B2205F6E-03C6-4E92-877C-E2482F6599AA}"/>
          </ac:spMkLst>
        </pc:spChg>
        <pc:spChg chg="add del">
          <ac:chgData name="Kulikowski, Nichole" userId="57ff15b5-e3a5-40f9-8a57-3abf586633b7" providerId="ADAL" clId="{FBA122BE-FD1D-42A9-ACE0-75E0BB731B4D}" dt="2021-09-20T18:40:25.358" v="2497" actId="26606"/>
          <ac:spMkLst>
            <pc:docMk/>
            <pc:sldMk cId="2476931241" sldId="267"/>
            <ac:spMk id="14" creationId="{62423CA5-E2E1-4789-B759-9906C1C94063}"/>
          </ac:spMkLst>
        </pc:spChg>
        <pc:spChg chg="add del">
          <ac:chgData name="Kulikowski, Nichole" userId="57ff15b5-e3a5-40f9-8a57-3abf586633b7" providerId="ADAL" clId="{FBA122BE-FD1D-42A9-ACE0-75E0BB731B4D}" dt="2021-09-20T18:40:25.358" v="2497" actId="26606"/>
          <ac:spMkLst>
            <pc:docMk/>
            <pc:sldMk cId="2476931241" sldId="267"/>
            <ac:spMk id="16" creationId="{73772B81-181F-48B7-8826-4D9686D15DF5}"/>
          </ac:spMkLst>
        </pc:spChg>
        <pc:spChg chg="add del">
          <ac:chgData name="Kulikowski, Nichole" userId="57ff15b5-e3a5-40f9-8a57-3abf586633b7" providerId="ADAL" clId="{FBA122BE-FD1D-42A9-ACE0-75E0BB731B4D}" dt="2021-09-20T18:40:25.358" v="2497" actId="26606"/>
          <ac:spMkLst>
            <pc:docMk/>
            <pc:sldMk cId="2476931241" sldId="267"/>
            <ac:spMk id="18" creationId="{B2205F6E-03C6-4E92-877C-E2482F6599AA}"/>
          </ac:spMkLst>
        </pc:spChg>
        <pc:picChg chg="add del mod">
          <ac:chgData name="Kulikowski, Nichole" userId="57ff15b5-e3a5-40f9-8a57-3abf586633b7" providerId="ADAL" clId="{FBA122BE-FD1D-42A9-ACE0-75E0BB731B4D}" dt="2021-09-20T18:38:53.867" v="2433" actId="931"/>
          <ac:picMkLst>
            <pc:docMk/>
            <pc:sldMk cId="2476931241" sldId="267"/>
            <ac:picMk id="5" creationId="{63B22440-7069-4454-8635-D8FB0E7735A9}"/>
          </ac:picMkLst>
        </pc:picChg>
        <pc:picChg chg="add mod ord">
          <ac:chgData name="Kulikowski, Nichole" userId="57ff15b5-e3a5-40f9-8a57-3abf586633b7" providerId="ADAL" clId="{FBA122BE-FD1D-42A9-ACE0-75E0BB731B4D}" dt="2021-09-20T18:54:10.957" v="2905" actId="1076"/>
          <ac:picMkLst>
            <pc:docMk/>
            <pc:sldMk cId="2476931241" sldId="267"/>
            <ac:picMk id="7" creationId="{8E6EF0B4-D5FE-433E-B318-B7408F080650}"/>
          </ac:picMkLst>
        </pc:picChg>
      </pc:sldChg>
      <pc:sldChg chg="modSp new del mod modNotesTx">
        <pc:chgData name="Kulikowski, Nichole" userId="57ff15b5-e3a5-40f9-8a57-3abf586633b7" providerId="ADAL" clId="{FBA122BE-FD1D-42A9-ACE0-75E0BB731B4D}" dt="2021-09-20T22:23:14.948" v="7800" actId="2696"/>
        <pc:sldMkLst>
          <pc:docMk/>
          <pc:sldMk cId="321462897" sldId="268"/>
        </pc:sldMkLst>
        <pc:spChg chg="mod">
          <ac:chgData name="Kulikowski, Nichole" userId="57ff15b5-e3a5-40f9-8a57-3abf586633b7" providerId="ADAL" clId="{FBA122BE-FD1D-42A9-ACE0-75E0BB731B4D}" dt="2021-09-20T18:33:46.915" v="2282" actId="20577"/>
          <ac:spMkLst>
            <pc:docMk/>
            <pc:sldMk cId="321462897" sldId="268"/>
            <ac:spMk id="2" creationId="{DBA0D9DA-8F17-4546-975B-40B982941C3A}"/>
          </ac:spMkLst>
        </pc:spChg>
        <pc:spChg chg="mod">
          <ac:chgData name="Kulikowski, Nichole" userId="57ff15b5-e3a5-40f9-8a57-3abf586633b7" providerId="ADAL" clId="{FBA122BE-FD1D-42A9-ACE0-75E0BB731B4D}" dt="2021-09-20T21:14:41.741" v="5893" actId="20577"/>
          <ac:spMkLst>
            <pc:docMk/>
            <pc:sldMk cId="321462897" sldId="268"/>
            <ac:spMk id="3" creationId="{DFB0F926-971F-40CF-9A20-949924422FB4}"/>
          </ac:spMkLst>
        </pc:spChg>
      </pc:sldChg>
      <pc:sldChg chg="addSp modSp new mod modNotesTx">
        <pc:chgData name="Kulikowski, Nichole" userId="57ff15b5-e3a5-40f9-8a57-3abf586633b7" providerId="ADAL" clId="{FBA122BE-FD1D-42A9-ACE0-75E0BB731B4D}" dt="2021-09-20T21:31:58.387" v="6388" actId="207"/>
        <pc:sldMkLst>
          <pc:docMk/>
          <pc:sldMk cId="2988043356" sldId="269"/>
        </pc:sldMkLst>
        <pc:spChg chg="mod">
          <ac:chgData name="Kulikowski, Nichole" userId="57ff15b5-e3a5-40f9-8a57-3abf586633b7" providerId="ADAL" clId="{FBA122BE-FD1D-42A9-ACE0-75E0BB731B4D}" dt="2021-09-20T17:20:36.852" v="1159" actId="20577"/>
          <ac:spMkLst>
            <pc:docMk/>
            <pc:sldMk cId="2988043356" sldId="269"/>
            <ac:spMk id="2" creationId="{C7887FBA-3AE8-41A5-87D7-40ECE5ABE892}"/>
          </ac:spMkLst>
        </pc:spChg>
        <pc:spChg chg="mod">
          <ac:chgData name="Kulikowski, Nichole" userId="57ff15b5-e3a5-40f9-8a57-3abf586633b7" providerId="ADAL" clId="{FBA122BE-FD1D-42A9-ACE0-75E0BB731B4D}" dt="2021-09-20T21:29:56.284" v="6344" actId="20577"/>
          <ac:spMkLst>
            <pc:docMk/>
            <pc:sldMk cId="2988043356" sldId="269"/>
            <ac:spMk id="3" creationId="{3A3F2C92-7687-4B74-B74B-B47BF63CAA83}"/>
          </ac:spMkLst>
        </pc:spChg>
        <pc:spChg chg="add mod">
          <ac:chgData name="Kulikowski, Nichole" userId="57ff15b5-e3a5-40f9-8a57-3abf586633b7" providerId="ADAL" clId="{FBA122BE-FD1D-42A9-ACE0-75E0BB731B4D}" dt="2021-09-20T21:31:58.387" v="6388" actId="207"/>
          <ac:spMkLst>
            <pc:docMk/>
            <pc:sldMk cId="2988043356" sldId="269"/>
            <ac:spMk id="5" creationId="{D13DB052-50D0-4D3A-8754-0A111493F9F2}"/>
          </ac:spMkLst>
        </pc:spChg>
        <pc:picChg chg="mod">
          <ac:chgData name="Kulikowski, Nichole" userId="57ff15b5-e3a5-40f9-8a57-3abf586633b7" providerId="ADAL" clId="{FBA122BE-FD1D-42A9-ACE0-75E0BB731B4D}" dt="2021-09-20T21:29:39.578" v="6311" actId="1076"/>
          <ac:picMkLst>
            <pc:docMk/>
            <pc:sldMk cId="2988043356" sldId="269"/>
            <ac:picMk id="4" creationId="{6E8D24AC-CFAE-476D-8070-E0ADD59C110D}"/>
          </ac:picMkLst>
        </pc:picChg>
      </pc:sldChg>
      <pc:sldChg chg="modSp new mod modNotesTx">
        <pc:chgData name="Kulikowski, Nichole" userId="57ff15b5-e3a5-40f9-8a57-3abf586633b7" providerId="ADAL" clId="{FBA122BE-FD1D-42A9-ACE0-75E0BB731B4D}" dt="2021-09-21T15:19:19.212" v="8473" actId="20577"/>
        <pc:sldMkLst>
          <pc:docMk/>
          <pc:sldMk cId="3843929167" sldId="270"/>
        </pc:sldMkLst>
        <pc:spChg chg="mod">
          <ac:chgData name="Kulikowski, Nichole" userId="57ff15b5-e3a5-40f9-8a57-3abf586633b7" providerId="ADAL" clId="{FBA122BE-FD1D-42A9-ACE0-75E0BB731B4D}" dt="2021-09-20T17:26:19.607" v="1394" actId="20577"/>
          <ac:spMkLst>
            <pc:docMk/>
            <pc:sldMk cId="3843929167" sldId="270"/>
            <ac:spMk id="2" creationId="{75121E58-574E-440E-B0BF-CB90B6474F5C}"/>
          </ac:spMkLst>
        </pc:spChg>
        <pc:spChg chg="mod">
          <ac:chgData name="Kulikowski, Nichole" userId="57ff15b5-e3a5-40f9-8a57-3abf586633b7" providerId="ADAL" clId="{FBA122BE-FD1D-42A9-ACE0-75E0BB731B4D}" dt="2021-09-21T15:19:19.212" v="8473" actId="20577"/>
          <ac:spMkLst>
            <pc:docMk/>
            <pc:sldMk cId="3843929167" sldId="270"/>
            <ac:spMk id="3" creationId="{76D12E77-5DA5-49B2-A28A-E6CB4F747136}"/>
          </ac:spMkLst>
        </pc:spChg>
      </pc:sldChg>
      <pc:sldChg chg="modSp new mod modAnim modNotesTx">
        <pc:chgData name="Kulikowski, Nichole" userId="57ff15b5-e3a5-40f9-8a57-3abf586633b7" providerId="ADAL" clId="{FBA122BE-FD1D-42A9-ACE0-75E0BB731B4D}" dt="2021-09-20T21:35:43.782" v="6426"/>
        <pc:sldMkLst>
          <pc:docMk/>
          <pc:sldMk cId="479229550" sldId="271"/>
        </pc:sldMkLst>
        <pc:spChg chg="mod">
          <ac:chgData name="Kulikowski, Nichole" userId="57ff15b5-e3a5-40f9-8a57-3abf586633b7" providerId="ADAL" clId="{FBA122BE-FD1D-42A9-ACE0-75E0BB731B4D}" dt="2021-09-20T17:29:24.215" v="1715" actId="20577"/>
          <ac:spMkLst>
            <pc:docMk/>
            <pc:sldMk cId="479229550" sldId="271"/>
            <ac:spMk id="2" creationId="{A18F8CB5-E0D8-4540-80DD-66A940D7E6B3}"/>
          </ac:spMkLst>
        </pc:spChg>
        <pc:spChg chg="mod">
          <ac:chgData name="Kulikowski, Nichole" userId="57ff15b5-e3a5-40f9-8a57-3abf586633b7" providerId="ADAL" clId="{FBA122BE-FD1D-42A9-ACE0-75E0BB731B4D}" dt="2021-09-20T21:35:16.970" v="6425" actId="20577"/>
          <ac:spMkLst>
            <pc:docMk/>
            <pc:sldMk cId="479229550" sldId="271"/>
            <ac:spMk id="3" creationId="{9B443586-8AF2-47A0-BEC0-DCA947C58DE3}"/>
          </ac:spMkLst>
        </pc:spChg>
      </pc:sldChg>
      <pc:sldChg chg="modSp new mod modNotesTx">
        <pc:chgData name="Kulikowski, Nichole" userId="57ff15b5-e3a5-40f9-8a57-3abf586633b7" providerId="ADAL" clId="{FBA122BE-FD1D-42A9-ACE0-75E0BB731B4D}" dt="2021-09-21T15:52:29.502" v="8519" actId="20577"/>
        <pc:sldMkLst>
          <pc:docMk/>
          <pc:sldMk cId="811843741" sldId="272"/>
        </pc:sldMkLst>
        <pc:spChg chg="mod">
          <ac:chgData name="Kulikowski, Nichole" userId="57ff15b5-e3a5-40f9-8a57-3abf586633b7" providerId="ADAL" clId="{FBA122BE-FD1D-42A9-ACE0-75E0BB731B4D}" dt="2021-09-20T17:32:52.431" v="2151" actId="20577"/>
          <ac:spMkLst>
            <pc:docMk/>
            <pc:sldMk cId="811843741" sldId="272"/>
            <ac:spMk id="2" creationId="{51CA8126-8683-43E9-A92F-CA0F24AA5044}"/>
          </ac:spMkLst>
        </pc:spChg>
        <pc:spChg chg="mod">
          <ac:chgData name="Kulikowski, Nichole" userId="57ff15b5-e3a5-40f9-8a57-3abf586633b7" providerId="ADAL" clId="{FBA122BE-FD1D-42A9-ACE0-75E0BB731B4D}" dt="2021-09-21T15:52:29.502" v="8519" actId="20577"/>
          <ac:spMkLst>
            <pc:docMk/>
            <pc:sldMk cId="811843741" sldId="272"/>
            <ac:spMk id="3" creationId="{A1F12FB2-ACAE-46BC-9DF5-2DB8D30A9082}"/>
          </ac:spMkLst>
        </pc:spChg>
      </pc:sldChg>
      <pc:sldChg chg="addSp delSp modSp new mod setBg modNotesTx">
        <pc:chgData name="Kulikowski, Nichole" userId="57ff15b5-e3a5-40f9-8a57-3abf586633b7" providerId="ADAL" clId="{FBA122BE-FD1D-42A9-ACE0-75E0BB731B4D}" dt="2021-09-21T13:54:02.627" v="8135" actId="1076"/>
        <pc:sldMkLst>
          <pc:docMk/>
          <pc:sldMk cId="128152757" sldId="273"/>
        </pc:sldMkLst>
        <pc:spChg chg="mod">
          <ac:chgData name="Kulikowski, Nichole" userId="57ff15b5-e3a5-40f9-8a57-3abf586633b7" providerId="ADAL" clId="{FBA122BE-FD1D-42A9-ACE0-75E0BB731B4D}" dt="2021-09-20T18:33:57.579" v="2300" actId="20577"/>
          <ac:spMkLst>
            <pc:docMk/>
            <pc:sldMk cId="128152757" sldId="273"/>
            <ac:spMk id="2" creationId="{2A174490-49F1-4C62-A1EF-CFE55A713557}"/>
          </ac:spMkLst>
        </pc:spChg>
        <pc:spChg chg="mod">
          <ac:chgData name="Kulikowski, Nichole" userId="57ff15b5-e3a5-40f9-8a57-3abf586633b7" providerId="ADAL" clId="{FBA122BE-FD1D-42A9-ACE0-75E0BB731B4D}" dt="2021-09-20T21:18:53.179" v="6028" actId="20577"/>
          <ac:spMkLst>
            <pc:docMk/>
            <pc:sldMk cId="128152757" sldId="273"/>
            <ac:spMk id="3" creationId="{AFD89D24-C431-4AA2-BA6D-01CC8C580E8D}"/>
          </ac:spMkLst>
        </pc:spChg>
        <pc:spChg chg="add mod">
          <ac:chgData name="Kulikowski, Nichole" userId="57ff15b5-e3a5-40f9-8a57-3abf586633b7" providerId="ADAL" clId="{FBA122BE-FD1D-42A9-ACE0-75E0BB731B4D}" dt="2021-09-20T21:18:40.613" v="6026" actId="20577"/>
          <ac:spMkLst>
            <pc:docMk/>
            <pc:sldMk cId="128152757" sldId="273"/>
            <ac:spMk id="14" creationId="{9D81557A-370E-4870-AA56-DC249403AD8E}"/>
          </ac:spMkLst>
        </pc:spChg>
        <pc:picChg chg="add mod">
          <ac:chgData name="Kulikowski, Nichole" userId="57ff15b5-e3a5-40f9-8a57-3abf586633b7" providerId="ADAL" clId="{FBA122BE-FD1D-42A9-ACE0-75E0BB731B4D}" dt="2021-09-20T19:36:34.023" v="3461" actId="1076"/>
          <ac:picMkLst>
            <pc:docMk/>
            <pc:sldMk cId="128152757" sldId="273"/>
            <ac:picMk id="5" creationId="{8E49C0F4-31DA-47BA-90F1-68D9831FC00A}"/>
          </ac:picMkLst>
        </pc:picChg>
        <pc:picChg chg="add del mod">
          <ac:chgData name="Kulikowski, Nichole" userId="57ff15b5-e3a5-40f9-8a57-3abf586633b7" providerId="ADAL" clId="{FBA122BE-FD1D-42A9-ACE0-75E0BB731B4D}" dt="2021-09-20T19:21:13.472" v="3381" actId="478"/>
          <ac:picMkLst>
            <pc:docMk/>
            <pc:sldMk cId="128152757" sldId="273"/>
            <ac:picMk id="7" creationId="{AC672D31-8F66-449C-A7B7-5F43ADB4FFE6}"/>
          </ac:picMkLst>
        </pc:picChg>
        <pc:picChg chg="add del mod">
          <ac:chgData name="Kulikowski, Nichole" userId="57ff15b5-e3a5-40f9-8a57-3abf586633b7" providerId="ADAL" clId="{FBA122BE-FD1D-42A9-ACE0-75E0BB731B4D}" dt="2021-09-20T19:22:41.057" v="3385" actId="478"/>
          <ac:picMkLst>
            <pc:docMk/>
            <pc:sldMk cId="128152757" sldId="273"/>
            <ac:picMk id="9" creationId="{F7AFFF3A-8CC6-42FC-BC90-89D66035F200}"/>
          </ac:picMkLst>
        </pc:picChg>
        <pc:picChg chg="add del mod">
          <ac:chgData name="Kulikowski, Nichole" userId="57ff15b5-e3a5-40f9-8a57-3abf586633b7" providerId="ADAL" clId="{FBA122BE-FD1D-42A9-ACE0-75E0BB731B4D}" dt="2021-09-20T19:24:19.520" v="3389" actId="478"/>
          <ac:picMkLst>
            <pc:docMk/>
            <pc:sldMk cId="128152757" sldId="273"/>
            <ac:picMk id="11" creationId="{532BFB8E-765B-422E-A4C1-D5B9BF27F221}"/>
          </ac:picMkLst>
        </pc:picChg>
        <pc:picChg chg="add mod">
          <ac:chgData name="Kulikowski, Nichole" userId="57ff15b5-e3a5-40f9-8a57-3abf586633b7" providerId="ADAL" clId="{FBA122BE-FD1D-42A9-ACE0-75E0BB731B4D}" dt="2021-09-21T13:54:02.627" v="8135" actId="1076"/>
          <ac:picMkLst>
            <pc:docMk/>
            <pc:sldMk cId="128152757" sldId="273"/>
            <ac:picMk id="13" creationId="{304DC2C9-0239-4E2F-8C17-ED6BBA3F31AC}"/>
          </ac:picMkLst>
        </pc:picChg>
      </pc:sldChg>
      <pc:sldChg chg="addSp delSp modSp new mod setBg modNotesTx">
        <pc:chgData name="Kulikowski, Nichole" userId="57ff15b5-e3a5-40f9-8a57-3abf586633b7" providerId="ADAL" clId="{FBA122BE-FD1D-42A9-ACE0-75E0BB731B4D}" dt="2021-09-21T13:57:14.999" v="8146" actId="207"/>
        <pc:sldMkLst>
          <pc:docMk/>
          <pc:sldMk cId="2923276929" sldId="274"/>
        </pc:sldMkLst>
        <pc:spChg chg="mod">
          <ac:chgData name="Kulikowski, Nichole" userId="57ff15b5-e3a5-40f9-8a57-3abf586633b7" providerId="ADAL" clId="{FBA122BE-FD1D-42A9-ACE0-75E0BB731B4D}" dt="2021-09-20T19:52:09.831" v="3961" actId="26606"/>
          <ac:spMkLst>
            <pc:docMk/>
            <pc:sldMk cId="2923276929" sldId="274"/>
            <ac:spMk id="2" creationId="{D511004C-C2A0-4FBD-A192-EDF2C5FEB306}"/>
          </ac:spMkLst>
        </pc:spChg>
        <pc:spChg chg="mod ord">
          <ac:chgData name="Kulikowski, Nichole" userId="57ff15b5-e3a5-40f9-8a57-3abf586633b7" providerId="ADAL" clId="{FBA122BE-FD1D-42A9-ACE0-75E0BB731B4D}" dt="2021-09-20T21:23:16.547" v="6173" actId="20577"/>
          <ac:spMkLst>
            <pc:docMk/>
            <pc:sldMk cId="2923276929" sldId="274"/>
            <ac:spMk id="3" creationId="{43EB33D5-021F-49CB-BB14-B6423B28B3B7}"/>
          </ac:spMkLst>
        </pc:spChg>
        <pc:spChg chg="add mod">
          <ac:chgData name="Kulikowski, Nichole" userId="57ff15b5-e3a5-40f9-8a57-3abf586633b7" providerId="ADAL" clId="{FBA122BE-FD1D-42A9-ACE0-75E0BB731B4D}" dt="2021-09-21T13:57:14.999" v="8146" actId="207"/>
          <ac:spMkLst>
            <pc:docMk/>
            <pc:sldMk cId="2923276929" sldId="274"/>
            <ac:spMk id="6" creationId="{F2F1C69B-C9D9-4BC1-8FAC-74F91D3E2AB2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10" creationId="{A65AC7D1-EAA9-48F5-B509-60A7F50BF703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12" creationId="{D6320AF9-619A-4175-865B-5663E1AEF4C5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18" creationId="{7E018740-5C2B-4A41-AC1A-7E68D1EC1954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20" creationId="{166F75A4-C475-4941-8EE2-B80A06A2C1BB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22" creationId="{A032553A-72E8-4B0D-8405-FF9771C9AF05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24" creationId="{765800AC-C3B9-498E-87BC-29FAE4C76B21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26" creationId="{1F9D6ACB-2FF4-49F9-978A-E0D5327FC635}"/>
          </ac:spMkLst>
        </pc:spChg>
        <pc:spChg chg="add del">
          <ac:chgData name="Kulikowski, Nichole" userId="57ff15b5-e3a5-40f9-8a57-3abf586633b7" providerId="ADAL" clId="{FBA122BE-FD1D-42A9-ACE0-75E0BB731B4D}" dt="2021-09-20T19:52:02.850" v="3953" actId="26606"/>
          <ac:spMkLst>
            <pc:docMk/>
            <pc:sldMk cId="2923276929" sldId="274"/>
            <ac:spMk id="28" creationId="{A5EC319D-0FEA-4B95-A3EA-01E35672C95B}"/>
          </ac:spMkLst>
        </pc:spChg>
        <pc:picChg chg="add del mod modCrop">
          <ac:chgData name="Kulikowski, Nichole" userId="57ff15b5-e3a5-40f9-8a57-3abf586633b7" providerId="ADAL" clId="{FBA122BE-FD1D-42A9-ACE0-75E0BB731B4D}" dt="2021-09-20T21:23:49.850" v="6174" actId="1076"/>
          <ac:picMkLst>
            <pc:docMk/>
            <pc:sldMk cId="2923276929" sldId="274"/>
            <ac:picMk id="5" creationId="{0A03F596-ACAE-4995-8850-80E18D8E1F58}"/>
          </ac:picMkLst>
        </pc:picChg>
        <pc:cxnChg chg="add del">
          <ac:chgData name="Kulikowski, Nichole" userId="57ff15b5-e3a5-40f9-8a57-3abf586633b7" providerId="ADAL" clId="{FBA122BE-FD1D-42A9-ACE0-75E0BB731B4D}" dt="2021-09-20T19:52:02.850" v="3953" actId="26606"/>
          <ac:cxnSpMkLst>
            <pc:docMk/>
            <pc:sldMk cId="2923276929" sldId="274"/>
            <ac:cxnSpMk id="14" creationId="{063B6EC6-D752-4EE7-908B-F8F19E8C7FEA}"/>
          </ac:cxnSpMkLst>
        </pc:cxnChg>
        <pc:cxnChg chg="add del">
          <ac:chgData name="Kulikowski, Nichole" userId="57ff15b5-e3a5-40f9-8a57-3abf586633b7" providerId="ADAL" clId="{FBA122BE-FD1D-42A9-ACE0-75E0BB731B4D}" dt="2021-09-20T19:52:02.850" v="3953" actId="26606"/>
          <ac:cxnSpMkLst>
            <pc:docMk/>
            <pc:sldMk cId="2923276929" sldId="274"/>
            <ac:cxnSpMk id="16" creationId="{EFECD4E8-AD3E-4228-82A2-9461958EA94D}"/>
          </ac:cxnSpMkLst>
        </pc:cxnChg>
      </pc:sldChg>
      <pc:sldChg chg="addSp delSp modSp new mod modNotesTx">
        <pc:chgData name="Kulikowski, Nichole" userId="57ff15b5-e3a5-40f9-8a57-3abf586633b7" providerId="ADAL" clId="{FBA122BE-FD1D-42A9-ACE0-75E0BB731B4D}" dt="2021-09-21T15:12:54.588" v="8258" actId="20577"/>
        <pc:sldMkLst>
          <pc:docMk/>
          <pc:sldMk cId="276938061" sldId="275"/>
        </pc:sldMkLst>
        <pc:spChg chg="mod">
          <ac:chgData name="Kulikowski, Nichole" userId="57ff15b5-e3a5-40f9-8a57-3abf586633b7" providerId="ADAL" clId="{FBA122BE-FD1D-42A9-ACE0-75E0BB731B4D}" dt="2021-09-20T18:34:10.770" v="2330" actId="20577"/>
          <ac:spMkLst>
            <pc:docMk/>
            <pc:sldMk cId="276938061" sldId="275"/>
            <ac:spMk id="2" creationId="{4C081DCC-57C4-48BE-8A1F-EF9E0B7B1101}"/>
          </ac:spMkLst>
        </pc:spChg>
        <pc:spChg chg="mod">
          <ac:chgData name="Kulikowski, Nichole" userId="57ff15b5-e3a5-40f9-8a57-3abf586633b7" providerId="ADAL" clId="{FBA122BE-FD1D-42A9-ACE0-75E0BB731B4D}" dt="2021-09-21T15:12:54.588" v="8258" actId="20577"/>
          <ac:spMkLst>
            <pc:docMk/>
            <pc:sldMk cId="276938061" sldId="275"/>
            <ac:spMk id="3" creationId="{253AF10F-6675-4ADF-B7C0-1C02CCD33F5B}"/>
          </ac:spMkLst>
        </pc:spChg>
        <pc:spChg chg="add del mod">
          <ac:chgData name="Kulikowski, Nichole" userId="57ff15b5-e3a5-40f9-8a57-3abf586633b7" providerId="ADAL" clId="{FBA122BE-FD1D-42A9-ACE0-75E0BB731B4D}" dt="2021-09-21T12:39:58.734" v="7979" actId="478"/>
          <ac:spMkLst>
            <pc:docMk/>
            <pc:sldMk cId="276938061" sldId="275"/>
            <ac:spMk id="7" creationId="{3AC255CF-E699-44DA-A6D6-185B57661F46}"/>
          </ac:spMkLst>
        </pc:spChg>
        <pc:picChg chg="add del mod">
          <ac:chgData name="Kulikowski, Nichole" userId="57ff15b5-e3a5-40f9-8a57-3abf586633b7" providerId="ADAL" clId="{FBA122BE-FD1D-42A9-ACE0-75E0BB731B4D}" dt="2021-09-21T12:36:20.201" v="7809" actId="478"/>
          <ac:picMkLst>
            <pc:docMk/>
            <pc:sldMk cId="276938061" sldId="275"/>
            <ac:picMk id="5" creationId="{19D04628-B83F-4A01-8B1D-E71C9D8E9213}"/>
          </ac:picMkLst>
        </pc:picChg>
        <pc:picChg chg="add mod">
          <ac:chgData name="Kulikowski, Nichole" userId="57ff15b5-e3a5-40f9-8a57-3abf586633b7" providerId="ADAL" clId="{FBA122BE-FD1D-42A9-ACE0-75E0BB731B4D}" dt="2021-09-21T12:41:51.505" v="7987" actId="1076"/>
          <ac:picMkLst>
            <pc:docMk/>
            <pc:sldMk cId="276938061" sldId="275"/>
            <ac:picMk id="6" creationId="{781A4F77-9D29-453D-AF08-B3CBA237504F}"/>
          </ac:picMkLst>
        </pc:picChg>
        <pc:picChg chg="add mod">
          <ac:chgData name="Kulikowski, Nichole" userId="57ff15b5-e3a5-40f9-8a57-3abf586633b7" providerId="ADAL" clId="{FBA122BE-FD1D-42A9-ACE0-75E0BB731B4D}" dt="2021-09-21T12:41:48.992" v="7986" actId="1076"/>
          <ac:picMkLst>
            <pc:docMk/>
            <pc:sldMk cId="276938061" sldId="275"/>
            <ac:picMk id="9" creationId="{A3980990-C55D-407A-8B71-80E4B3C62637}"/>
          </ac:picMkLst>
        </pc:picChg>
      </pc:sldChg>
      <pc:sldChg chg="modSp new mod modNotesTx">
        <pc:chgData name="Kulikowski, Nichole" userId="57ff15b5-e3a5-40f9-8a57-3abf586633b7" providerId="ADAL" clId="{FBA122BE-FD1D-42A9-ACE0-75E0BB731B4D}" dt="2021-09-20T18:34:25.170" v="2354" actId="20577"/>
        <pc:sldMkLst>
          <pc:docMk/>
          <pc:sldMk cId="2016225171" sldId="276"/>
        </pc:sldMkLst>
        <pc:spChg chg="mod">
          <ac:chgData name="Kulikowski, Nichole" userId="57ff15b5-e3a5-40f9-8a57-3abf586633b7" providerId="ADAL" clId="{FBA122BE-FD1D-42A9-ACE0-75E0BB731B4D}" dt="2021-09-20T18:34:16.737" v="2345" actId="20577"/>
          <ac:spMkLst>
            <pc:docMk/>
            <pc:sldMk cId="2016225171" sldId="276"/>
            <ac:spMk id="2" creationId="{ABE0C687-6B30-4D37-85B7-D9F95F919B5B}"/>
          </ac:spMkLst>
        </pc:spChg>
      </pc:sldChg>
      <pc:sldChg chg="addSp delSp new del mod">
        <pc:chgData name="Kulikowski, Nichole" userId="57ff15b5-e3a5-40f9-8a57-3abf586633b7" providerId="ADAL" clId="{FBA122BE-FD1D-42A9-ACE0-75E0BB731B4D}" dt="2021-09-21T13:55:30.035" v="8139" actId="47"/>
        <pc:sldMkLst>
          <pc:docMk/>
          <pc:sldMk cId="2050430473" sldId="278"/>
        </pc:sldMkLst>
        <pc:picChg chg="add del">
          <ac:chgData name="Kulikowski, Nichole" userId="57ff15b5-e3a5-40f9-8a57-3abf586633b7" providerId="ADAL" clId="{FBA122BE-FD1D-42A9-ACE0-75E0BB731B4D}" dt="2021-09-21T13:55:26.082" v="8138" actId="478"/>
          <ac:picMkLst>
            <pc:docMk/>
            <pc:sldMk cId="2050430473" sldId="278"/>
            <ac:picMk id="5" creationId="{9726E0BA-54EC-433C-B18D-83F6FF6E78E6}"/>
          </ac:picMkLst>
        </pc:picChg>
      </pc:sldChg>
      <pc:sldMasterChg chg="setBg modSldLayout">
        <pc:chgData name="Kulikowski, Nichole" userId="57ff15b5-e3a5-40f9-8a57-3abf586633b7" providerId="ADAL" clId="{FBA122BE-FD1D-42A9-ACE0-75E0BB731B4D}" dt="2021-09-20T20:57:29.374" v="5034"/>
        <pc:sldMasterMkLst>
          <pc:docMk/>
          <pc:sldMasterMk cId="4084034195" sldId="2147483660"/>
        </pc:sldMasterMkLst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484476541" sldId="2147483661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609936675" sldId="2147483662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637362407" sldId="2147483663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1431998722" sldId="2147483664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1431370820" sldId="2147483665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1434567951" sldId="2147483666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3965274546" sldId="2147483667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595379186" sldId="2147483668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161429255" sldId="2147483669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1993946257" sldId="2147483670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3321391743" sldId="2147483671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812454039" sldId="2147483672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437896488" sldId="2147483673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4074411796" sldId="2147483674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193335117" sldId="2147483675"/>
          </pc:sldLayoutMkLst>
        </pc:sldLayoutChg>
        <pc:sldLayoutChg chg="setBg">
          <pc:chgData name="Kulikowski, Nichole" userId="57ff15b5-e3a5-40f9-8a57-3abf586633b7" providerId="ADAL" clId="{FBA122BE-FD1D-42A9-ACE0-75E0BB731B4D}" dt="2021-09-20T20:57:29.374" v="5034"/>
          <pc:sldLayoutMkLst>
            <pc:docMk/>
            <pc:sldMasterMk cId="4084034195" sldId="2147483660"/>
            <pc:sldLayoutMk cId="2329512698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B0C0D-2EF8-4365-A209-CFF53ECD3C9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E5E4-7868-4865-B3BD-71ACF11A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we were making a PDF, we only focused on static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89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holekulikowski" TargetMode="External"/><Relationship Id="rId2" Type="http://schemas.openxmlformats.org/officeDocument/2006/relationships/hyperlink" Target="https://twitter.com/mlfurman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nkuliko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data-imaginist.com/" TargetMode="External"/><Relationship Id="rId7" Type="http://schemas.openxmlformats.org/officeDocument/2006/relationships/hyperlink" Target="https://github.com/nicholekulikowski/r_workshop_factsheet/blob/main/README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1/acs.est.6b05162" TargetMode="External"/><Relationship Id="rId5" Type="http://schemas.openxmlformats.org/officeDocument/2006/relationships/hyperlink" Target="https://www.epa.gov/fish-tech/2008-2009-national-rivers-and-streams-assessment-fish-tissue-study" TargetMode="External"/><Relationship Id="rId4" Type="http://schemas.openxmlformats.org/officeDocument/2006/relationships/hyperlink" Target="https://www.epa.gov/national-aquatic-resource-survey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fff.org/sites/default/files/OBTN_2020_06032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board.myfuturenc.org/county-data-and-resource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0A10-A44C-46CB-9A16-3912C878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1924050"/>
            <a:ext cx="8521528" cy="2126786"/>
          </a:xfrm>
        </p:spPr>
        <p:txBody>
          <a:bodyPr/>
          <a:lstStyle/>
          <a:p>
            <a:r>
              <a:rPr lang="en-US"/>
              <a:t>Creating Customized Fact Sheets with Patchwork and R-Markdown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61E56-B238-4ABF-8D1C-8AF70488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65793"/>
            <a:ext cx="7766936" cy="2126786"/>
          </a:xfrm>
        </p:spPr>
        <p:txBody>
          <a:bodyPr>
            <a:normAutofit/>
          </a:bodyPr>
          <a:lstStyle/>
          <a:p>
            <a:r>
              <a:rPr lang="en-US"/>
              <a:t>Marschall Furman (ORISE/CPHEA/PHITD), </a:t>
            </a:r>
            <a:r>
              <a:rPr lang="en-US">
                <a:hlinkClick r:id="rId2"/>
              </a:rPr>
              <a:t>Twitter</a:t>
            </a:r>
            <a:br>
              <a:rPr lang="en-US"/>
            </a:br>
            <a:r>
              <a:rPr lang="en-US"/>
              <a:t>Nichole Kulikowski (ORD/CPHEA), </a:t>
            </a:r>
            <a:r>
              <a:rPr lang="en-US" err="1">
                <a:hlinkClick r:id="rId3"/>
              </a:rPr>
              <a:t>Github</a:t>
            </a:r>
            <a:r>
              <a:rPr lang="en-US"/>
              <a:t>, </a:t>
            </a:r>
            <a:r>
              <a:rPr lang="en-US">
                <a:hlinkClick r:id="rId4"/>
              </a:rPr>
              <a:t>Twitter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EPA R-User Group Workshop 2021</a:t>
            </a:r>
          </a:p>
        </p:txBody>
      </p:sp>
    </p:spTree>
    <p:extLst>
      <p:ext uri="{BB962C8B-B14F-4D97-AF65-F5344CB8AC3E}">
        <p14:creationId xmlns:p14="http://schemas.microsoft.com/office/powerpoint/2010/main" val="220583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004C-C2A0-4FBD-A192-EDF2C5FE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Objects-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33D5-021F-49CB-BB14-B6423B28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930401"/>
            <a:ext cx="4202331" cy="3790922"/>
          </a:xfrm>
        </p:spPr>
        <p:txBody>
          <a:bodyPr>
            <a:normAutofit/>
          </a:bodyPr>
          <a:lstStyle/>
          <a:p>
            <a:r>
              <a:rPr lang="en-US" sz="2000"/>
              <a:t>Static maps can also be incorporated</a:t>
            </a:r>
          </a:p>
          <a:p>
            <a:pPr lvl="1"/>
            <a:r>
              <a:rPr lang="en-US"/>
              <a:t>We used </a:t>
            </a:r>
            <a:r>
              <a:rPr lang="en-US" b="1">
                <a:latin typeface="Lucida Console" panose="020B0609040504020204" pitchFamily="49" charset="0"/>
              </a:rPr>
              <a:t>ggplot2</a:t>
            </a:r>
            <a:r>
              <a:rPr lang="en-US"/>
              <a:t> and </a:t>
            </a:r>
            <a:r>
              <a:rPr lang="en-US" b="1" err="1">
                <a:latin typeface="Lucida Console" panose="020B0609040504020204" pitchFamily="49" charset="0"/>
              </a:rPr>
              <a:t>usmap</a:t>
            </a:r>
            <a:r>
              <a:rPr lang="en-US"/>
              <a:t> packages- we plotted longitude and latitude of sites as points</a:t>
            </a:r>
          </a:p>
          <a:p>
            <a:pPr lvl="1"/>
            <a:r>
              <a:rPr lang="en-US" sz="1800"/>
              <a:t>Rasters or shapefiles can also be incorporated using add-on packages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A03F596-ACAE-4995-8850-80E18D8E1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8" r="2633" b="21116"/>
          <a:stretch/>
        </p:blipFill>
        <p:spPr>
          <a:xfrm>
            <a:off x="4887497" y="3429000"/>
            <a:ext cx="4481547" cy="2840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1C69B-C9D9-4BC1-8FAC-74F91D3E2AB2}"/>
              </a:ext>
            </a:extLst>
          </p:cNvPr>
          <p:cNvSpPr txBox="1"/>
          <p:nvPr/>
        </p:nvSpPr>
        <p:spPr>
          <a:xfrm>
            <a:off x="5061528" y="609600"/>
            <a:ext cx="589279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err="1">
                <a:latin typeface="Lucida Console" panose="020B0609040504020204" pitchFamily="49" charset="0"/>
              </a:rPr>
              <a:t>map_transformed</a:t>
            </a:r>
            <a:r>
              <a:rPr lang="en-US" sz="1400">
                <a:latin typeface="Lucida Console" panose="020B0609040504020204" pitchFamily="49" charset="0"/>
              </a:rPr>
              <a:t> &lt;- df 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filter(`Site Type` ==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"Urban"</a:t>
            </a:r>
            <a:r>
              <a:rPr 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latin typeface="Lucida Console" panose="020B0609040504020204" pitchFamily="49" charset="0"/>
              </a:rPr>
              <a:t>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dplyr</a:t>
            </a:r>
            <a:r>
              <a:rPr lang="en-US" sz="1400">
                <a:latin typeface="Lucida Console" panose="020B0609040504020204" pitchFamily="49" charset="0"/>
              </a:rPr>
              <a:t>::select(long, </a:t>
            </a:r>
            <a:r>
              <a:rPr lang="en-US" sz="1400" err="1">
                <a:latin typeface="Lucida Console" panose="020B0609040504020204" pitchFamily="49" charset="0"/>
              </a:rPr>
              <a:t>lat</a:t>
            </a:r>
            <a:r>
              <a:rPr lang="en-US" sz="1400">
                <a:latin typeface="Lucida Console" panose="020B0609040504020204" pitchFamily="49" charset="0"/>
              </a:rPr>
              <a:t>) 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usmap_transform</a:t>
            </a:r>
            <a:r>
              <a:rPr lang="en-US" sz="1400">
                <a:latin typeface="Lucida Console" panose="020B0609040504020204" pitchFamily="49" charset="0"/>
              </a:rPr>
              <a:t>()</a:t>
            </a:r>
          </a:p>
          <a:p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 err="1">
                <a:latin typeface="Lucida Console" panose="020B0609040504020204" pitchFamily="49" charset="0"/>
              </a:rPr>
              <a:t>plot_usmap</a:t>
            </a:r>
            <a:r>
              <a:rPr lang="en-US" sz="1400">
                <a:latin typeface="Lucida Console" panose="020B0609040504020204" pitchFamily="49" charset="0"/>
              </a:rPr>
              <a:t>(exclude = c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("Hawaii"</a:t>
            </a:r>
            <a:r>
              <a:rPr lang="en-US" sz="1400">
                <a:latin typeface="Lucida Console" panose="020B0609040504020204" pitchFamily="49" charset="0"/>
              </a:rPr>
              <a:t>,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"Alaska"</a:t>
            </a:r>
            <a:r>
              <a:rPr lang="en-US" sz="1400">
                <a:latin typeface="Lucida Console" panose="020B0609040504020204" pitchFamily="49" charset="0"/>
              </a:rPr>
              <a:t>),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        color = "gray",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        fill = "gray90") +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geom_point</a:t>
            </a:r>
            <a:r>
              <a:rPr lang="en-US" sz="1400">
                <a:latin typeface="Lucida Console" panose="020B0609040504020204" pitchFamily="49" charset="0"/>
              </a:rPr>
              <a:t>(data = </a:t>
            </a:r>
            <a:r>
              <a:rPr lang="en-US" sz="1400" err="1">
                <a:latin typeface="Lucida Console" panose="020B0609040504020204" pitchFamily="49" charset="0"/>
              </a:rPr>
              <a:t>map_transformed</a:t>
            </a:r>
            <a:r>
              <a:rPr lang="en-US" sz="1400">
                <a:latin typeface="Lucida Console" panose="020B0609040504020204" pitchFamily="49" charset="0"/>
              </a:rPr>
              <a:t>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</a:t>
            </a:r>
            <a:r>
              <a:rPr lang="en-US" sz="1400" err="1">
                <a:latin typeface="Lucida Console" panose="020B0609040504020204" pitchFamily="49" charset="0"/>
              </a:rPr>
              <a:t>aes</a:t>
            </a:r>
            <a:r>
              <a:rPr lang="en-US" sz="1400">
                <a:latin typeface="Lucida Console" panose="020B0609040504020204" pitchFamily="49" charset="0"/>
              </a:rPr>
              <a:t>(x = long.1, y = lat.1),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color =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"blue"</a:t>
            </a:r>
            <a:r>
              <a:rPr lang="en-US" sz="1400">
                <a:latin typeface="Lucida Console" panose="020B0609040504020204" pitchFamily="49" charset="0"/>
              </a:rPr>
              <a:t>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size = 1)</a:t>
            </a:r>
          </a:p>
        </p:txBody>
      </p:sp>
    </p:spTree>
    <p:extLst>
      <p:ext uri="{BB962C8B-B14F-4D97-AF65-F5344CB8AC3E}">
        <p14:creationId xmlns:p14="http://schemas.microsoft.com/office/powerpoint/2010/main" val="29232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DCC-57C4-48BE-8A1F-EF9E0B7B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F10F-6675-4ADF-B7C0-1C02CCD3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437"/>
            <a:ext cx="4892193" cy="4304926"/>
          </a:xfrm>
        </p:spPr>
        <p:txBody>
          <a:bodyPr/>
          <a:lstStyle/>
          <a:p>
            <a:r>
              <a:rPr lang="en-US" dirty="0"/>
              <a:t>Text is useful for fact sheets to convey summary statistics and bulleted facts about your data</a:t>
            </a:r>
          </a:p>
          <a:p>
            <a:r>
              <a:rPr lang="en-US" dirty="0"/>
              <a:t>Text can be incorporated into Patchwork as non-gg objects using </a:t>
            </a:r>
            <a:r>
              <a:rPr lang="en-US" b="1" dirty="0" err="1">
                <a:latin typeface="Lucida Console" panose="020B0609040504020204" pitchFamily="49" charset="0"/>
              </a:rPr>
              <a:t>wrap_elements</a:t>
            </a:r>
            <a:r>
              <a:rPr lang="en-US" b="1" dirty="0">
                <a:latin typeface="Lucida Console" panose="020B0609040504020204" pitchFamily="49" charset="0"/>
              </a:rPr>
              <a:t>( )</a:t>
            </a:r>
          </a:p>
          <a:p>
            <a:pPr lvl="1"/>
            <a:r>
              <a:rPr lang="en-US" dirty="0"/>
              <a:t>Font and color style can be adjusted by assembling strings formatted with html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We used </a:t>
            </a:r>
            <a:r>
              <a:rPr lang="en-US" b="1" dirty="0" err="1">
                <a:latin typeface="Lucida Console" panose="020B0609040504020204" pitchFamily="49" charset="0"/>
              </a:rPr>
              <a:t>textbox_grob</a:t>
            </a:r>
            <a:r>
              <a:rPr lang="en-US" b="1" dirty="0">
                <a:latin typeface="Lucida Console" panose="020B0609040504020204" pitchFamily="49" charset="0"/>
              </a:rPr>
              <a:t>( ) </a:t>
            </a:r>
            <a:r>
              <a:rPr lang="en-US" dirty="0"/>
              <a:t>from the </a:t>
            </a:r>
            <a:r>
              <a:rPr lang="en-US" b="1" dirty="0" err="1">
                <a:latin typeface="Lucida Console" panose="020B0609040504020204" pitchFamily="49" charset="0"/>
              </a:rPr>
              <a:t>gridtext</a:t>
            </a:r>
            <a:r>
              <a:rPr lang="en-US" dirty="0"/>
              <a:t> package. You can pass character strings to this function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81A4F77-9D29-453D-AF08-B3CBA2375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1" y="913175"/>
            <a:ext cx="2143529" cy="25158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980990-C55D-407A-8B71-80E4B3C62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58" y="3888900"/>
            <a:ext cx="309605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C687-6B30-4D37-85B7-D9F95F9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8FC-2B18-441E-A698-15AA375B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4"/>
            <a:ext cx="8596668" cy="4719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Simple tables can be integrated into patches using the </a:t>
            </a:r>
            <a:r>
              <a:rPr lang="en-US" b="1">
                <a:solidFill>
                  <a:srgbClr val="A1CB46"/>
                </a:solidFill>
                <a:latin typeface="Lucida Console" panose="020B0609040504020204" pitchFamily="49" charset="0"/>
              </a:rPr>
              <a:t>gridExtra</a:t>
            </a:r>
            <a:r>
              <a:rPr lang="en-US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chemeClr val="tx1"/>
                </a:solidFill>
              </a:rPr>
              <a:t>package</a:t>
            </a:r>
            <a:endParaRPr lang="en-US">
              <a:solidFill>
                <a:srgbClr val="A1CB46"/>
              </a:solidFill>
            </a:endParaRP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freq_table &lt;- gridExtra::tableGrob(tab_above_ql, rows = NULL)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p_map + freq_table  OR   wrap_elements(p_map, freq_table)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* Patchwork does not support {gt} or {kable} output at this point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1AE5460D-CC1E-444A-A49C-12E7EDF6E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27675" r="9932" b="27887"/>
          <a:stretch/>
        </p:blipFill>
        <p:spPr>
          <a:xfrm>
            <a:off x="1897188" y="3252019"/>
            <a:ext cx="6156960" cy="2381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22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7FBA-3AE8-41A5-87D7-40ECE5AB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2C92-7687-4B74-B74B-B47BF63C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636"/>
            <a:ext cx="8180339" cy="4609727"/>
          </a:xfrm>
        </p:spPr>
        <p:txBody>
          <a:bodyPr/>
          <a:lstStyle/>
          <a:p>
            <a:r>
              <a:rPr lang="en-US"/>
              <a:t>After creating our grid layout and “patching” our objects together, we focused our time on making our sheet more visually appealing</a:t>
            </a:r>
          </a:p>
          <a:p>
            <a:pPr lvl="1"/>
            <a:r>
              <a:rPr lang="en-US"/>
              <a:t>Some customization can be done within the R Markdown YAML header itself, some can also be done using </a:t>
            </a:r>
            <a:r>
              <a:rPr lang="en-US" b="1">
                <a:latin typeface="Lucida Console" panose="020B0609040504020204" pitchFamily="49" charset="0"/>
              </a:rPr>
              <a:t>patchwork</a:t>
            </a:r>
            <a:r>
              <a:rPr lang="en-US"/>
              <a:t> functions</a:t>
            </a:r>
          </a:p>
          <a:p>
            <a:pPr lvl="1"/>
            <a:r>
              <a:rPr lang="en-US"/>
              <a:t>We used the </a:t>
            </a:r>
            <a:r>
              <a:rPr lang="en-US" b="1" err="1">
                <a:latin typeface="Lucida Console" panose="020B0609040504020204" pitchFamily="49" charset="0"/>
              </a:rPr>
              <a:t>ggtext</a:t>
            </a:r>
            <a:r>
              <a:rPr lang="en-US"/>
              <a:t> package to customize the title and caption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24AC-CFAE-476D-8070-E0ADD59C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886" y="4117976"/>
            <a:ext cx="4791318" cy="1619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DB052-50D0-4D3A-8754-0A111493F9F2}"/>
              </a:ext>
            </a:extLst>
          </p:cNvPr>
          <p:cNvSpPr txBox="1"/>
          <p:nvPr/>
        </p:nvSpPr>
        <p:spPr>
          <a:xfrm>
            <a:off x="6371797" y="3733039"/>
            <a:ext cx="3151027" cy="23083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latin typeface="Lucida Console" panose="020B0609040504020204" pitchFamily="49" charset="0"/>
              </a:rPr>
              <a:t>plot_annotation</a:t>
            </a:r>
            <a:r>
              <a:rPr lang="en-US">
                <a:latin typeface="Lucida Console" panose="020B0609040504020204" pitchFamily="49" charset="0"/>
              </a:rPr>
              <a:t>(</a:t>
            </a:r>
          </a:p>
          <a:p>
            <a:r>
              <a:rPr lang="en-US">
                <a:latin typeface="Lucida Console" panose="020B0609040504020204" pitchFamily="49" charset="0"/>
              </a:rPr>
              <a:t>  title = </a:t>
            </a:r>
            <a:r>
              <a:rPr lang="en-US">
                <a:solidFill>
                  <a:schemeClr val="accent2"/>
                </a:solidFill>
                <a:latin typeface="Lucida Console" panose="020B0609040504020204" pitchFamily="49" charset="0"/>
              </a:rPr>
              <a:t>“My Fact Sheet”,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  caption = </a:t>
            </a:r>
            <a:r>
              <a:rPr lang="en-US">
                <a:solidFill>
                  <a:schemeClr val="accent2"/>
                </a:solidFill>
                <a:latin typeface="Lucida Console" panose="020B0609040504020204" pitchFamily="49" charset="0"/>
              </a:rPr>
              <a:t>“Data taken from NRSA”,</a:t>
            </a:r>
          </a:p>
          <a:p>
            <a:r>
              <a:rPr lang="en-US">
                <a:latin typeface="Lucida Console" panose="020B0609040504020204" pitchFamily="49" charset="0"/>
              </a:rPr>
              <a:t>  theme = </a:t>
            </a:r>
            <a:r>
              <a:rPr lang="en-US" err="1">
                <a:solidFill>
                  <a:schemeClr val="accent2"/>
                </a:solidFill>
                <a:latin typeface="Lucida Console" panose="020B0609040504020204" pitchFamily="49" charset="0"/>
              </a:rPr>
              <a:t>theme_factsheet</a:t>
            </a:r>
            <a:endParaRPr lang="en-US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0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1E58-574E-440E-B0BF-CB90B647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2E77-5DA5-49B2-A28A-E6CB4F74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Markdown allows for reproducibility</a:t>
            </a:r>
          </a:p>
          <a:p>
            <a:r>
              <a:rPr lang="en-US" dirty="0"/>
              <a:t>Use params from YAML to filter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df_filtered</a:t>
            </a:r>
            <a:r>
              <a:rPr lang="en-US" dirty="0">
                <a:latin typeface="Lucida Console" panose="020B0609040504020204" pitchFamily="49" charset="0"/>
              </a:rPr>
              <a:t> &lt;- df %&gt;% filter(</a:t>
            </a:r>
            <a:r>
              <a:rPr lang="en-US" dirty="0" err="1">
                <a:latin typeface="Lucida Console" panose="020B0609040504020204" pitchFamily="49" charset="0"/>
              </a:rPr>
              <a:t>site_type</a:t>
            </a:r>
            <a:r>
              <a:rPr lang="en-US" dirty="0">
                <a:latin typeface="Lucida Console" panose="020B0609040504020204" pitchFamily="49" charset="0"/>
              </a:rPr>
              <a:t> == </a:t>
            </a:r>
            <a:r>
              <a:rPr lang="en-US" dirty="0" err="1">
                <a:latin typeface="Lucida Console" panose="020B0609040504020204" pitchFamily="49" charset="0"/>
              </a:rPr>
              <a:t>params$site_type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Summaries are calculated from the filtered data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Render reports programmatically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rmarkdown</a:t>
            </a:r>
            <a:r>
              <a:rPr lang="en-US" dirty="0">
                <a:latin typeface="Lucida Console" panose="020B0609040504020204" pitchFamily="49" charset="0"/>
              </a:rPr>
              <a:t>::render(“</a:t>
            </a:r>
            <a:r>
              <a:rPr lang="en-US" dirty="0" err="1">
                <a:latin typeface="Lucida Console" panose="020B0609040504020204" pitchFamily="49" charset="0"/>
              </a:rPr>
              <a:t>fact_sheet_template.Rmd</a:t>
            </a:r>
            <a:r>
              <a:rPr lang="en-US" dirty="0">
                <a:latin typeface="Lucida Console" panose="020B0609040504020204" pitchFamily="49" charset="0"/>
              </a:rPr>
              <a:t>", params = list(			</a:t>
            </a:r>
            <a:r>
              <a:rPr lang="en-US" dirty="0" err="1">
                <a:latin typeface="Lucida Console" panose="020B0609040504020204" pitchFamily="49" charset="0"/>
              </a:rPr>
              <a:t>site_type</a:t>
            </a:r>
            <a:r>
              <a:rPr lang="en-US" dirty="0">
                <a:latin typeface="Lucida Console" panose="020B0609040504020204" pitchFamily="49" charset="0"/>
              </a:rPr>
              <a:t> = ‘Urban’, </a:t>
            </a:r>
            <a:r>
              <a:rPr lang="en-US" dirty="0" err="1">
                <a:latin typeface="Lucida Console" panose="020B0609040504020204" pitchFamily="49" charset="0"/>
              </a:rPr>
              <a:t>conc_limit</a:t>
            </a:r>
            <a:r>
              <a:rPr lang="en-US" dirty="0">
                <a:latin typeface="Lucida Console" panose="020B0609040504020204" pitchFamily="49" charset="0"/>
              </a:rPr>
              <a:t> = ‘QL’))</a:t>
            </a:r>
          </a:p>
          <a:p>
            <a:pPr marL="457200" lvl="1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0369B-3DDE-40F7-8C8B-BFD8A1DDC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811" y="697987"/>
            <a:ext cx="4791318" cy="1619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92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CB5-E0D8-4540-80DD-66A940D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3586-8AF2-47A0-BEC0-DCA947C5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748"/>
            <a:ext cx="8596668" cy="4794687"/>
          </a:xfrm>
        </p:spPr>
        <p:txBody>
          <a:bodyPr/>
          <a:lstStyle/>
          <a:p>
            <a:r>
              <a:rPr lang="en-US"/>
              <a:t>Pros of doing it this way</a:t>
            </a:r>
          </a:p>
          <a:p>
            <a:pPr lvl="1"/>
            <a:r>
              <a:rPr lang="en-US"/>
              <a:t>Easy to create complex arrangements with variety of media types</a:t>
            </a:r>
          </a:p>
          <a:p>
            <a:pPr lvl="1"/>
            <a:r>
              <a:rPr lang="en-US"/>
              <a:t>Saves time- makes reports more reproducible</a:t>
            </a:r>
          </a:p>
          <a:p>
            <a:pPr lvl="1"/>
            <a:r>
              <a:rPr lang="en-US"/>
              <a:t>Iterated fact sheets will have a uniform appearance since they come from the same template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Full customization requires lots of specified parameters (e.g. font)</a:t>
            </a:r>
          </a:p>
          <a:p>
            <a:pPr lvl="1"/>
            <a:r>
              <a:rPr lang="en-US"/>
              <a:t>Each project has different needs, so layouts may need to be altered each time for different projects</a:t>
            </a:r>
          </a:p>
          <a:p>
            <a:pPr lvl="1"/>
            <a:r>
              <a:rPr lang="en-US"/>
              <a:t>Not all types of graphics/packages we wanted were supported. We gathered packages that already exist, and worked with what is already compatible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8126-8683-43E9-A92F-CA0F24A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2FB2-ACAE-46BC-9DF5-2DB8D30A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3519"/>
            <a:ext cx="968586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Patchwork site: </a:t>
            </a:r>
            <a:r>
              <a:rPr lang="en-US" dirty="0">
                <a:hlinkClick r:id="rId3"/>
              </a:rPr>
              <a:t>https://patchwork.data-imaginist.com/</a:t>
            </a:r>
            <a:endParaRPr lang="en-US" dirty="0"/>
          </a:p>
          <a:p>
            <a:r>
              <a:rPr lang="en-US" dirty="0"/>
              <a:t>NARS </a:t>
            </a:r>
          </a:p>
          <a:p>
            <a:pPr lvl="1"/>
            <a:r>
              <a:rPr lang="en-US" dirty="0"/>
              <a:t>Main website: </a:t>
            </a:r>
            <a:r>
              <a:rPr lang="en-US" dirty="0">
                <a:hlinkClick r:id="rId4"/>
              </a:rPr>
              <a:t>https://www.epa.gov/national-aquatic-resource-surveys</a:t>
            </a:r>
            <a:endParaRPr lang="en-US" dirty="0"/>
          </a:p>
          <a:p>
            <a:pPr lvl="1"/>
            <a:r>
              <a:rPr lang="en-US" dirty="0"/>
              <a:t>Datasets used: Rivers and Streams 2008-2009 ‘Site Information’</a:t>
            </a:r>
          </a:p>
          <a:p>
            <a:pPr lvl="1"/>
            <a:r>
              <a:rPr lang="en-US" dirty="0"/>
              <a:t>Fish Tissue Data: </a:t>
            </a:r>
            <a:r>
              <a:rPr lang="en-US" dirty="0">
                <a:hlinkClick r:id="rId5"/>
              </a:rPr>
              <a:t>https://www.epa.gov/fish-tech/2008-2009-national-rivers-and-streams-assessment-fish-tissue-study</a:t>
            </a:r>
            <a:endParaRPr lang="en-US" dirty="0"/>
          </a:p>
          <a:p>
            <a:r>
              <a:rPr lang="en-US" dirty="0"/>
              <a:t>Batt et al 2017 paper and SI files: </a:t>
            </a:r>
            <a:r>
              <a:rPr lang="en-US" b="0" i="0" u="none" strike="noStrike" dirty="0">
                <a:solidFill>
                  <a:srgbClr val="95989A"/>
                </a:solidFill>
                <a:effectLst/>
                <a:latin typeface="Roboto" panose="02000000000000000000" pitchFamily="2" charset="0"/>
                <a:hlinkClick r:id="rId6" tooltip="DOI URL"/>
              </a:rPr>
              <a:t>https://doi.org/10.1021/acs.est.6b05162</a:t>
            </a:r>
            <a:endParaRPr lang="en-US" b="0" i="0" u="none" strike="noStrike" dirty="0">
              <a:solidFill>
                <a:srgbClr val="95989A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Packages used: </a:t>
            </a:r>
            <a:r>
              <a:rPr lang="en-US" dirty="0" err="1">
                <a:solidFill>
                  <a:schemeClr val="tx1"/>
                </a:solidFill>
              </a:rPr>
              <a:t>tidyverse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readxl</a:t>
            </a:r>
            <a:r>
              <a:rPr lang="en-US" dirty="0">
                <a:solidFill>
                  <a:schemeClr val="tx1"/>
                </a:solidFill>
              </a:rPr>
              <a:t>, patchwork, </a:t>
            </a:r>
            <a:r>
              <a:rPr lang="en-US" dirty="0" err="1">
                <a:solidFill>
                  <a:schemeClr val="tx1"/>
                </a:solidFill>
              </a:rPr>
              <a:t>gridExtra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usmap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ggtext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emojifont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gridtext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knitr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Code, data, and images can be found on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hlinkClick r:id="rId7"/>
              </a:rPr>
              <a:t>Github</a:t>
            </a:r>
            <a:endParaRPr lang="en-US" b="0" i="0" u="none" strike="noStrike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tract Image">
            <a:extLst>
              <a:ext uri="{FF2B5EF4-FFF2-40B4-BE49-F238E27FC236}">
                <a16:creationId xmlns:a16="http://schemas.microsoft.com/office/drawing/2014/main" id="{265C2E28-497A-44F1-9AD0-FDACF04C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5" y="1223088"/>
            <a:ext cx="4516928" cy="25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3E8A9F-42D3-4559-A147-4FCC20F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D079-F119-4E50-B7E7-1C6D99AF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5103706" cy="4604448"/>
          </a:xfrm>
        </p:spPr>
        <p:txBody>
          <a:bodyPr/>
          <a:lstStyle/>
          <a:p>
            <a:r>
              <a:rPr lang="en-US"/>
              <a:t>EPA has conducted three fish contamination studies as part of the National River and Stream Assessment (NRSA) cycle</a:t>
            </a:r>
          </a:p>
          <a:p>
            <a:pPr lvl="1"/>
            <a:r>
              <a:rPr lang="en-US"/>
              <a:t>We analyzed the data from Batt et. al. 2017, which was taken from the 2008-2009 Fish Tissue Study</a:t>
            </a:r>
          </a:p>
          <a:p>
            <a:pPr lvl="1"/>
            <a:r>
              <a:rPr lang="en-US"/>
              <a:t>Samples from 163 Urban and 377 Non-Urban Sites along rivers across the US were analyzed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A31E-9ABA-4155-896A-48F32D2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16" y="4256315"/>
            <a:ext cx="9023848" cy="1992085"/>
          </a:xfrm>
          <a:prstGeom prst="rect">
            <a:avLst/>
          </a:prstGeom>
          <a:ln w="19050">
            <a:solidFill>
              <a:srgbClr val="A1CB46"/>
            </a:solidFill>
          </a:ln>
        </p:spPr>
      </p:pic>
    </p:spTree>
    <p:extLst>
      <p:ext uri="{BB962C8B-B14F-4D97-AF65-F5344CB8AC3E}">
        <p14:creationId xmlns:p14="http://schemas.microsoft.com/office/powerpoint/2010/main" val="68230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F25-3788-47A9-A0EC-CE5B785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F120-8782-44BF-A414-D51B1706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/>
              <a:t>We found ourselves repeating graphics with different subsets of our dataset</a:t>
            </a:r>
          </a:p>
          <a:p>
            <a:r>
              <a:rPr lang="en-US"/>
              <a:t>We looked for R Markdown templates to make factsheets/infographics- we did not find any publicly available, so we instead researched packages to assemble our own</a:t>
            </a:r>
          </a:p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CC632B-FCAB-4AC1-9C18-EBE3A7E1FF53}"/>
              </a:ext>
            </a:extLst>
          </p:cNvPr>
          <p:cNvGrpSpPr/>
          <p:nvPr/>
        </p:nvGrpSpPr>
        <p:grpSpPr>
          <a:xfrm>
            <a:off x="5992432" y="3129157"/>
            <a:ext cx="4786014" cy="3434203"/>
            <a:chOff x="5921312" y="3108836"/>
            <a:chExt cx="4786014" cy="34342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217C10-05DF-42F2-9EB4-7CF5737C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4880" y="3523856"/>
              <a:ext cx="4682446" cy="30191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5FC92-56EF-4FDB-B614-5215353BC846}"/>
                </a:ext>
              </a:extLst>
            </p:cNvPr>
            <p:cNvSpPr txBox="1"/>
            <p:nvPr/>
          </p:nvSpPr>
          <p:spPr>
            <a:xfrm>
              <a:off x="5921312" y="3108836"/>
              <a:ext cx="4301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“Oregon by the Numbers” Report (</a:t>
              </a:r>
              <a:r>
                <a:rPr lang="en-US">
                  <a:hlinkClick r:id="rId3"/>
                </a:rPr>
                <a:t>link</a:t>
              </a:r>
              <a:r>
                <a:rPr lang="en-US"/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B85D63-A567-4523-B790-FABC5115AEB4}"/>
              </a:ext>
            </a:extLst>
          </p:cNvPr>
          <p:cNvGrpSpPr/>
          <p:nvPr/>
        </p:nvGrpSpPr>
        <p:grpSpPr>
          <a:xfrm>
            <a:off x="254001" y="2962617"/>
            <a:ext cx="4563805" cy="3580422"/>
            <a:chOff x="254001" y="2962617"/>
            <a:chExt cx="4563805" cy="35804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192C3-AD01-44B7-8C8B-F5709B01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0658" y="2962617"/>
              <a:ext cx="2707148" cy="35804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BFDCA9-B4C5-49BD-9A13-6ADB19118BB2}"/>
                </a:ext>
              </a:extLst>
            </p:cNvPr>
            <p:cNvSpPr txBox="1"/>
            <p:nvPr/>
          </p:nvSpPr>
          <p:spPr>
            <a:xfrm>
              <a:off x="254001" y="3998096"/>
              <a:ext cx="1810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“</a:t>
              </a:r>
              <a:r>
                <a:rPr lang="en-US" err="1"/>
                <a:t>myFutureNC</a:t>
              </a:r>
              <a:r>
                <a:rPr lang="en-US"/>
                <a:t>”</a:t>
              </a:r>
            </a:p>
            <a:p>
              <a:r>
                <a:rPr lang="en-US"/>
                <a:t>Dashboard - County profiles (</a:t>
              </a:r>
              <a:r>
                <a:rPr lang="en-US">
                  <a:hlinkClick r:id="rId5"/>
                </a:rPr>
                <a:t>link</a:t>
              </a:r>
              <a:r>
                <a:rPr 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4C9F-CCBD-49D6-B2E5-18ECC240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589" y="2792559"/>
            <a:ext cx="3320411" cy="127288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Our Factsheet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B9841-3FA5-47F2-9F29-986372EC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1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A7B9-09D0-4E72-9E34-89F0A0C3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Fact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AADA-509D-4013-8368-CAD218AF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9502986" cy="5103222"/>
          </a:xfrm>
        </p:spPr>
        <p:txBody>
          <a:bodyPr/>
          <a:lstStyle/>
          <a:p>
            <a:r>
              <a:rPr lang="en-US"/>
              <a:t>Grid-based layout</a:t>
            </a:r>
          </a:p>
          <a:p>
            <a:pPr lvl="1"/>
            <a:r>
              <a:rPr lang="en-US"/>
              <a:t>Our approach to doing this was using the Patchwork package</a:t>
            </a:r>
          </a:p>
          <a:p>
            <a:r>
              <a:rPr lang="en-US"/>
              <a:t>Objects </a:t>
            </a:r>
          </a:p>
          <a:p>
            <a:pPr lvl="1"/>
            <a:r>
              <a:rPr lang="en-US"/>
              <a:t>Plots (</a:t>
            </a:r>
            <a:r>
              <a:rPr lang="en-US" err="1"/>
              <a:t>ggplots</a:t>
            </a:r>
            <a:r>
              <a:rPr lang="en-US"/>
              <a:t> or base plots)</a:t>
            </a:r>
          </a:p>
          <a:p>
            <a:pPr lvl="1"/>
            <a:r>
              <a:rPr lang="en-US"/>
              <a:t>Images (photos, logos, PNG pictures)</a:t>
            </a:r>
          </a:p>
          <a:p>
            <a:pPr lvl="1"/>
            <a:r>
              <a:rPr lang="en-US"/>
              <a:t>Maps (</a:t>
            </a:r>
            <a:r>
              <a:rPr lang="en-US" err="1"/>
              <a:t>USMap</a:t>
            </a:r>
            <a:r>
              <a:rPr lang="en-US"/>
              <a:t> gg package)</a:t>
            </a:r>
          </a:p>
          <a:p>
            <a:pPr lvl="1"/>
            <a:r>
              <a:rPr lang="en-US"/>
              <a:t>Text (Summary statistics, data descriptions)</a:t>
            </a:r>
          </a:p>
          <a:p>
            <a:pPr lvl="1"/>
            <a:r>
              <a:rPr lang="en-US"/>
              <a:t>Tables</a:t>
            </a:r>
          </a:p>
          <a:p>
            <a:r>
              <a:rPr lang="en-US"/>
              <a:t>Design</a:t>
            </a:r>
          </a:p>
          <a:p>
            <a:pPr lvl="1"/>
            <a:r>
              <a:rPr lang="en-US"/>
              <a:t>Theme- Individual plot themes and page theme</a:t>
            </a:r>
          </a:p>
          <a:p>
            <a:pPr lvl="1"/>
            <a:r>
              <a:rPr lang="en-US"/>
              <a:t>Colors- fonts, borders, visualizations</a:t>
            </a:r>
          </a:p>
          <a:p>
            <a:pPr lvl="1"/>
            <a:r>
              <a:rPr lang="en-US"/>
              <a:t>Margins/Header/Footer</a:t>
            </a:r>
          </a:p>
          <a:p>
            <a:pPr lvl="1"/>
            <a:r>
              <a:rPr lang="en-US"/>
              <a:t>Title/Caption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650B-9F8C-4BBE-B1FB-5E297EB4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patchwork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D2AE-D2AA-4C6F-84AB-740F315C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890"/>
            <a:ext cx="2994945" cy="1605929"/>
          </a:xfrm>
        </p:spPr>
        <p:txBody>
          <a:bodyPr>
            <a:normAutofit/>
          </a:bodyPr>
          <a:lstStyle/>
          <a:p>
            <a:r>
              <a:rPr lang="en-US"/>
              <a:t>Package for creating composite graphics</a:t>
            </a:r>
          </a:p>
          <a:p>
            <a:r>
              <a:rPr lang="en-US"/>
              <a:t>Uses “plot arithmetic” to arrange plots into panels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C554B7E-7A2B-4922-9D5B-4E0F673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26" y="290449"/>
            <a:ext cx="1147354" cy="13242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2E828-19AB-4D2D-9A33-531F2493E776}"/>
              </a:ext>
            </a:extLst>
          </p:cNvPr>
          <p:cNvGrpSpPr/>
          <p:nvPr/>
        </p:nvGrpSpPr>
        <p:grpSpPr>
          <a:xfrm>
            <a:off x="527914" y="3291346"/>
            <a:ext cx="5051118" cy="3380467"/>
            <a:chOff x="5178572" y="3298724"/>
            <a:chExt cx="5051118" cy="32612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D7464B-B7C0-43BA-B66F-B8A0AE89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0" b="6660"/>
            <a:stretch/>
          </p:blipFill>
          <p:spPr>
            <a:xfrm>
              <a:off x="5178572" y="3739646"/>
              <a:ext cx="4902145" cy="28202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F96EB8-ED9D-4999-A93D-24F88F673D63}"/>
                </a:ext>
              </a:extLst>
            </p:cNvPr>
            <p:cNvSpPr txBox="1"/>
            <p:nvPr/>
          </p:nvSpPr>
          <p:spPr>
            <a:xfrm>
              <a:off x="5723233" y="3298724"/>
              <a:ext cx="450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p_bar</a:t>
              </a:r>
              <a:r>
                <a:rPr lang="en-US">
                  <a:latin typeface="Lucida Console" panose="020B0609040504020204" pitchFamily="49" charset="0"/>
                </a:rPr>
                <a:t> / (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 | </a:t>
              </a:r>
              <a:r>
                <a:rPr lang="en-US" err="1">
                  <a:latin typeface="Lucida Console" panose="020B0609040504020204" pitchFamily="49" charset="0"/>
                </a:rPr>
                <a:t>p_map</a:t>
              </a:r>
              <a:r>
                <a:rPr lang="en-US">
                  <a:latin typeface="Lucida Console" panose="020B0609040504020204" pitchFamily="49" charset="0"/>
                </a:rPr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ECA4F8-6A85-4E3F-844F-54FA52B7D786}"/>
              </a:ext>
            </a:extLst>
          </p:cNvPr>
          <p:cNvGrpSpPr/>
          <p:nvPr/>
        </p:nvGrpSpPr>
        <p:grpSpPr>
          <a:xfrm>
            <a:off x="6415316" y="592332"/>
            <a:ext cx="3068270" cy="2199475"/>
            <a:chOff x="5204533" y="752005"/>
            <a:chExt cx="3068270" cy="2199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01FA77-F7C0-406B-B181-EE6CAEE7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39" b="7339"/>
            <a:stretch/>
          </p:blipFill>
          <p:spPr>
            <a:xfrm>
              <a:off x="5204533" y="1150374"/>
              <a:ext cx="3068270" cy="18011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8FA44A-4EDE-4287-8FCE-BFC8DFED542B}"/>
                </a:ext>
              </a:extLst>
            </p:cNvPr>
            <p:cNvSpPr txBox="1"/>
            <p:nvPr/>
          </p:nvSpPr>
          <p:spPr>
            <a:xfrm>
              <a:off x="5204533" y="752005"/>
              <a:ext cx="2707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p_map</a:t>
              </a:r>
              <a:r>
                <a:rPr lang="en-US">
                  <a:latin typeface="Lucida Console" panose="020B0609040504020204" pitchFamily="49" charset="0"/>
                </a:rPr>
                <a:t> + </a:t>
              </a:r>
              <a:r>
                <a:rPr lang="en-US" err="1">
                  <a:latin typeface="Lucida Console" panose="020B0609040504020204" pitchFamily="49" charset="0"/>
                </a:rPr>
                <a:t>p_bar</a:t>
              </a:r>
              <a:endParaRPr lang="en-US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10D133-BB79-48C7-BB59-AEBC2B32E6F7}"/>
              </a:ext>
            </a:extLst>
          </p:cNvPr>
          <p:cNvGrpSpPr/>
          <p:nvPr/>
        </p:nvGrpSpPr>
        <p:grpSpPr>
          <a:xfrm>
            <a:off x="6223156" y="2951513"/>
            <a:ext cx="6101691" cy="3528017"/>
            <a:chOff x="5923161" y="2990842"/>
            <a:chExt cx="6101691" cy="352801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B2BFC5-ADC2-469F-B349-C0F84403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38475" y="3455269"/>
              <a:ext cx="4452893" cy="30635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D11EDA-65C0-4981-9BEF-0409ECB32607}"/>
                </a:ext>
              </a:extLst>
            </p:cNvPr>
            <p:cNvSpPr txBox="1"/>
            <p:nvPr/>
          </p:nvSpPr>
          <p:spPr>
            <a:xfrm>
              <a:off x="5923161" y="2990842"/>
              <a:ext cx="6101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wrap_plots</a:t>
              </a:r>
              <a:r>
                <a:rPr lang="en-US">
                  <a:latin typeface="Lucida Console" panose="020B0609040504020204" pitchFamily="49" charset="0"/>
                </a:rPr>
                <a:t>(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, p_map, </a:t>
              </a:r>
              <a:r>
                <a:rPr lang="en-US" err="1">
                  <a:latin typeface="Lucida Console" panose="020B0609040504020204" pitchFamily="49" charset="0"/>
                </a:rPr>
                <a:t>p_bar</a:t>
              </a:r>
              <a:r>
                <a:rPr lang="en-US">
                  <a:latin typeface="Lucida Console" panose="020B0609040504020204" pitchFamily="49" charset="0"/>
                </a:rPr>
                <a:t>, 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5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9A76-4DB6-4243-8BDC-D5D0678B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Grid-Based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3C49-0598-4FBD-8227-A1794FA0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003898"/>
            <a:ext cx="3720916" cy="4708187"/>
          </a:xfrm>
        </p:spPr>
        <p:txBody>
          <a:bodyPr>
            <a:normAutofit/>
          </a:bodyPr>
          <a:lstStyle/>
          <a:p>
            <a:r>
              <a:rPr lang="en-US" sz="1700"/>
              <a:t>While a lot can be accomplished using +, |, and / in Patchwork, we needed more control to tell R where to place the components of our fact sheet</a:t>
            </a:r>
          </a:p>
          <a:p>
            <a:r>
              <a:rPr lang="en-US" sz="1700" err="1">
                <a:latin typeface="Lucida Console" panose="020B0609040504020204" pitchFamily="49" charset="0"/>
              </a:rPr>
              <a:t>plot_layout</a:t>
            </a:r>
            <a:r>
              <a:rPr lang="en-US" sz="1700">
                <a:latin typeface="Lucida Console" panose="020B0609040504020204" pitchFamily="49" charset="0"/>
              </a:rPr>
              <a:t>()</a:t>
            </a:r>
            <a:r>
              <a:rPr lang="en-US" sz="1700"/>
              <a:t>	function in patchwork allows you to specify the layout</a:t>
            </a:r>
          </a:p>
          <a:p>
            <a:pPr lvl="1"/>
            <a:r>
              <a:rPr lang="en-US" sz="1500"/>
              <a:t>You can specify the number of rows and columns within this function</a:t>
            </a:r>
          </a:p>
          <a:p>
            <a:pPr lvl="1"/>
            <a:r>
              <a:rPr lang="en-US" sz="1700"/>
              <a:t>Rectangles can be manually built using the </a:t>
            </a:r>
            <a:r>
              <a:rPr lang="en-US" sz="1700">
                <a:latin typeface="Lucida Console" panose="020B0609040504020204" pitchFamily="49" charset="0"/>
              </a:rPr>
              <a:t>area( ) </a:t>
            </a:r>
            <a:r>
              <a:rPr lang="en-US" sz="1700"/>
              <a:t>constructor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EF0B4-D5FE-433E-B318-B7408F08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101" y="859334"/>
            <a:ext cx="7464265" cy="51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D9DA-8F17-4546-975B-40B98294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5029"/>
          </a:xfrm>
        </p:spPr>
        <p:txBody>
          <a:bodyPr/>
          <a:lstStyle/>
          <a:p>
            <a:r>
              <a:rPr lang="en-US"/>
              <a:t>Objects-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F926-971F-40CF-9A20-94992442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841"/>
            <a:ext cx="8596668" cy="4527522"/>
          </a:xfrm>
        </p:spPr>
        <p:txBody>
          <a:bodyPr/>
          <a:lstStyle/>
          <a:p>
            <a:r>
              <a:rPr lang="en-US" err="1">
                <a:solidFill>
                  <a:srgbClr val="2C3E50"/>
                </a:solidFill>
                <a:latin typeface="Lato" panose="020F0502020204030203" pitchFamily="34" charset="0"/>
              </a:rPr>
              <a:t>ggplot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 objects work seamlessly with patchwork out of the box!</a:t>
            </a:r>
          </a:p>
          <a:p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Base R graphics can be also be included using the </a:t>
            </a:r>
            <a:r>
              <a:rPr lang="en-US" b="1" err="1">
                <a:solidFill>
                  <a:srgbClr val="2C3E50"/>
                </a:solidFill>
                <a:latin typeface="Lucida Console" panose="020B0609040504020204" pitchFamily="49" charset="0"/>
              </a:rPr>
              <a:t>wrap_elements</a:t>
            </a:r>
            <a:r>
              <a:rPr lang="en-US" b="1">
                <a:solidFill>
                  <a:srgbClr val="2C3E50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function and/or formula syntax (</a:t>
            </a:r>
            <a:r>
              <a:rPr lang="en-US">
                <a:latin typeface="Lucida Console" panose="020B0609040504020204" pitchFamily="49" charset="0"/>
              </a:rPr>
              <a:t>~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)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1E98C-CCAF-4498-896C-0E613528C0E8}"/>
              </a:ext>
            </a:extLst>
          </p:cNvPr>
          <p:cNvGrpSpPr/>
          <p:nvPr/>
        </p:nvGrpSpPr>
        <p:grpSpPr>
          <a:xfrm>
            <a:off x="1231216" y="2745683"/>
            <a:ext cx="8318090" cy="3983685"/>
            <a:chOff x="1260712" y="2738847"/>
            <a:chExt cx="8318090" cy="3837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31056-AFA6-46E3-A0E1-D9546FB81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16" r="4816"/>
            <a:stretch/>
          </p:blipFill>
          <p:spPr>
            <a:xfrm>
              <a:off x="2289197" y="3152461"/>
              <a:ext cx="5569585" cy="34242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EAA94E-4C70-4BB7-80BB-AA9D53FA025C}"/>
                </a:ext>
              </a:extLst>
            </p:cNvPr>
            <p:cNvSpPr txBox="1"/>
            <p:nvPr/>
          </p:nvSpPr>
          <p:spPr>
            <a:xfrm>
              <a:off x="1260712" y="2738847"/>
              <a:ext cx="8318090" cy="35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Lucida Console" panose="020B0609040504020204" pitchFamily="49" charset="0"/>
                </a:rPr>
                <a:t>p1 + wrap_elements(full = ~ plot(</a:t>
              </a:r>
              <a:r>
                <a:rPr lang="en-US" err="1">
                  <a:latin typeface="Lucida Console" panose="020B0609040504020204" pitchFamily="49" charset="0"/>
                </a:rPr>
                <a:t>mtcars$mpg</a:t>
              </a:r>
              <a:r>
                <a:rPr lang="en-US">
                  <a:latin typeface="Lucida Console" panose="020B0609040504020204" pitchFamily="49" charset="0"/>
                </a:rPr>
                <a:t>, </a:t>
              </a:r>
              <a:r>
                <a:rPr lang="en-US" err="1">
                  <a:latin typeface="Lucida Console" panose="020B0609040504020204" pitchFamily="49" charset="0"/>
                </a:rPr>
                <a:t>mtcars$disp</a:t>
              </a:r>
              <a:r>
                <a:rPr lang="en-US">
                  <a:latin typeface="Lucida Console" panose="020B0609040504020204" pitchFamily="49" charset="0"/>
                </a:rPr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96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490-49F1-4C62-A1EF-CFE55A71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Images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9D24-C431-4AA2-BA6D-01CC8C58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37"/>
            <a:ext cx="4079364" cy="4446026"/>
          </a:xfrm>
        </p:spPr>
        <p:txBody>
          <a:bodyPr/>
          <a:lstStyle/>
          <a:p>
            <a:r>
              <a:rPr lang="en-US"/>
              <a:t>PNG, JPEG, and internal format images can also be added to </a:t>
            </a:r>
            <a:r>
              <a:rPr lang="en-US" b="1">
                <a:latin typeface="Lucida Console" panose="020B0609040504020204" pitchFamily="49" charset="0"/>
              </a:rPr>
              <a:t>patchwork</a:t>
            </a:r>
          </a:p>
          <a:p>
            <a:pPr lvl="1"/>
            <a:r>
              <a:rPr lang="en-US"/>
              <a:t>We added an EPA logo and a fish image (from </a:t>
            </a:r>
            <a:r>
              <a:rPr lang="en-US" b="1" err="1">
                <a:latin typeface="Lucida Console" panose="020B0609040504020204" pitchFamily="49" charset="0"/>
              </a:rPr>
              <a:t>emojifont</a:t>
            </a:r>
            <a:r>
              <a:rPr lang="en-US"/>
              <a:t> package) </a:t>
            </a:r>
          </a:p>
          <a:p>
            <a:pPr lvl="1"/>
            <a:r>
              <a:rPr lang="en-US" b="1" err="1">
                <a:latin typeface="Lucida Console" panose="020B0609040504020204" pitchFamily="49" charset="0"/>
              </a:rPr>
              <a:t>wrap_elements</a:t>
            </a:r>
            <a:r>
              <a:rPr lang="en-US" b="1">
                <a:latin typeface="Lucida Console" panose="020B0609040504020204" pitchFamily="49" charset="0"/>
              </a:rPr>
              <a:t>( ) </a:t>
            </a:r>
            <a:r>
              <a:rPr lang="en-US"/>
              <a:t>function is used again to convert non-ggplot2 elements to a compliant representation</a:t>
            </a:r>
            <a:endParaRPr lang="en-US">
              <a:latin typeface="Lucida Console" panose="020B0609040504020204" pitchFamily="49" charset="0"/>
            </a:endParaRPr>
          </a:p>
        </p:txBody>
      </p:sp>
      <p:pic>
        <p:nvPicPr>
          <p:cNvPr id="5" name="Picture 4" descr="Logo&#10;&#10;PNG image of EPA logo&#10;">
            <a:extLst>
              <a:ext uri="{FF2B5EF4-FFF2-40B4-BE49-F238E27FC236}">
                <a16:creationId xmlns:a16="http://schemas.microsoft.com/office/drawing/2014/main" id="{8E49C0F4-31DA-47BA-90F1-68D9831FC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24" y="427636"/>
            <a:ext cx="1546051" cy="168472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04DC2C9-0239-4E2F-8C17-ED6BBA3F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46156"/>
            <a:ext cx="1047686" cy="1047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1557A-370E-4870-AA56-DC249403AD8E}"/>
              </a:ext>
            </a:extLst>
          </p:cNvPr>
          <p:cNvSpPr txBox="1"/>
          <p:nvPr/>
        </p:nvSpPr>
        <p:spPr>
          <a:xfrm>
            <a:off x="5429729" y="2290003"/>
            <a:ext cx="600067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### read in images ###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epa_logo</a:t>
            </a:r>
            <a:r>
              <a:rPr lang="en-US" sz="1400">
                <a:latin typeface="Lucida Console" panose="020B0609040504020204" pitchFamily="49" charset="0"/>
              </a:rPr>
              <a:t> &lt;- </a:t>
            </a:r>
            <a:r>
              <a:rPr lang="en-US" sz="1400" err="1">
                <a:latin typeface="Lucida Console" panose="020B0609040504020204" pitchFamily="49" charset="0"/>
              </a:rPr>
              <a:t>png</a:t>
            </a:r>
            <a:r>
              <a:rPr lang="en-US" sz="1400">
                <a:latin typeface="Lucida Console" panose="020B0609040504020204" pitchFamily="49" charset="0"/>
              </a:rPr>
              <a:t>::</a:t>
            </a:r>
            <a:r>
              <a:rPr lang="en-US" sz="1400" err="1">
                <a:latin typeface="Lucida Console" panose="020B0609040504020204" pitchFamily="49" charset="0"/>
              </a:rPr>
              <a:t>readPNG</a:t>
            </a:r>
            <a:r>
              <a:rPr lang="en-US" sz="1400">
                <a:latin typeface="Lucida Console" panose="020B0609040504020204" pitchFamily="49" charset="0"/>
              </a:rPr>
              <a:t>("../</a:t>
            </a:r>
            <a:r>
              <a:rPr 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images</a:t>
            </a:r>
            <a:r>
              <a:rPr lang="en-US" sz="1400">
                <a:latin typeface="Lucida Console" panose="020B0609040504020204" pitchFamily="49" charset="0"/>
              </a:rPr>
              <a:t>/epa_logo.png", native = TRUE)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emoji_fish</a:t>
            </a:r>
            <a:r>
              <a:rPr lang="en-US" sz="1400">
                <a:latin typeface="Lucida Console" panose="020B0609040504020204" pitchFamily="49" charset="0"/>
              </a:rPr>
              <a:t> &lt;- </a:t>
            </a:r>
            <a:r>
              <a:rPr lang="en-US" sz="1400" err="1">
                <a:latin typeface="Lucida Console" panose="020B0609040504020204" pitchFamily="49" charset="0"/>
              </a:rPr>
              <a:t>ggplot</a:t>
            </a:r>
            <a:r>
              <a:rPr lang="en-US" sz="1400">
                <a:latin typeface="Lucida Console" panose="020B0609040504020204" pitchFamily="49" charset="0"/>
              </a:rPr>
              <a:t>() +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emojifont</a:t>
            </a:r>
            <a:r>
              <a:rPr lang="en-US" sz="1400">
                <a:latin typeface="Lucida Console" panose="020B0609040504020204" pitchFamily="49" charset="0"/>
              </a:rPr>
              <a:t>::</a:t>
            </a:r>
            <a:r>
              <a:rPr lang="en-US" sz="1400" err="1">
                <a:latin typeface="Lucida Console" panose="020B0609040504020204" pitchFamily="49" charset="0"/>
              </a:rPr>
              <a:t>geom_emoji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("</a:t>
            </a:r>
            <a:r>
              <a:rPr lang="en-US" sz="1400" err="1">
                <a:solidFill>
                  <a:schemeClr val="accent2"/>
                </a:solidFill>
                <a:latin typeface="Lucida Console" panose="020B0609040504020204" pitchFamily="49" charset="0"/>
              </a:rPr>
              <a:t>tropical_fish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"</a:t>
            </a:r>
            <a:r>
              <a:rPr lang="en-US" sz="1400">
                <a:latin typeface="Lucida Console" panose="020B0609040504020204" pitchFamily="49" charset="0"/>
              </a:rPr>
              <a:t>, color = 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"#407EC9"</a:t>
            </a:r>
            <a:r>
              <a:rPr lang="en-US" sz="1400">
                <a:latin typeface="Lucida Console" panose="020B0609040504020204" pitchFamily="49" charset="0"/>
              </a:rPr>
              <a:t>, size = 30) + </a:t>
            </a:r>
            <a:r>
              <a:rPr lang="en-US" sz="1400" err="1">
                <a:latin typeface="Lucida Console" panose="020B0609040504020204" pitchFamily="49" charset="0"/>
              </a:rPr>
              <a:t>theme_void</a:t>
            </a:r>
            <a:r>
              <a:rPr lang="en-US" sz="1400">
                <a:latin typeface="Lucida Console" panose="020B0609040504020204" pitchFamily="49" charset="0"/>
              </a:rPr>
              <a:t>()</a:t>
            </a:r>
          </a:p>
          <a:p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### patch elements together ###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wrap_elements</a:t>
            </a:r>
            <a:r>
              <a:rPr lang="en-US" sz="1400">
                <a:latin typeface="Lucida Console" panose="020B0609040504020204" pitchFamily="49" charset="0"/>
              </a:rPr>
              <a:t>(</a:t>
            </a:r>
            <a:r>
              <a:rPr lang="en-US" sz="1400" err="1">
                <a:latin typeface="Lucida Console" panose="020B0609040504020204" pitchFamily="49" charset="0"/>
              </a:rPr>
              <a:t>epa_logo</a:t>
            </a:r>
            <a:r>
              <a:rPr lang="en-US" sz="1400">
                <a:latin typeface="Lucida Console" panose="020B0609040504020204" pitchFamily="49" charset="0"/>
              </a:rPr>
              <a:t>) + </a:t>
            </a:r>
            <a:r>
              <a:rPr lang="en-US" sz="1400" err="1">
                <a:latin typeface="Lucida Console" panose="020B0609040504020204" pitchFamily="49" charset="0"/>
              </a:rPr>
              <a:t>emoji_fish</a:t>
            </a:r>
            <a:endParaRPr lang="en-US" sz="14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1187</Words>
  <Application>Microsoft Office PowerPoint</Application>
  <PresentationFormat>Widescreen</PresentationFormat>
  <Paragraphs>152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Lato</vt:lpstr>
      <vt:lpstr>Lucida Console</vt:lpstr>
      <vt:lpstr>Roboto</vt:lpstr>
      <vt:lpstr>Trebuchet MS</vt:lpstr>
      <vt:lpstr>Wingdings</vt:lpstr>
      <vt:lpstr>Wingdings 3</vt:lpstr>
      <vt:lpstr>Facet</vt:lpstr>
      <vt:lpstr>Creating Customized Fact Sheets with Patchwork and R-Markdown</vt:lpstr>
      <vt:lpstr>Background</vt:lpstr>
      <vt:lpstr>Motivation</vt:lpstr>
      <vt:lpstr>Our Factsheet</vt:lpstr>
      <vt:lpstr>Components of Fact Sheet</vt:lpstr>
      <vt:lpstr>Basics of patchwork</vt:lpstr>
      <vt:lpstr>Grid-Based Layout</vt:lpstr>
      <vt:lpstr>Objects- Plots </vt:lpstr>
      <vt:lpstr>Objects- Images </vt:lpstr>
      <vt:lpstr>Objects- Maps</vt:lpstr>
      <vt:lpstr>Objects- Text</vt:lpstr>
      <vt:lpstr>Objects- Tables</vt:lpstr>
      <vt:lpstr>Design</vt:lpstr>
      <vt:lpstr>Reproducibility</vt:lpstr>
      <vt:lpstr>Takeaways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Automated Factsheets in R-Markdown</dc:title>
  <dc:creator>Kulikowski, Nichole</dc:creator>
  <cp:lastModifiedBy>Kulikowski, Nichole</cp:lastModifiedBy>
  <cp:revision>1</cp:revision>
  <dcterms:created xsi:type="dcterms:W3CDTF">2021-08-16T15:36:41Z</dcterms:created>
  <dcterms:modified xsi:type="dcterms:W3CDTF">2021-09-21T15:52:56Z</dcterms:modified>
</cp:coreProperties>
</file>