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0" r:id="rId3"/>
    <p:sldId id="258" r:id="rId4"/>
    <p:sldId id="265" r:id="rId5"/>
    <p:sldId id="270" r:id="rId6"/>
    <p:sldId id="269" r:id="rId7"/>
    <p:sldId id="259" r:id="rId8"/>
    <p:sldId id="268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55D86-AEC8-41E9-9CE8-7587D65D1DF1}" v="5" dt="2021-09-20T16:08:05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683" autoAdjust="0"/>
  </p:normalViewPr>
  <p:slideViewPr>
    <p:cSldViewPr snapToGrid="0">
      <p:cViewPr>
        <p:scale>
          <a:sx n="66" d="100"/>
          <a:sy n="66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feiffer, Steven" userId="d6f45b91-18f1-4647-ab0e-ed637e61de1d" providerId="ADAL" clId="{E0155D86-AEC8-41E9-9CE8-7587D65D1DF1}"/>
    <pc:docChg chg="undo redo custSel addSld delSld modSld sldOrd">
      <pc:chgData name="Pfeiffer, Steven" userId="d6f45b91-18f1-4647-ab0e-ed637e61de1d" providerId="ADAL" clId="{E0155D86-AEC8-41E9-9CE8-7587D65D1DF1}" dt="2021-09-21T18:29:06.585" v="4869" actId="20577"/>
      <pc:docMkLst>
        <pc:docMk/>
      </pc:docMkLst>
      <pc:sldChg chg="addSp modSp mod setBg modNotesTx">
        <pc:chgData name="Pfeiffer, Steven" userId="d6f45b91-18f1-4647-ab0e-ed637e61de1d" providerId="ADAL" clId="{E0155D86-AEC8-41E9-9CE8-7587D65D1DF1}" dt="2021-09-21T14:58:59.640" v="3667" actId="20577"/>
        <pc:sldMkLst>
          <pc:docMk/>
          <pc:sldMk cId="3687696648" sldId="256"/>
        </pc:sldMkLst>
        <pc:spChg chg="mod">
          <ac:chgData name="Pfeiffer, Steven" userId="d6f45b91-18f1-4647-ab0e-ed637e61de1d" providerId="ADAL" clId="{E0155D86-AEC8-41E9-9CE8-7587D65D1DF1}" dt="2021-09-20T16:11:32.143" v="1013" actId="255"/>
          <ac:spMkLst>
            <pc:docMk/>
            <pc:sldMk cId="3687696648" sldId="256"/>
            <ac:spMk id="2" creationId="{52BFDBD4-E6B1-4385-8FDD-C9EF36AE621C}"/>
          </ac:spMkLst>
        </pc:spChg>
        <pc:spChg chg="mod">
          <ac:chgData name="Pfeiffer, Steven" userId="d6f45b91-18f1-4647-ab0e-ed637e61de1d" providerId="ADAL" clId="{E0155D86-AEC8-41E9-9CE8-7587D65D1DF1}" dt="2021-09-20T16:11:31.488" v="1011" actId="26606"/>
          <ac:spMkLst>
            <pc:docMk/>
            <pc:sldMk cId="3687696648" sldId="256"/>
            <ac:spMk id="3" creationId="{4079B0D6-9703-4CA1-AD9E-0DA3AC5B3FFE}"/>
          </ac:spMkLst>
        </pc:spChg>
        <pc:picChg chg="add mod">
          <ac:chgData name="Pfeiffer, Steven" userId="d6f45b91-18f1-4647-ab0e-ed637e61de1d" providerId="ADAL" clId="{E0155D86-AEC8-41E9-9CE8-7587D65D1DF1}" dt="2021-09-20T16:11:31.488" v="1011" actId="26606"/>
          <ac:picMkLst>
            <pc:docMk/>
            <pc:sldMk cId="3687696648" sldId="256"/>
            <ac:picMk id="4" creationId="{333E1F22-B1C7-457A-9B43-4F2E766C7396}"/>
          </ac:picMkLst>
        </pc:picChg>
      </pc:sldChg>
      <pc:sldChg chg="modSp del mod">
        <pc:chgData name="Pfeiffer, Steven" userId="d6f45b91-18f1-4647-ab0e-ed637e61de1d" providerId="ADAL" clId="{E0155D86-AEC8-41E9-9CE8-7587D65D1DF1}" dt="2021-09-21T15:01:15.060" v="3774" actId="47"/>
        <pc:sldMkLst>
          <pc:docMk/>
          <pc:sldMk cId="3528798613" sldId="257"/>
        </pc:sldMkLst>
        <pc:spChg chg="mod">
          <ac:chgData name="Pfeiffer, Steven" userId="d6f45b91-18f1-4647-ab0e-ed637e61de1d" providerId="ADAL" clId="{E0155D86-AEC8-41E9-9CE8-7587D65D1DF1}" dt="2021-09-20T16:08:24.811" v="981" actId="27636"/>
          <ac:spMkLst>
            <pc:docMk/>
            <pc:sldMk cId="3528798613" sldId="257"/>
            <ac:spMk id="2" creationId="{7FBE230A-0A25-4E60-BD20-C6A8AF43AF06}"/>
          </ac:spMkLst>
        </pc:spChg>
        <pc:spChg chg="mod">
          <ac:chgData name="Pfeiffer, Steven" userId="d6f45b91-18f1-4647-ab0e-ed637e61de1d" providerId="ADAL" clId="{E0155D86-AEC8-41E9-9CE8-7587D65D1DF1}" dt="2021-09-20T16:08:19.611" v="979"/>
          <ac:spMkLst>
            <pc:docMk/>
            <pc:sldMk cId="3528798613" sldId="257"/>
            <ac:spMk id="3" creationId="{C06EF54A-EA39-445A-9070-43FD6234083F}"/>
          </ac:spMkLst>
        </pc:spChg>
      </pc:sldChg>
      <pc:sldChg chg="addSp delSp modSp mod setBg modClrScheme chgLayout">
        <pc:chgData name="Pfeiffer, Steven" userId="d6f45b91-18f1-4647-ab0e-ed637e61de1d" providerId="ADAL" clId="{E0155D86-AEC8-41E9-9CE8-7587D65D1DF1}" dt="2021-09-21T15:12:54.855" v="4210" actId="255"/>
        <pc:sldMkLst>
          <pc:docMk/>
          <pc:sldMk cId="3141871922" sldId="258"/>
        </pc:sldMkLst>
        <pc:spChg chg="mod ord">
          <ac:chgData name="Pfeiffer, Steven" userId="d6f45b91-18f1-4647-ab0e-ed637e61de1d" providerId="ADAL" clId="{E0155D86-AEC8-41E9-9CE8-7587D65D1DF1}" dt="2021-09-20T16:38:41.518" v="1057" actId="26606"/>
          <ac:spMkLst>
            <pc:docMk/>
            <pc:sldMk cId="3141871922" sldId="258"/>
            <ac:spMk id="2" creationId="{B2BBC43E-D64F-4032-B104-8E672735EA1C}"/>
          </ac:spMkLst>
        </pc:spChg>
        <pc:spChg chg="mod ord">
          <ac:chgData name="Pfeiffer, Steven" userId="d6f45b91-18f1-4647-ab0e-ed637e61de1d" providerId="ADAL" clId="{E0155D86-AEC8-41E9-9CE8-7587D65D1DF1}" dt="2021-09-21T15:12:54.855" v="4210" actId="255"/>
          <ac:spMkLst>
            <pc:docMk/>
            <pc:sldMk cId="3141871922" sldId="258"/>
            <ac:spMk id="3" creationId="{BB607C26-C6D6-4D6F-A45B-95C79C3D355F}"/>
          </ac:spMkLst>
        </pc:spChg>
        <pc:spChg chg="add del mod ord">
          <ac:chgData name="Pfeiffer, Steven" userId="d6f45b91-18f1-4647-ab0e-ed637e61de1d" providerId="ADAL" clId="{E0155D86-AEC8-41E9-9CE8-7587D65D1DF1}" dt="2021-09-20T16:37:58.562" v="1054" actId="931"/>
          <ac:spMkLst>
            <pc:docMk/>
            <pc:sldMk cId="3141871922" sldId="258"/>
            <ac:spMk id="4" creationId="{A4D6AA78-2046-4582-B9E4-DA607ECBA576}"/>
          </ac:spMkLst>
        </pc:spChg>
        <pc:spChg chg="add">
          <ac:chgData name="Pfeiffer, Steven" userId="d6f45b91-18f1-4647-ab0e-ed637e61de1d" providerId="ADAL" clId="{E0155D86-AEC8-41E9-9CE8-7587D65D1DF1}" dt="2021-09-20T16:38:41.518" v="1057" actId="26606"/>
          <ac:spMkLst>
            <pc:docMk/>
            <pc:sldMk cId="3141871922" sldId="258"/>
            <ac:spMk id="13" creationId="{97E60398-905F-436C-AB6F-00D742F6258D}"/>
          </ac:spMkLst>
        </pc:spChg>
        <pc:picChg chg="add del mod">
          <ac:chgData name="Pfeiffer, Steven" userId="d6f45b91-18f1-4647-ab0e-ed637e61de1d" providerId="ADAL" clId="{E0155D86-AEC8-41E9-9CE8-7587D65D1DF1}" dt="2021-09-20T16:37:53.021" v="1053" actId="931"/>
          <ac:picMkLst>
            <pc:docMk/>
            <pc:sldMk cId="3141871922" sldId="258"/>
            <ac:picMk id="6" creationId="{7856970D-09F0-4CF7-BEEF-F4E610462705}"/>
          </ac:picMkLst>
        </pc:picChg>
        <pc:picChg chg="add mod ord">
          <ac:chgData name="Pfeiffer, Steven" userId="d6f45b91-18f1-4647-ab0e-ed637e61de1d" providerId="ADAL" clId="{E0155D86-AEC8-41E9-9CE8-7587D65D1DF1}" dt="2021-09-20T16:38:41.518" v="1057" actId="26606"/>
          <ac:picMkLst>
            <pc:docMk/>
            <pc:sldMk cId="3141871922" sldId="258"/>
            <ac:picMk id="8" creationId="{E6147051-E214-45AB-9A68-ADE58A434FF9}"/>
          </ac:picMkLst>
        </pc:picChg>
      </pc:sldChg>
      <pc:sldChg chg="addSp delSp modSp mod setBg modClrScheme chgLayout">
        <pc:chgData name="Pfeiffer, Steven" userId="d6f45b91-18f1-4647-ab0e-ed637e61de1d" providerId="ADAL" clId="{E0155D86-AEC8-41E9-9CE8-7587D65D1DF1}" dt="2021-09-21T18:29:06.585" v="4869" actId="20577"/>
        <pc:sldMkLst>
          <pc:docMk/>
          <pc:sldMk cId="3921736803" sldId="259"/>
        </pc:sldMkLst>
        <pc:spChg chg="mod ord">
          <ac:chgData name="Pfeiffer, Steven" userId="d6f45b91-18f1-4647-ab0e-ed637e61de1d" providerId="ADAL" clId="{E0155D86-AEC8-41E9-9CE8-7587D65D1DF1}" dt="2021-09-20T16:57:04.450" v="1098" actId="26606"/>
          <ac:spMkLst>
            <pc:docMk/>
            <pc:sldMk cId="3921736803" sldId="259"/>
            <ac:spMk id="2" creationId="{5A19B22E-D7AE-4678-9CAB-846AD8AD1390}"/>
          </ac:spMkLst>
        </pc:spChg>
        <pc:spChg chg="mod ord">
          <ac:chgData name="Pfeiffer, Steven" userId="d6f45b91-18f1-4647-ab0e-ed637e61de1d" providerId="ADAL" clId="{E0155D86-AEC8-41E9-9CE8-7587D65D1DF1}" dt="2021-09-21T18:29:06.585" v="4869" actId="20577"/>
          <ac:spMkLst>
            <pc:docMk/>
            <pc:sldMk cId="3921736803" sldId="259"/>
            <ac:spMk id="3" creationId="{0AAE547A-936F-4429-BA6E-E63318120A80}"/>
          </ac:spMkLst>
        </pc:spChg>
        <pc:spChg chg="add del mod ord">
          <ac:chgData name="Pfeiffer, Steven" userId="d6f45b91-18f1-4647-ab0e-ed637e61de1d" providerId="ADAL" clId="{E0155D86-AEC8-41E9-9CE8-7587D65D1DF1}" dt="2021-09-20T16:57:00.703" v="1095" actId="931"/>
          <ac:spMkLst>
            <pc:docMk/>
            <pc:sldMk cId="3921736803" sldId="259"/>
            <ac:spMk id="4" creationId="{1B40E4D0-1CDF-4962-9C23-4E8C385DBC74}"/>
          </ac:spMkLst>
        </pc:spChg>
        <pc:spChg chg="add">
          <ac:chgData name="Pfeiffer, Steven" userId="d6f45b91-18f1-4647-ab0e-ed637e61de1d" providerId="ADAL" clId="{E0155D86-AEC8-41E9-9CE8-7587D65D1DF1}" dt="2021-09-20T16:57:04.450" v="1098" actId="26606"/>
          <ac:spMkLst>
            <pc:docMk/>
            <pc:sldMk cId="3921736803" sldId="259"/>
            <ac:spMk id="11" creationId="{97E60398-905F-436C-AB6F-00D742F6258D}"/>
          </ac:spMkLst>
        </pc:spChg>
        <pc:picChg chg="add mod ord">
          <ac:chgData name="Pfeiffer, Steven" userId="d6f45b91-18f1-4647-ab0e-ed637e61de1d" providerId="ADAL" clId="{E0155D86-AEC8-41E9-9CE8-7587D65D1DF1}" dt="2021-09-21T15:22:27.434" v="4348" actId="1076"/>
          <ac:picMkLst>
            <pc:docMk/>
            <pc:sldMk cId="3921736803" sldId="259"/>
            <ac:picMk id="6" creationId="{2D4323E1-7B5D-4A92-A284-5FA4847D3B41}"/>
          </ac:picMkLst>
        </pc:picChg>
      </pc:sldChg>
      <pc:sldChg chg="addSp delSp modSp mod setBg modClrScheme chgLayout">
        <pc:chgData name="Pfeiffer, Steven" userId="d6f45b91-18f1-4647-ab0e-ed637e61de1d" providerId="ADAL" clId="{E0155D86-AEC8-41E9-9CE8-7587D65D1DF1}" dt="2021-09-21T15:10:00.743" v="4119" actId="1076"/>
        <pc:sldMkLst>
          <pc:docMk/>
          <pc:sldMk cId="1352410562" sldId="260"/>
        </pc:sldMkLst>
        <pc:spChg chg="mod ord">
          <ac:chgData name="Pfeiffer, Steven" userId="d6f45b91-18f1-4647-ab0e-ed637e61de1d" providerId="ADAL" clId="{E0155D86-AEC8-41E9-9CE8-7587D65D1DF1}" dt="2021-09-21T15:05:19.613" v="3886" actId="20577"/>
          <ac:spMkLst>
            <pc:docMk/>
            <pc:sldMk cId="1352410562" sldId="260"/>
            <ac:spMk id="2" creationId="{927E8B90-F5E5-4AA1-A160-8FA130E4EAA8}"/>
          </ac:spMkLst>
        </pc:spChg>
        <pc:spChg chg="mod ord">
          <ac:chgData name="Pfeiffer, Steven" userId="d6f45b91-18f1-4647-ab0e-ed637e61de1d" providerId="ADAL" clId="{E0155D86-AEC8-41E9-9CE8-7587D65D1DF1}" dt="2021-09-21T15:10:00.743" v="4119" actId="1076"/>
          <ac:spMkLst>
            <pc:docMk/>
            <pc:sldMk cId="1352410562" sldId="260"/>
            <ac:spMk id="3" creationId="{85516D5F-E422-46D0-B777-FC67AB669F62}"/>
          </ac:spMkLst>
        </pc:spChg>
        <pc:spChg chg="add del mod ord">
          <ac:chgData name="Pfeiffer, Steven" userId="d6f45b91-18f1-4647-ab0e-ed637e61de1d" providerId="ADAL" clId="{E0155D86-AEC8-41E9-9CE8-7587D65D1DF1}" dt="2021-09-20T16:19:27.936" v="1015" actId="931"/>
          <ac:spMkLst>
            <pc:docMk/>
            <pc:sldMk cId="1352410562" sldId="260"/>
            <ac:spMk id="4" creationId="{14EDE4C7-E754-4D71-998E-40AB4CAFF5BF}"/>
          </ac:spMkLst>
        </pc:spChg>
        <pc:spChg chg="add del">
          <ac:chgData name="Pfeiffer, Steven" userId="d6f45b91-18f1-4647-ab0e-ed637e61de1d" providerId="ADAL" clId="{E0155D86-AEC8-41E9-9CE8-7587D65D1DF1}" dt="2021-09-20T16:20:23.347" v="1022" actId="26606"/>
          <ac:spMkLst>
            <pc:docMk/>
            <pc:sldMk cId="1352410562" sldId="260"/>
            <ac:spMk id="11" creationId="{97E60398-905F-436C-AB6F-00D742F6258D}"/>
          </ac:spMkLst>
        </pc:spChg>
        <pc:picChg chg="add mod ord">
          <ac:chgData name="Pfeiffer, Steven" userId="d6f45b91-18f1-4647-ab0e-ed637e61de1d" providerId="ADAL" clId="{E0155D86-AEC8-41E9-9CE8-7587D65D1DF1}" dt="2021-09-20T16:20:23.347" v="1022" actId="26606"/>
          <ac:picMkLst>
            <pc:docMk/>
            <pc:sldMk cId="1352410562" sldId="260"/>
            <ac:picMk id="6" creationId="{54BEA8CC-649B-4476-86EA-EC153C9B9155}"/>
          </ac:picMkLst>
        </pc:picChg>
      </pc:sldChg>
      <pc:sldChg chg="addSp modSp mod">
        <pc:chgData name="Pfeiffer, Steven" userId="d6f45b91-18f1-4647-ab0e-ed637e61de1d" providerId="ADAL" clId="{E0155D86-AEC8-41E9-9CE8-7587D65D1DF1}" dt="2021-09-21T18:23:52.520" v="4857" actId="20577"/>
        <pc:sldMkLst>
          <pc:docMk/>
          <pc:sldMk cId="499908566" sldId="261"/>
        </pc:sldMkLst>
        <pc:spChg chg="mod">
          <ac:chgData name="Pfeiffer, Steven" userId="d6f45b91-18f1-4647-ab0e-ed637e61de1d" providerId="ADAL" clId="{E0155D86-AEC8-41E9-9CE8-7587D65D1DF1}" dt="2021-09-21T18:23:52.520" v="4857" actId="20577"/>
          <ac:spMkLst>
            <pc:docMk/>
            <pc:sldMk cId="499908566" sldId="261"/>
            <ac:spMk id="2" creationId="{42EB618B-7A48-4FA6-A9E4-D8376FE64613}"/>
          </ac:spMkLst>
        </pc:spChg>
        <pc:spChg chg="mod">
          <ac:chgData name="Pfeiffer, Steven" userId="d6f45b91-18f1-4647-ab0e-ed637e61de1d" providerId="ADAL" clId="{E0155D86-AEC8-41E9-9CE8-7587D65D1DF1}" dt="2021-09-21T15:27:00.446" v="4428" actId="21"/>
          <ac:spMkLst>
            <pc:docMk/>
            <pc:sldMk cId="499908566" sldId="261"/>
            <ac:spMk id="3" creationId="{A1A8941C-BF32-4617-A1BE-FB07E839BBD8}"/>
          </ac:spMkLst>
        </pc:spChg>
        <pc:picChg chg="add mod">
          <ac:chgData name="Pfeiffer, Steven" userId="d6f45b91-18f1-4647-ab0e-ed637e61de1d" providerId="ADAL" clId="{E0155D86-AEC8-41E9-9CE8-7587D65D1DF1}" dt="2021-09-21T18:22:20.786" v="4835" actId="1076"/>
          <ac:picMkLst>
            <pc:docMk/>
            <pc:sldMk cId="499908566" sldId="261"/>
            <ac:picMk id="5" creationId="{95D89309-71CB-4B9C-B931-FEA4151574A6}"/>
          </ac:picMkLst>
        </pc:picChg>
        <pc:picChg chg="add mod">
          <ac:chgData name="Pfeiffer, Steven" userId="d6f45b91-18f1-4647-ab0e-ed637e61de1d" providerId="ADAL" clId="{E0155D86-AEC8-41E9-9CE8-7587D65D1DF1}" dt="2021-09-21T18:22:20.786" v="4835" actId="1076"/>
          <ac:picMkLst>
            <pc:docMk/>
            <pc:sldMk cId="499908566" sldId="261"/>
            <ac:picMk id="7" creationId="{3FB9D678-5843-4771-8470-8A45783FCF95}"/>
          </ac:picMkLst>
        </pc:picChg>
      </pc:sldChg>
      <pc:sldChg chg="addSp modSp new del mod">
        <pc:chgData name="Pfeiffer, Steven" userId="d6f45b91-18f1-4647-ab0e-ed637e61de1d" providerId="ADAL" clId="{E0155D86-AEC8-41E9-9CE8-7587D65D1DF1}" dt="2021-09-21T15:01:16.055" v="3775" actId="47"/>
        <pc:sldMkLst>
          <pc:docMk/>
          <pc:sldMk cId="2892353428" sldId="262"/>
        </pc:sldMkLst>
        <pc:spChg chg="mod">
          <ac:chgData name="Pfeiffer, Steven" userId="d6f45b91-18f1-4647-ab0e-ed637e61de1d" providerId="ADAL" clId="{E0155D86-AEC8-41E9-9CE8-7587D65D1DF1}" dt="2021-09-20T16:08:19.611" v="979"/>
          <ac:spMkLst>
            <pc:docMk/>
            <pc:sldMk cId="2892353428" sldId="262"/>
            <ac:spMk id="2" creationId="{A7EFEE0A-C62A-453F-B925-26D19FBF6178}"/>
          </ac:spMkLst>
        </pc:spChg>
        <pc:spChg chg="mod">
          <ac:chgData name="Pfeiffer, Steven" userId="d6f45b91-18f1-4647-ab0e-ed637e61de1d" providerId="ADAL" clId="{E0155D86-AEC8-41E9-9CE8-7587D65D1DF1}" dt="2021-09-20T16:08:19.611" v="979"/>
          <ac:spMkLst>
            <pc:docMk/>
            <pc:sldMk cId="2892353428" sldId="262"/>
            <ac:spMk id="3" creationId="{C8EDECAF-411A-4BE5-9D3C-44170BD2D807}"/>
          </ac:spMkLst>
        </pc:spChg>
        <pc:spChg chg="add">
          <ac:chgData name="Pfeiffer, Steven" userId="d6f45b91-18f1-4647-ab0e-ed637e61de1d" providerId="ADAL" clId="{E0155D86-AEC8-41E9-9CE8-7587D65D1DF1}" dt="2021-09-20T15:38:47.039" v="10" actId="22"/>
          <ac:spMkLst>
            <pc:docMk/>
            <pc:sldMk cId="2892353428" sldId="262"/>
            <ac:spMk id="5" creationId="{55008279-3187-4255-B30F-02FEDFF8BB69}"/>
          </ac:spMkLst>
        </pc:spChg>
      </pc:sldChg>
      <pc:sldChg chg="modSp new del">
        <pc:chgData name="Pfeiffer, Steven" userId="d6f45b91-18f1-4647-ab0e-ed637e61de1d" providerId="ADAL" clId="{E0155D86-AEC8-41E9-9CE8-7587D65D1DF1}" dt="2021-09-21T18:22:43.277" v="4836" actId="47"/>
        <pc:sldMkLst>
          <pc:docMk/>
          <pc:sldMk cId="575393443" sldId="263"/>
        </pc:sldMkLst>
        <pc:spChg chg="mod">
          <ac:chgData name="Pfeiffer, Steven" userId="d6f45b91-18f1-4647-ab0e-ed637e61de1d" providerId="ADAL" clId="{E0155D86-AEC8-41E9-9CE8-7587D65D1DF1}" dt="2021-09-20T16:08:19.611" v="979"/>
          <ac:spMkLst>
            <pc:docMk/>
            <pc:sldMk cId="575393443" sldId="263"/>
            <ac:spMk id="2" creationId="{7DDB8DDB-F0D1-438E-B385-FFA3871EC411}"/>
          </ac:spMkLst>
        </pc:spChg>
        <pc:spChg chg="mod">
          <ac:chgData name="Pfeiffer, Steven" userId="d6f45b91-18f1-4647-ab0e-ed637e61de1d" providerId="ADAL" clId="{E0155D86-AEC8-41E9-9CE8-7587D65D1DF1}" dt="2021-09-20T16:08:19.611" v="979"/>
          <ac:spMkLst>
            <pc:docMk/>
            <pc:sldMk cId="575393443" sldId="263"/>
            <ac:spMk id="3" creationId="{19CB23C9-E6C7-4F39-8BF3-972C7DC98840}"/>
          </ac:spMkLst>
        </pc:spChg>
      </pc:sldChg>
      <pc:sldChg chg="modSp new del mod">
        <pc:chgData name="Pfeiffer, Steven" userId="d6f45b91-18f1-4647-ab0e-ed637e61de1d" providerId="ADAL" clId="{E0155D86-AEC8-41E9-9CE8-7587D65D1DF1}" dt="2021-09-20T16:39:47.270" v="1062" actId="47"/>
        <pc:sldMkLst>
          <pc:docMk/>
          <pc:sldMk cId="159594287" sldId="264"/>
        </pc:sldMkLst>
        <pc:spChg chg="mod">
          <ac:chgData name="Pfeiffer, Steven" userId="d6f45b91-18f1-4647-ab0e-ed637e61de1d" providerId="ADAL" clId="{E0155D86-AEC8-41E9-9CE8-7587D65D1DF1}" dt="2021-09-20T16:30:29.517" v="1045" actId="20577"/>
          <ac:spMkLst>
            <pc:docMk/>
            <pc:sldMk cId="159594287" sldId="264"/>
            <ac:spMk id="2" creationId="{A221E403-A2E3-4022-9FDE-047403D703F2}"/>
          </ac:spMkLst>
        </pc:spChg>
        <pc:spChg chg="mod">
          <ac:chgData name="Pfeiffer, Steven" userId="d6f45b91-18f1-4647-ab0e-ed637e61de1d" providerId="ADAL" clId="{E0155D86-AEC8-41E9-9CE8-7587D65D1DF1}" dt="2021-09-20T16:39:12.863" v="1060" actId="21"/>
          <ac:spMkLst>
            <pc:docMk/>
            <pc:sldMk cId="159594287" sldId="264"/>
            <ac:spMk id="3" creationId="{BF2AE0D4-D198-4C54-9B1F-92E3F3EC9843}"/>
          </ac:spMkLst>
        </pc:spChg>
      </pc:sldChg>
      <pc:sldChg chg="addSp delSp modSp new add del mod setBg delDesignElem">
        <pc:chgData name="Pfeiffer, Steven" userId="d6f45b91-18f1-4647-ab0e-ed637e61de1d" providerId="ADAL" clId="{E0155D86-AEC8-41E9-9CE8-7587D65D1DF1}" dt="2021-09-20T16:11:07.245" v="1002" actId="47"/>
        <pc:sldMkLst>
          <pc:docMk/>
          <pc:sldMk cId="4230286509" sldId="264"/>
        </pc:sldMkLst>
        <pc:spChg chg="mod">
          <ac:chgData name="Pfeiffer, Steven" userId="d6f45b91-18f1-4647-ab0e-ed637e61de1d" providerId="ADAL" clId="{E0155D86-AEC8-41E9-9CE8-7587D65D1DF1}" dt="2021-09-20T16:07:45.362" v="965" actId="20577"/>
          <ac:spMkLst>
            <pc:docMk/>
            <pc:sldMk cId="4230286509" sldId="264"/>
            <ac:spMk id="2" creationId="{43873238-C509-4E72-9C44-69C13B5CA7F8}"/>
          </ac:spMkLst>
        </pc:spChg>
        <pc:spChg chg="del">
          <ac:chgData name="Pfeiffer, Steven" userId="d6f45b91-18f1-4647-ab0e-ed637e61de1d" providerId="ADAL" clId="{E0155D86-AEC8-41E9-9CE8-7587D65D1DF1}" dt="2021-09-20T16:05:38.391" v="855" actId="478"/>
          <ac:spMkLst>
            <pc:docMk/>
            <pc:sldMk cId="4230286509" sldId="264"/>
            <ac:spMk id="3" creationId="{A3182A90-B04E-48FC-ABB6-914380C3CDD9}"/>
          </ac:spMkLst>
        </pc:spChg>
        <pc:spChg chg="add del">
          <ac:chgData name="Pfeiffer, Steven" userId="d6f45b91-18f1-4647-ab0e-ed637e61de1d" providerId="ADAL" clId="{E0155D86-AEC8-41E9-9CE8-7587D65D1DF1}" dt="2021-09-20T16:06:28.914" v="940" actId="26606"/>
          <ac:spMkLst>
            <pc:docMk/>
            <pc:sldMk cId="4230286509" sldId="264"/>
            <ac:spMk id="71" creationId="{F8446B12-7391-4711-8B31-112A0B896C76}"/>
          </ac:spMkLst>
        </pc:spChg>
        <pc:grpChg chg="add del">
          <ac:chgData name="Pfeiffer, Steven" userId="d6f45b91-18f1-4647-ab0e-ed637e61de1d" providerId="ADAL" clId="{E0155D86-AEC8-41E9-9CE8-7587D65D1DF1}" dt="2021-09-20T16:06:28.914" v="940" actId="26606"/>
          <ac:grpSpMkLst>
            <pc:docMk/>
            <pc:sldMk cId="4230286509" sldId="264"/>
            <ac:grpSpMk id="73" creationId="{4252769E-B9F0-4068-A645-5BBEF16E9C28}"/>
          </ac:grpSpMkLst>
        </pc:grpChg>
        <pc:grpChg chg="add del">
          <ac:chgData name="Pfeiffer, Steven" userId="d6f45b91-18f1-4647-ab0e-ed637e61de1d" providerId="ADAL" clId="{E0155D86-AEC8-41E9-9CE8-7587D65D1DF1}" dt="2021-09-20T16:08:00.042" v="967"/>
          <ac:grpSpMkLst>
            <pc:docMk/>
            <pc:sldMk cId="4230286509" sldId="264"/>
            <ac:grpSpMk id="1029" creationId="{9795E515-5F57-431F-9A0D-3A0419DF7572}"/>
          </ac:grpSpMkLst>
        </pc:grpChg>
        <pc:picChg chg="add del mod">
          <ac:chgData name="Pfeiffer, Steven" userId="d6f45b91-18f1-4647-ab0e-ed637e61de1d" providerId="ADAL" clId="{E0155D86-AEC8-41E9-9CE8-7587D65D1DF1}" dt="2021-09-20T16:07:33.545" v="948" actId="1076"/>
          <ac:picMkLst>
            <pc:docMk/>
            <pc:sldMk cId="4230286509" sldId="264"/>
            <ac:picMk id="1026" creationId="{A1FD674A-580F-472D-8117-55D360823414}"/>
          </ac:picMkLst>
        </pc:picChg>
        <pc:picChg chg="add del">
          <ac:chgData name="Pfeiffer, Steven" userId="d6f45b91-18f1-4647-ab0e-ed637e61de1d" providerId="ADAL" clId="{E0155D86-AEC8-41E9-9CE8-7587D65D1DF1}" dt="2021-09-20T16:08:00.042" v="967"/>
          <ac:picMkLst>
            <pc:docMk/>
            <pc:sldMk cId="4230286509" sldId="264"/>
            <ac:picMk id="1028" creationId="{50C065C3-0FE3-4452-B765-CB05BBB2A983}"/>
          </ac:picMkLst>
        </pc:picChg>
      </pc:sldChg>
      <pc:sldChg chg="addSp delSp modSp add mod setBg delDesignElem">
        <pc:chgData name="Pfeiffer, Steven" userId="d6f45b91-18f1-4647-ab0e-ed637e61de1d" providerId="ADAL" clId="{E0155D86-AEC8-41E9-9CE8-7587D65D1DF1}" dt="2021-09-21T15:22:00.493" v="4346" actId="20577"/>
        <pc:sldMkLst>
          <pc:docMk/>
          <pc:sldMk cId="3751217572" sldId="265"/>
        </pc:sldMkLst>
        <pc:spChg chg="mod">
          <ac:chgData name="Pfeiffer, Steven" userId="d6f45b91-18f1-4647-ab0e-ed637e61de1d" providerId="ADAL" clId="{E0155D86-AEC8-41E9-9CE8-7587D65D1DF1}" dt="2021-09-21T15:22:00.493" v="4346" actId="20577"/>
          <ac:spMkLst>
            <pc:docMk/>
            <pc:sldMk cId="3751217572" sldId="265"/>
            <ac:spMk id="3" creationId="{BB607C26-C6D6-4D6F-A45B-95C79C3D355F}"/>
          </ac:spMkLst>
        </pc:spChg>
        <pc:spChg chg="add">
          <ac:chgData name="Pfeiffer, Steven" userId="d6f45b91-18f1-4647-ab0e-ed637e61de1d" providerId="ADAL" clId="{E0155D86-AEC8-41E9-9CE8-7587D65D1DF1}" dt="2021-09-20T16:57:12.708" v="1099" actId="26606"/>
          <ac:spMkLst>
            <pc:docMk/>
            <pc:sldMk cId="3751217572" sldId="265"/>
            <ac:spMk id="10" creationId="{97E60398-905F-436C-AB6F-00D742F6258D}"/>
          </ac:spMkLst>
        </pc:spChg>
        <pc:spChg chg="del">
          <ac:chgData name="Pfeiffer, Steven" userId="d6f45b91-18f1-4647-ab0e-ed637e61de1d" providerId="ADAL" clId="{E0155D86-AEC8-41E9-9CE8-7587D65D1DF1}" dt="2021-09-20T16:39:05.056" v="1059"/>
          <ac:spMkLst>
            <pc:docMk/>
            <pc:sldMk cId="3751217572" sldId="265"/>
            <ac:spMk id="13" creationId="{97E60398-905F-436C-AB6F-00D742F6258D}"/>
          </ac:spMkLst>
        </pc:spChg>
      </pc:sldChg>
      <pc:sldChg chg="modSp new del mod">
        <pc:chgData name="Pfeiffer, Steven" userId="d6f45b91-18f1-4647-ab0e-ed637e61de1d" providerId="ADAL" clId="{E0155D86-AEC8-41E9-9CE8-7587D65D1DF1}" dt="2021-09-20T19:39:20.382" v="1109" actId="47"/>
        <pc:sldMkLst>
          <pc:docMk/>
          <pc:sldMk cId="3963954922" sldId="266"/>
        </pc:sldMkLst>
        <pc:spChg chg="mod">
          <ac:chgData name="Pfeiffer, Steven" userId="d6f45b91-18f1-4647-ab0e-ed637e61de1d" providerId="ADAL" clId="{E0155D86-AEC8-41E9-9CE8-7587D65D1DF1}" dt="2021-09-20T19:39:05.005" v="1107" actId="21"/>
          <ac:spMkLst>
            <pc:docMk/>
            <pc:sldMk cId="3963954922" sldId="266"/>
            <ac:spMk id="3" creationId="{1CD6418E-6914-4F9A-AF74-F0DFAE67A5BE}"/>
          </ac:spMkLst>
        </pc:spChg>
      </pc:sldChg>
      <pc:sldChg chg="delSp modSp add mod setBg delDesignElem">
        <pc:chgData name="Pfeiffer, Steven" userId="d6f45b91-18f1-4647-ab0e-ed637e61de1d" providerId="ADAL" clId="{E0155D86-AEC8-41E9-9CE8-7587D65D1DF1}" dt="2021-09-20T19:39:08.747" v="1108"/>
        <pc:sldMkLst>
          <pc:docMk/>
          <pc:sldMk cId="2663690457" sldId="267"/>
        </pc:sldMkLst>
        <pc:spChg chg="mod">
          <ac:chgData name="Pfeiffer, Steven" userId="d6f45b91-18f1-4647-ab0e-ed637e61de1d" providerId="ADAL" clId="{E0155D86-AEC8-41E9-9CE8-7587D65D1DF1}" dt="2021-09-20T19:39:08.747" v="1108"/>
          <ac:spMkLst>
            <pc:docMk/>
            <pc:sldMk cId="2663690457" sldId="267"/>
            <ac:spMk id="3" creationId="{0AAE547A-936F-4429-BA6E-E63318120A80}"/>
          </ac:spMkLst>
        </pc:spChg>
        <pc:spChg chg="del">
          <ac:chgData name="Pfeiffer, Steven" userId="d6f45b91-18f1-4647-ab0e-ed637e61de1d" providerId="ADAL" clId="{E0155D86-AEC8-41E9-9CE8-7587D65D1DF1}" dt="2021-09-20T19:38:53.303" v="1101"/>
          <ac:spMkLst>
            <pc:docMk/>
            <pc:sldMk cId="2663690457" sldId="267"/>
            <ac:spMk id="11" creationId="{97E60398-905F-436C-AB6F-00D742F6258D}"/>
          </ac:spMkLst>
        </pc:spChg>
      </pc:sldChg>
      <pc:sldChg chg="modSp new del mod ord modNotesTx">
        <pc:chgData name="Pfeiffer, Steven" userId="d6f45b91-18f1-4647-ab0e-ed637e61de1d" providerId="ADAL" clId="{E0155D86-AEC8-41E9-9CE8-7587D65D1DF1}" dt="2021-09-21T15:01:14.032" v="3773" actId="47"/>
        <pc:sldMkLst>
          <pc:docMk/>
          <pc:sldMk cId="201733787" sldId="268"/>
        </pc:sldMkLst>
        <pc:spChg chg="mod">
          <ac:chgData name="Pfeiffer, Steven" userId="d6f45b91-18f1-4647-ab0e-ed637e61de1d" providerId="ADAL" clId="{E0155D86-AEC8-41E9-9CE8-7587D65D1DF1}" dt="2021-09-20T20:40:40.247" v="1132" actId="20577"/>
          <ac:spMkLst>
            <pc:docMk/>
            <pc:sldMk cId="201733787" sldId="268"/>
            <ac:spMk id="2" creationId="{7C008F10-9726-4B7E-91A6-8D8EC687E060}"/>
          </ac:spMkLst>
        </pc:spChg>
      </pc:sldChg>
      <pc:sldChg chg="delSp modSp add mod ord setBg delDesignElem">
        <pc:chgData name="Pfeiffer, Steven" userId="d6f45b91-18f1-4647-ab0e-ed637e61de1d" providerId="ADAL" clId="{E0155D86-AEC8-41E9-9CE8-7587D65D1DF1}" dt="2021-09-21T15:30:50.568" v="4658" actId="20577"/>
        <pc:sldMkLst>
          <pc:docMk/>
          <pc:sldMk cId="2350148106" sldId="268"/>
        </pc:sldMkLst>
        <pc:spChg chg="mod">
          <ac:chgData name="Pfeiffer, Steven" userId="d6f45b91-18f1-4647-ab0e-ed637e61de1d" providerId="ADAL" clId="{E0155D86-AEC8-41E9-9CE8-7587D65D1DF1}" dt="2021-09-21T15:30:50.568" v="4658" actId="20577"/>
          <ac:spMkLst>
            <pc:docMk/>
            <pc:sldMk cId="2350148106" sldId="268"/>
            <ac:spMk id="3" creationId="{0AAE547A-936F-4429-BA6E-E63318120A80}"/>
          </ac:spMkLst>
        </pc:spChg>
        <pc:spChg chg="del">
          <ac:chgData name="Pfeiffer, Steven" userId="d6f45b91-18f1-4647-ab0e-ed637e61de1d" providerId="ADAL" clId="{E0155D86-AEC8-41E9-9CE8-7587D65D1DF1}" dt="2021-09-21T15:24:45.877" v="4425"/>
          <ac:spMkLst>
            <pc:docMk/>
            <pc:sldMk cId="2350148106" sldId="268"/>
            <ac:spMk id="11" creationId="{97E60398-905F-436C-AB6F-00D742F6258D}"/>
          </ac:spMkLst>
        </pc:spChg>
      </pc:sldChg>
      <pc:sldChg chg="addSp delSp modSp new mod setBg">
        <pc:chgData name="Pfeiffer, Steven" userId="d6f45b91-18f1-4647-ab0e-ed637e61de1d" providerId="ADAL" clId="{E0155D86-AEC8-41E9-9CE8-7587D65D1DF1}" dt="2021-09-21T17:00:24.619" v="4666" actId="26606"/>
        <pc:sldMkLst>
          <pc:docMk/>
          <pc:sldMk cId="94854417" sldId="269"/>
        </pc:sldMkLst>
        <pc:spChg chg="del">
          <ac:chgData name="Pfeiffer, Steven" userId="d6f45b91-18f1-4647-ab0e-ed637e61de1d" providerId="ADAL" clId="{E0155D86-AEC8-41E9-9CE8-7587D65D1DF1}" dt="2021-09-21T16:59:57.148" v="4660" actId="478"/>
          <ac:spMkLst>
            <pc:docMk/>
            <pc:sldMk cId="94854417" sldId="269"/>
            <ac:spMk id="2" creationId="{CB7E4ED4-28F3-47B3-9449-3BEA1CA20400}"/>
          </ac:spMkLst>
        </pc:spChg>
        <pc:spChg chg="del">
          <ac:chgData name="Pfeiffer, Steven" userId="d6f45b91-18f1-4647-ab0e-ed637e61de1d" providerId="ADAL" clId="{E0155D86-AEC8-41E9-9CE8-7587D65D1DF1}" dt="2021-09-21T17:00:00.244" v="4661" actId="478"/>
          <ac:spMkLst>
            <pc:docMk/>
            <pc:sldMk cId="94854417" sldId="269"/>
            <ac:spMk id="3" creationId="{17B9053C-0888-4A82-B1B0-93147D95D47B}"/>
          </ac:spMkLst>
        </pc:spChg>
        <pc:spChg chg="del">
          <ac:chgData name="Pfeiffer, Steven" userId="d6f45b91-18f1-4647-ab0e-ed637e61de1d" providerId="ADAL" clId="{E0155D86-AEC8-41E9-9CE8-7587D65D1DF1}" dt="2021-09-21T17:00:04.098" v="4662" actId="478"/>
          <ac:spMkLst>
            <pc:docMk/>
            <pc:sldMk cId="94854417" sldId="269"/>
            <ac:spMk id="4" creationId="{19FE97D5-2417-42C8-B366-A1AFA0993FED}"/>
          </ac:spMkLst>
        </pc:spChg>
        <pc:spChg chg="add del">
          <ac:chgData name="Pfeiffer, Steven" userId="d6f45b91-18f1-4647-ab0e-ed637e61de1d" providerId="ADAL" clId="{E0155D86-AEC8-41E9-9CE8-7587D65D1DF1}" dt="2021-09-21T17:00:24.572" v="4665" actId="26606"/>
          <ac:spMkLst>
            <pc:docMk/>
            <pc:sldMk cId="94854417" sldId="269"/>
            <ac:spMk id="11" creationId="{374DC494-743B-4BA4-A99D-38083FEB06D5}"/>
          </ac:spMkLst>
        </pc:spChg>
        <pc:spChg chg="add del">
          <ac:chgData name="Pfeiffer, Steven" userId="d6f45b91-18f1-4647-ab0e-ed637e61de1d" providerId="ADAL" clId="{E0155D86-AEC8-41E9-9CE8-7587D65D1DF1}" dt="2021-09-21T17:00:24.572" v="4665" actId="26606"/>
          <ac:spMkLst>
            <pc:docMk/>
            <pc:sldMk cId="94854417" sldId="269"/>
            <ac:spMk id="13" creationId="{BE7C19BD-3665-4B5A-BA53-873F0D7B218B}"/>
          </ac:spMkLst>
        </pc:spChg>
        <pc:spChg chg="add">
          <ac:chgData name="Pfeiffer, Steven" userId="d6f45b91-18f1-4647-ab0e-ed637e61de1d" providerId="ADAL" clId="{E0155D86-AEC8-41E9-9CE8-7587D65D1DF1}" dt="2021-09-21T17:00:24.619" v="4666" actId="26606"/>
          <ac:spMkLst>
            <pc:docMk/>
            <pc:sldMk cId="94854417" sldId="269"/>
            <ac:spMk id="15" creationId="{2AB0D763-E715-4628-8B60-5D15916CE73A}"/>
          </ac:spMkLst>
        </pc:spChg>
        <pc:spChg chg="add">
          <ac:chgData name="Pfeiffer, Steven" userId="d6f45b91-18f1-4647-ab0e-ed637e61de1d" providerId="ADAL" clId="{E0155D86-AEC8-41E9-9CE8-7587D65D1DF1}" dt="2021-09-21T17:00:24.619" v="4666" actId="26606"/>
          <ac:spMkLst>
            <pc:docMk/>
            <pc:sldMk cId="94854417" sldId="269"/>
            <ac:spMk id="16" creationId="{F9204591-70A5-4281-AD15-248C44BFDA56}"/>
          </ac:spMkLst>
        </pc:spChg>
        <pc:picChg chg="add mod">
          <ac:chgData name="Pfeiffer, Steven" userId="d6f45b91-18f1-4647-ab0e-ed637e61de1d" providerId="ADAL" clId="{E0155D86-AEC8-41E9-9CE8-7587D65D1DF1}" dt="2021-09-21T17:00:24.619" v="4666" actId="26606"/>
          <ac:picMkLst>
            <pc:docMk/>
            <pc:sldMk cId="94854417" sldId="269"/>
            <ac:picMk id="6" creationId="{DD93C85C-C3B3-4357-9533-4CAAA2A19902}"/>
          </ac:picMkLst>
        </pc:picChg>
      </pc:sldChg>
      <pc:sldChg chg="addSp delSp modSp new mod setBg">
        <pc:chgData name="Pfeiffer, Steven" userId="d6f45b91-18f1-4647-ab0e-ed637e61de1d" providerId="ADAL" clId="{E0155D86-AEC8-41E9-9CE8-7587D65D1DF1}" dt="2021-09-21T17:03:07.149" v="4672" actId="26606"/>
        <pc:sldMkLst>
          <pc:docMk/>
          <pc:sldMk cId="2356458436" sldId="270"/>
        </pc:sldMkLst>
        <pc:spChg chg="del">
          <ac:chgData name="Pfeiffer, Steven" userId="d6f45b91-18f1-4647-ab0e-ed637e61de1d" providerId="ADAL" clId="{E0155D86-AEC8-41E9-9CE8-7587D65D1DF1}" dt="2021-09-21T17:02:35.122" v="4668" actId="478"/>
          <ac:spMkLst>
            <pc:docMk/>
            <pc:sldMk cId="2356458436" sldId="270"/>
            <ac:spMk id="2" creationId="{03E1322B-F5C8-4056-AD8E-07ED6C7154DA}"/>
          </ac:spMkLst>
        </pc:spChg>
        <pc:spChg chg="del">
          <ac:chgData name="Pfeiffer, Steven" userId="d6f45b91-18f1-4647-ab0e-ed637e61de1d" providerId="ADAL" clId="{E0155D86-AEC8-41E9-9CE8-7587D65D1DF1}" dt="2021-09-21T17:02:37.244" v="4669" actId="478"/>
          <ac:spMkLst>
            <pc:docMk/>
            <pc:sldMk cId="2356458436" sldId="270"/>
            <ac:spMk id="3" creationId="{C654B837-BC54-4295-B0FF-ED058D22DE80}"/>
          </ac:spMkLst>
        </pc:spChg>
        <pc:spChg chg="del">
          <ac:chgData name="Pfeiffer, Steven" userId="d6f45b91-18f1-4647-ab0e-ed637e61de1d" providerId="ADAL" clId="{E0155D86-AEC8-41E9-9CE8-7587D65D1DF1}" dt="2021-09-21T17:02:38.795" v="4670" actId="478"/>
          <ac:spMkLst>
            <pc:docMk/>
            <pc:sldMk cId="2356458436" sldId="270"/>
            <ac:spMk id="4" creationId="{E85D3187-0086-4C95-B1D8-491B7B4BE467}"/>
          </ac:spMkLst>
        </pc:spChg>
        <pc:spChg chg="add">
          <ac:chgData name="Pfeiffer, Steven" userId="d6f45b91-18f1-4647-ab0e-ed637e61de1d" providerId="ADAL" clId="{E0155D86-AEC8-41E9-9CE8-7587D65D1DF1}" dt="2021-09-21T17:03:07.149" v="4672" actId="26606"/>
          <ac:spMkLst>
            <pc:docMk/>
            <pc:sldMk cId="2356458436" sldId="270"/>
            <ac:spMk id="11" creationId="{2AB0D763-E715-4628-8B60-5D15916CE73A}"/>
          </ac:spMkLst>
        </pc:spChg>
        <pc:spChg chg="add">
          <ac:chgData name="Pfeiffer, Steven" userId="d6f45b91-18f1-4647-ab0e-ed637e61de1d" providerId="ADAL" clId="{E0155D86-AEC8-41E9-9CE8-7587D65D1DF1}" dt="2021-09-21T17:03:07.149" v="4672" actId="26606"/>
          <ac:spMkLst>
            <pc:docMk/>
            <pc:sldMk cId="2356458436" sldId="270"/>
            <ac:spMk id="13" creationId="{F9204591-70A5-4281-AD15-248C44BFDA56}"/>
          </ac:spMkLst>
        </pc:spChg>
        <pc:picChg chg="add mod">
          <ac:chgData name="Pfeiffer, Steven" userId="d6f45b91-18f1-4647-ab0e-ed637e61de1d" providerId="ADAL" clId="{E0155D86-AEC8-41E9-9CE8-7587D65D1DF1}" dt="2021-09-21T17:03:07.149" v="4672" actId="26606"/>
          <ac:picMkLst>
            <pc:docMk/>
            <pc:sldMk cId="2356458436" sldId="270"/>
            <ac:picMk id="6" creationId="{0635B364-225F-4329-862A-A4611807948E}"/>
          </ac:picMkLst>
        </pc:picChg>
      </pc:sldChg>
    </pc:docChg>
  </pc:docChgLst>
  <pc:docChgLst>
    <pc:chgData name="Pfeiffer, Steven" userId="d6f45b91-18f1-4647-ab0e-ed637e61de1d" providerId="ADAL" clId="{6576D94E-7247-4EA1-ADF4-63FCF014C623}"/>
    <pc:docChg chg="custSel modSld">
      <pc:chgData name="Pfeiffer, Steven" userId="d6f45b91-18f1-4647-ab0e-ed637e61de1d" providerId="ADAL" clId="{6576D94E-7247-4EA1-ADF4-63FCF014C623}" dt="2021-09-19T01:21:42.284" v="17" actId="27636"/>
      <pc:docMkLst>
        <pc:docMk/>
      </pc:docMkLst>
      <pc:sldChg chg="modSp mod">
        <pc:chgData name="Pfeiffer, Steven" userId="d6f45b91-18f1-4647-ab0e-ed637e61de1d" providerId="ADAL" clId="{6576D94E-7247-4EA1-ADF4-63FCF014C623}" dt="2021-09-19T01:21:42.284" v="17" actId="27636"/>
        <pc:sldMkLst>
          <pc:docMk/>
          <pc:sldMk cId="3141871922" sldId="258"/>
        </pc:sldMkLst>
        <pc:spChg chg="mod">
          <ac:chgData name="Pfeiffer, Steven" userId="d6f45b91-18f1-4647-ab0e-ed637e61de1d" providerId="ADAL" clId="{6576D94E-7247-4EA1-ADF4-63FCF014C623}" dt="2021-09-19T01:21:42.284" v="17" actId="27636"/>
          <ac:spMkLst>
            <pc:docMk/>
            <pc:sldMk cId="3141871922" sldId="258"/>
            <ac:spMk id="3" creationId="{BB607C26-C6D6-4D6F-A45B-95C79C3D355F}"/>
          </ac:spMkLst>
        </pc:spChg>
      </pc:sldChg>
      <pc:sldChg chg="modSp mod">
        <pc:chgData name="Pfeiffer, Steven" userId="d6f45b91-18f1-4647-ab0e-ed637e61de1d" providerId="ADAL" clId="{6576D94E-7247-4EA1-ADF4-63FCF014C623}" dt="2021-09-19T01:21:02.974" v="12" actId="27636"/>
        <pc:sldMkLst>
          <pc:docMk/>
          <pc:sldMk cId="3921736803" sldId="259"/>
        </pc:sldMkLst>
        <pc:spChg chg="mod">
          <ac:chgData name="Pfeiffer, Steven" userId="d6f45b91-18f1-4647-ab0e-ed637e61de1d" providerId="ADAL" clId="{6576D94E-7247-4EA1-ADF4-63FCF014C623}" dt="2021-09-19T01:21:02.974" v="12" actId="27636"/>
          <ac:spMkLst>
            <pc:docMk/>
            <pc:sldMk cId="3921736803" sldId="259"/>
            <ac:spMk id="3" creationId="{0AAE547A-936F-4429-BA6E-E63318120A80}"/>
          </ac:spMkLst>
        </pc:spChg>
      </pc:sldChg>
      <pc:sldChg chg="modSp mod">
        <pc:chgData name="Pfeiffer, Steven" userId="d6f45b91-18f1-4647-ab0e-ed637e61de1d" providerId="ADAL" clId="{6576D94E-7247-4EA1-ADF4-63FCF014C623}" dt="2021-09-19T01:21:28.771" v="13"/>
        <pc:sldMkLst>
          <pc:docMk/>
          <pc:sldMk cId="499908566" sldId="261"/>
        </pc:sldMkLst>
        <pc:spChg chg="mod">
          <ac:chgData name="Pfeiffer, Steven" userId="d6f45b91-18f1-4647-ab0e-ed637e61de1d" providerId="ADAL" clId="{6576D94E-7247-4EA1-ADF4-63FCF014C623}" dt="2021-09-19T01:21:28.771" v="13"/>
          <ac:spMkLst>
            <pc:docMk/>
            <pc:sldMk cId="499908566" sldId="261"/>
            <ac:spMk id="3" creationId="{A1A8941C-BF32-4617-A1BE-FB07E839BB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EE893-8198-4F6A-8604-033EE3512EE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C622-2EC7-4C4D-ABD3-309B9D1B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everyone!  Thank you for being here, and thank you to Jeff and Ann for inviting me to speak.  My name is Steve Pfeiffer, and I work in ORD.  More specifically I lead the ORD Application Team, which is our panel of experts on all things software.  Also, I have consulted on various projects in other Program Offices and Regions, so if you’d like to reach out to me with any kind of software-related question, even if you’re not in ORD, I’ll be happy to answer it; or if I myself cannot answer it, I will find someone who can.  Let me put my email-address in the chat here.  So, today, I want to talk to you about how to make a Shiny app public at EPA.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C622-2EC7-4C4D-ABD3-309B9D1B3B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C622-2EC7-4C4D-ABD3-309B9D1B3B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C622-2EC7-4C4D-ABD3-309B9D1B3B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1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01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97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F9117D-4B1B-4210-BE3F-4AD470FCC6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70BD7D-665E-48EE-BD4D-E21BEFBB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6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DBD4-E6B1-4385-8FDD-C9EF36AE6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sz="4400" dirty="0"/>
              <a:t>Deployment Options for EPA Shiny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9B0D6-9703-4CA1-AD9E-0DA3AC5B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sz="1800"/>
              <a:t>Steve Pfeiffer</a:t>
            </a:r>
          </a:p>
          <a:p>
            <a:r>
              <a:rPr lang="en-US" sz="1800"/>
              <a:t>EPA-ORD-OSIM</a:t>
            </a:r>
          </a:p>
        </p:txBody>
      </p:sp>
      <p:pic>
        <p:nvPicPr>
          <p:cNvPr id="4" name="Picture 2" descr="Beautiful Science: Picturing Data, Inspiring Insight at the British Library  : Of Schemes and Memes Blog">
            <a:extLst>
              <a:ext uri="{FF2B5EF4-FFF2-40B4-BE49-F238E27FC236}">
                <a16:creationId xmlns:a16="http://schemas.microsoft.com/office/drawing/2014/main" id="{333E1F22-B1C7-457A-9B43-4F2E766C7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9" r="1" b="7960"/>
          <a:stretch/>
        </p:blipFill>
        <p:spPr bwMode="auto">
          <a:xfrm>
            <a:off x="20" y="10"/>
            <a:ext cx="12191980" cy="344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618B-7A48-4FA6-A9E4-D8376FE6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get started, reach out to me or your Program/Region support staff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941C-BF32-4617-A1BE-FB07E839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89309-71CB-4B9C-B931-FEA41515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83" y="2328181"/>
            <a:ext cx="7258050" cy="371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9D678-5843-4771-8470-8A45783F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3" y="2328181"/>
            <a:ext cx="3387740" cy="37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54BEA8CC-649B-4476-86EA-EC153C9B9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9" r="27688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8B90-F5E5-4AA1-A160-8FA130E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Consider your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6D5F-E422-46D0-B777-FC67AB66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9100" y="1690688"/>
            <a:ext cx="607979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Shiny = heavy-duty stats without the pain</a:t>
            </a:r>
          </a:p>
          <a:p>
            <a:r>
              <a:rPr lang="en-US" dirty="0"/>
              <a:t>Friendly for a non-IT audience (but subject-matter expertise may be needed to interpret results) </a:t>
            </a:r>
          </a:p>
          <a:p>
            <a:r>
              <a:rPr lang="en-US" dirty="0"/>
              <a:t>Do your users want to be able to go to a URL and use the Shiny app?</a:t>
            </a:r>
          </a:p>
          <a:p>
            <a:pPr lvl="1"/>
            <a:r>
              <a:rPr lang="en-US" dirty="0"/>
              <a:t>Sometimes this is the case</a:t>
            </a:r>
          </a:p>
          <a:p>
            <a:pPr lvl="1"/>
            <a:r>
              <a:rPr lang="en-US" dirty="0"/>
              <a:t>Other times it’s not</a:t>
            </a:r>
          </a:p>
        </p:txBody>
      </p:sp>
    </p:spTree>
    <p:extLst>
      <p:ext uri="{BB962C8B-B14F-4D97-AF65-F5344CB8AC3E}">
        <p14:creationId xmlns:p14="http://schemas.microsoft.com/office/powerpoint/2010/main" val="13524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E6147051-E214-45AB-9A68-ADE58A434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r="2" b="2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C43E-D64F-4032-B104-8E672735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/>
              <a:t>Deploying on cloud.gov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7C26-C6D6-4D6F-A45B-95C79C3D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607979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Advantages</a:t>
            </a:r>
          </a:p>
          <a:p>
            <a:pPr marL="0" indent="0">
              <a:buNone/>
            </a:pPr>
            <a:endParaRPr lang="en-US" sz="1400" dirty="0"/>
          </a:p>
          <a:p>
            <a:pPr lvl="1"/>
            <a:r>
              <a:rPr lang="en-US" dirty="0"/>
              <a:t>Cloud.gov is currently the only approved web-deployment option for R/Shiny apps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Although security approvals are required, they can be completed in a couple of months now.</a:t>
            </a:r>
          </a:p>
        </p:txBody>
      </p:sp>
    </p:spTree>
    <p:extLst>
      <p:ext uri="{BB962C8B-B14F-4D97-AF65-F5344CB8AC3E}">
        <p14:creationId xmlns:p14="http://schemas.microsoft.com/office/powerpoint/2010/main" val="31418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E6147051-E214-45AB-9A68-ADE58A434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r="2" b="2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C43E-D64F-4032-B104-8E672735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/>
              <a:t>Deploying on cloud.gov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7C26-C6D6-4D6F-A45B-95C79C3D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607979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Cloud.gov often doesn’t play nice with packages requiring compilation</a:t>
            </a:r>
          </a:p>
          <a:p>
            <a:pPr lvl="1"/>
            <a:r>
              <a:rPr lang="en-US" dirty="0"/>
              <a:t>Cloud.gov requires you to restage your apps regularly, which will reinstall all of its packages</a:t>
            </a:r>
          </a:p>
          <a:p>
            <a:pPr lvl="1"/>
            <a:r>
              <a:rPr lang="en-US" dirty="0"/>
              <a:t>difficulties </a:t>
            </a:r>
            <a:r>
              <a:rPr lang="en-US" dirty="0" err="1"/>
              <a:t>vendoring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uses lots of memory to install, then much less to actually run the shiny app</a:t>
            </a:r>
          </a:p>
        </p:txBody>
      </p:sp>
    </p:spTree>
    <p:extLst>
      <p:ext uri="{BB962C8B-B14F-4D97-AF65-F5344CB8AC3E}">
        <p14:creationId xmlns:p14="http://schemas.microsoft.com/office/powerpoint/2010/main" val="37512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B0D763-E715-4628-8B60-5D15916C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5B364-225F-4329-862A-A4611807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56" y="1993606"/>
            <a:ext cx="8349807" cy="2880682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204591-70A5-4281-AD15-248C44BFD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custGeom>
            <a:avLst/>
            <a:gdLst>
              <a:gd name="connsiteX0" fmla="*/ 1399915 w 12191999"/>
              <a:gd name="connsiteY0" fmla="*/ 643467 h 6858000"/>
              <a:gd name="connsiteX1" fmla="*/ 1286934 w 12191999"/>
              <a:gd name="connsiteY1" fmla="*/ 756448 h 6858000"/>
              <a:gd name="connsiteX2" fmla="*/ 1286934 w 12191999"/>
              <a:gd name="connsiteY2" fmla="*/ 6101552 h 6858000"/>
              <a:gd name="connsiteX3" fmla="*/ 1399915 w 12191999"/>
              <a:gd name="connsiteY3" fmla="*/ 6214533 h 6858000"/>
              <a:gd name="connsiteX4" fmla="*/ 10802506 w 12191999"/>
              <a:gd name="connsiteY4" fmla="*/ 6214533 h 6858000"/>
              <a:gd name="connsiteX5" fmla="*/ 10915487 w 12191999"/>
              <a:gd name="connsiteY5" fmla="*/ 6101552 h 6858000"/>
              <a:gd name="connsiteX6" fmla="*/ 10915487 w 12191999"/>
              <a:gd name="connsiteY6" fmla="*/ 756448 h 6858000"/>
              <a:gd name="connsiteX7" fmla="*/ 10802506 w 12191999"/>
              <a:gd name="connsiteY7" fmla="*/ 643467 h 6858000"/>
              <a:gd name="connsiteX8" fmla="*/ 0 w 12191999"/>
              <a:gd name="connsiteY8" fmla="*/ 0 h 6858000"/>
              <a:gd name="connsiteX9" fmla="*/ 12191999 w 12191999"/>
              <a:gd name="connsiteY9" fmla="*/ 0 h 6858000"/>
              <a:gd name="connsiteX10" fmla="*/ 12191999 w 12191999"/>
              <a:gd name="connsiteY10" fmla="*/ 6858000 h 6858000"/>
              <a:gd name="connsiteX11" fmla="*/ 0 w 12191999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6858000">
                <a:moveTo>
                  <a:pt x="1399915" y="643467"/>
                </a:moveTo>
                <a:cubicBezTo>
                  <a:pt x="1337517" y="643467"/>
                  <a:pt x="1286934" y="694050"/>
                  <a:pt x="1286934" y="756448"/>
                </a:cubicBezTo>
                <a:lnTo>
                  <a:pt x="1286934" y="6101552"/>
                </a:lnTo>
                <a:cubicBezTo>
                  <a:pt x="1286934" y="6163950"/>
                  <a:pt x="1337517" y="6214533"/>
                  <a:pt x="1399915" y="6214533"/>
                </a:cubicBezTo>
                <a:lnTo>
                  <a:pt x="10802506" y="6214533"/>
                </a:lnTo>
                <a:cubicBezTo>
                  <a:pt x="10864904" y="6214533"/>
                  <a:pt x="10915487" y="6163950"/>
                  <a:pt x="10915487" y="6101552"/>
                </a:cubicBezTo>
                <a:lnTo>
                  <a:pt x="10915487" y="756448"/>
                </a:lnTo>
                <a:cubicBezTo>
                  <a:pt x="10915487" y="694050"/>
                  <a:pt x="10864904" y="643467"/>
                  <a:pt x="10802506" y="643467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2AB0D763-E715-4628-8B60-5D15916C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3C85C-C3B3-4357-9533-4CAAA2A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56" y="1993606"/>
            <a:ext cx="8349807" cy="2880682"/>
          </a:xfrm>
          <a:prstGeom prst="rect">
            <a:avLst/>
          </a:prstGeom>
        </p:spPr>
      </p:pic>
      <p:sp useBgFill="1">
        <p:nvSpPr>
          <p:cNvPr id="16" name="Freeform: Shape 12">
            <a:extLst>
              <a:ext uri="{FF2B5EF4-FFF2-40B4-BE49-F238E27FC236}">
                <a16:creationId xmlns:a16="http://schemas.microsoft.com/office/drawing/2014/main" id="{F9204591-70A5-4281-AD15-248C44BFD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custGeom>
            <a:avLst/>
            <a:gdLst>
              <a:gd name="connsiteX0" fmla="*/ 1399915 w 12191999"/>
              <a:gd name="connsiteY0" fmla="*/ 643467 h 6858000"/>
              <a:gd name="connsiteX1" fmla="*/ 1286934 w 12191999"/>
              <a:gd name="connsiteY1" fmla="*/ 756448 h 6858000"/>
              <a:gd name="connsiteX2" fmla="*/ 1286934 w 12191999"/>
              <a:gd name="connsiteY2" fmla="*/ 6101552 h 6858000"/>
              <a:gd name="connsiteX3" fmla="*/ 1399915 w 12191999"/>
              <a:gd name="connsiteY3" fmla="*/ 6214533 h 6858000"/>
              <a:gd name="connsiteX4" fmla="*/ 10802506 w 12191999"/>
              <a:gd name="connsiteY4" fmla="*/ 6214533 h 6858000"/>
              <a:gd name="connsiteX5" fmla="*/ 10915487 w 12191999"/>
              <a:gd name="connsiteY5" fmla="*/ 6101552 h 6858000"/>
              <a:gd name="connsiteX6" fmla="*/ 10915487 w 12191999"/>
              <a:gd name="connsiteY6" fmla="*/ 756448 h 6858000"/>
              <a:gd name="connsiteX7" fmla="*/ 10802506 w 12191999"/>
              <a:gd name="connsiteY7" fmla="*/ 643467 h 6858000"/>
              <a:gd name="connsiteX8" fmla="*/ 0 w 12191999"/>
              <a:gd name="connsiteY8" fmla="*/ 0 h 6858000"/>
              <a:gd name="connsiteX9" fmla="*/ 12191999 w 12191999"/>
              <a:gd name="connsiteY9" fmla="*/ 0 h 6858000"/>
              <a:gd name="connsiteX10" fmla="*/ 12191999 w 12191999"/>
              <a:gd name="connsiteY10" fmla="*/ 6858000 h 6858000"/>
              <a:gd name="connsiteX11" fmla="*/ 0 w 12191999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6858000">
                <a:moveTo>
                  <a:pt x="1399915" y="643467"/>
                </a:moveTo>
                <a:cubicBezTo>
                  <a:pt x="1337517" y="643467"/>
                  <a:pt x="1286934" y="694050"/>
                  <a:pt x="1286934" y="756448"/>
                </a:cubicBezTo>
                <a:lnTo>
                  <a:pt x="1286934" y="6101552"/>
                </a:lnTo>
                <a:cubicBezTo>
                  <a:pt x="1286934" y="6163950"/>
                  <a:pt x="1337517" y="6214533"/>
                  <a:pt x="1399915" y="6214533"/>
                </a:cubicBezTo>
                <a:lnTo>
                  <a:pt x="10802506" y="6214533"/>
                </a:lnTo>
                <a:cubicBezTo>
                  <a:pt x="10864904" y="6214533"/>
                  <a:pt x="10915487" y="6163950"/>
                  <a:pt x="10915487" y="6101552"/>
                </a:cubicBezTo>
                <a:lnTo>
                  <a:pt x="10915487" y="756448"/>
                </a:lnTo>
                <a:cubicBezTo>
                  <a:pt x="10915487" y="694050"/>
                  <a:pt x="10864904" y="643467"/>
                  <a:pt x="10802506" y="643467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2D4323E1-7B5D-4A92-A284-5FA4847D3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9B22E-D7AE-4678-9CAB-846AD8AD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/>
              <a:t>Providing as a downloadable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547A-936F-4429-BA6E-E6331812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720" y="1975758"/>
            <a:ext cx="6909505" cy="435133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dirty="0"/>
              <a:t>-take your code files together with...</a:t>
            </a:r>
          </a:p>
          <a:p>
            <a:r>
              <a:rPr lang="en-US" dirty="0"/>
              <a:t>	- a list of all the CRAN packages you need</a:t>
            </a:r>
          </a:p>
          <a:p>
            <a:r>
              <a:rPr lang="en-US" dirty="0"/>
              <a:t>	- a couple of batch files I've written</a:t>
            </a:r>
          </a:p>
          <a:p>
            <a:r>
              <a:rPr lang="en-US" dirty="0"/>
              <a:t>	- a self-contained, "portable" version of R</a:t>
            </a:r>
          </a:p>
          <a:p>
            <a:r>
              <a:rPr lang="en-US" dirty="0"/>
              <a:t>... and wrap them all into a Windows .EXE installer which can be downloaded and installed onto `C:/Program Files` of the user's local machine (with freeware/shareware permission)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3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2D4323E1-7B5D-4A92-A284-5FA4847D3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9B22E-D7AE-4678-9CAB-846AD8AD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/>
              <a:t>Providing as a downloadable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547A-936F-4429-BA6E-E6331812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607979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Updates will rarely be required</a:t>
            </a:r>
          </a:p>
          <a:p>
            <a:pPr lvl="2"/>
            <a:r>
              <a:rPr lang="en-US" dirty="0"/>
              <a:t>Already contains all dependencies</a:t>
            </a:r>
          </a:p>
          <a:p>
            <a:pPr lvl="1"/>
            <a:r>
              <a:rPr lang="en-US" dirty="0"/>
              <a:t>No hosting cost</a:t>
            </a:r>
          </a:p>
          <a:p>
            <a:pPr lvl="1"/>
            <a:r>
              <a:rPr lang="en-US" dirty="0"/>
              <a:t>Fewer security approvals</a:t>
            </a:r>
          </a:p>
          <a:p>
            <a:pPr lvl="1"/>
            <a:r>
              <a:rPr lang="en-US" dirty="0"/>
              <a:t>Once downloaded &amp; installed, can be run without an Internet connection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4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2D4323E1-7B5D-4A92-A284-5FA4847D3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9B22E-D7AE-4678-9CAB-846AD8AD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Providing as a downloadable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547A-936F-4429-BA6E-E6331812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607979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Sometimes, prospective users don’t want to download anything</a:t>
            </a:r>
          </a:p>
          <a:p>
            <a:pPr lvl="1"/>
            <a:r>
              <a:rPr lang="en-US" dirty="0"/>
              <a:t>Works only on Windows machines</a:t>
            </a:r>
          </a:p>
          <a:p>
            <a:pPr lvl="1"/>
            <a:r>
              <a:rPr lang="en-US" dirty="0"/>
              <a:t>All packages must be in `win-binary` form already (can't build from source)</a:t>
            </a:r>
          </a:p>
          <a:p>
            <a:pPr lvl="1"/>
            <a:r>
              <a:rPr lang="en-US" dirty="0"/>
              <a:t>Future developers must be familiar with Windows batch files and </a:t>
            </a:r>
            <a:r>
              <a:rPr lang="en-US" dirty="0" err="1"/>
              <a:t>InnoSetup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904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1595</TotalTime>
  <Words>482</Words>
  <Application>Microsoft Office PowerPoint</Application>
  <PresentationFormat>Widescreen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Deployment Options for EPA Shiny Apps</vt:lpstr>
      <vt:lpstr>Consider your users</vt:lpstr>
      <vt:lpstr>Deploying on cloud.gov</vt:lpstr>
      <vt:lpstr>Deploying on cloud.gov</vt:lpstr>
      <vt:lpstr>PowerPoint Presentation</vt:lpstr>
      <vt:lpstr>PowerPoint Presentation</vt:lpstr>
      <vt:lpstr>Providing as a downloadable desktop app</vt:lpstr>
      <vt:lpstr>Providing as a downloadable desktop app</vt:lpstr>
      <vt:lpstr>Providing as a downloadable desktop app</vt:lpstr>
      <vt:lpstr>To get started, reach out to me or your Program/Region support staff 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Pfeiffer, Steven</dc:creator>
  <cp:lastModifiedBy>Pfeiffer, Steven</cp:lastModifiedBy>
  <cp:revision>16</cp:revision>
  <dcterms:created xsi:type="dcterms:W3CDTF">2021-09-18T23:51:42Z</dcterms:created>
  <dcterms:modified xsi:type="dcterms:W3CDTF">2021-09-21T18:31:56Z</dcterms:modified>
</cp:coreProperties>
</file>