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176594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25760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24C9D-5F52-4EB6-B656-2C158FDF5B3F}"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955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1916904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24C9D-5F52-4EB6-B656-2C158FDF5B3F}"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161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324924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85843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326744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51093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73DF8B9D-B327-45CB-BD63-BDD8A8F0984E}"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95235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0200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3DF8B9D-B327-45CB-BD63-BDD8A8F0984E}"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73850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3DF8B9D-B327-45CB-BD63-BDD8A8F0984E}"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165228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F8B9D-B327-45CB-BD63-BDD8A8F0984E}"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318633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23795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73DF8B9D-B327-45CB-BD63-BDD8A8F0984E}"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24C9D-5F52-4EB6-B656-2C158FDF5B3F}" type="slidenum">
              <a:rPr lang="en-US" smtClean="0"/>
              <a:t>‹N°›</a:t>
            </a:fld>
            <a:endParaRPr lang="en-US"/>
          </a:p>
        </p:txBody>
      </p:sp>
    </p:spTree>
    <p:extLst>
      <p:ext uri="{BB962C8B-B14F-4D97-AF65-F5344CB8AC3E}">
        <p14:creationId xmlns:p14="http://schemas.microsoft.com/office/powerpoint/2010/main" val="335515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DF8B9D-B327-45CB-BD63-BDD8A8F0984E}" type="datetimeFigureOut">
              <a:rPr lang="en-US" smtClean="0"/>
              <a:t>1/19/2023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524C9D-5F52-4EB6-B656-2C158FDF5B3F}" type="slidenum">
              <a:rPr lang="en-US" smtClean="0"/>
              <a:t>‹N°›</a:t>
            </a:fld>
            <a:endParaRPr lang="en-US"/>
          </a:p>
        </p:txBody>
      </p:sp>
    </p:spTree>
    <p:extLst>
      <p:ext uri="{BB962C8B-B14F-4D97-AF65-F5344CB8AC3E}">
        <p14:creationId xmlns:p14="http://schemas.microsoft.com/office/powerpoint/2010/main" val="277231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0" y="176213"/>
            <a:ext cx="10356850" cy="2865437"/>
          </a:xfrm>
        </p:spPr>
        <p:txBody>
          <a:bodyPr>
            <a:normAutofit/>
          </a:bodyPr>
          <a:lstStyle/>
          <a:p>
            <a:pPr algn="ctr"/>
            <a:r>
              <a:rPr lang="fr-FR" sz="7200" i="1" dirty="0" smtClean="0">
                <a:solidFill>
                  <a:srgbClr val="002060"/>
                </a:solidFill>
              </a:rPr>
              <a:t>Checkpoint </a:t>
            </a:r>
            <a:r>
              <a:rPr lang="fr-FR" sz="7200" i="1" dirty="0" err="1" smtClean="0">
                <a:solidFill>
                  <a:srgbClr val="002060"/>
                </a:solidFill>
              </a:rPr>
              <a:t>Database</a:t>
            </a:r>
            <a:endParaRPr lang="en-US" sz="7200" i="1" dirty="0">
              <a:solidFill>
                <a:srgbClr val="002060"/>
              </a:solidFill>
            </a:endParaRPr>
          </a:p>
        </p:txBody>
      </p:sp>
      <p:sp>
        <p:nvSpPr>
          <p:cNvPr id="3" name="Sous-titre 2"/>
          <p:cNvSpPr>
            <a:spLocks noGrp="1"/>
          </p:cNvSpPr>
          <p:nvPr>
            <p:ph type="subTitle" idx="4294967295"/>
          </p:nvPr>
        </p:nvSpPr>
        <p:spPr>
          <a:xfrm>
            <a:off x="0" y="3602038"/>
            <a:ext cx="9144000" cy="1655762"/>
          </a:xfrm>
        </p:spPr>
        <p:txBody>
          <a:bodyPr>
            <a:normAutofit/>
          </a:bodyPr>
          <a:lstStyle/>
          <a:p>
            <a:pPr marL="0" indent="0" algn="r">
              <a:buNone/>
            </a:pPr>
            <a:r>
              <a:rPr lang="en-US" sz="6600" i="1" dirty="0">
                <a:solidFill>
                  <a:schemeClr val="tx2">
                    <a:lumMod val="60000"/>
                    <a:lumOff val="40000"/>
                  </a:schemeClr>
                </a:solidFill>
              </a:rPr>
              <a:t>MongoDB VS SQL</a:t>
            </a:r>
          </a:p>
        </p:txBody>
      </p:sp>
    </p:spTree>
    <p:extLst>
      <p:ext uri="{BB962C8B-B14F-4D97-AF65-F5344CB8AC3E}">
        <p14:creationId xmlns:p14="http://schemas.microsoft.com/office/powerpoint/2010/main" val="130343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40877" y="624110"/>
            <a:ext cx="9763735" cy="1280890"/>
          </a:xfrm>
        </p:spPr>
        <p:txBody>
          <a:bodyPr>
            <a:normAutofit/>
          </a:bodyPr>
          <a:lstStyle/>
          <a:p>
            <a:r>
              <a:rPr lang="en-US" sz="5400" i="1" u="sng" dirty="0">
                <a:solidFill>
                  <a:srgbClr val="002060"/>
                </a:solidFill>
              </a:rPr>
              <a:t>Introduction to </a:t>
            </a:r>
            <a:r>
              <a:rPr lang="en-US" sz="5400" i="1" u="sng" dirty="0" smtClean="0">
                <a:solidFill>
                  <a:srgbClr val="002060"/>
                </a:solidFill>
              </a:rPr>
              <a:t>SQL:</a:t>
            </a:r>
            <a:endParaRPr lang="en-US" sz="5400" i="1" u="sng" dirty="0">
              <a:solidFill>
                <a:srgbClr val="002060"/>
              </a:solidFill>
            </a:endParaRPr>
          </a:p>
        </p:txBody>
      </p:sp>
      <p:sp>
        <p:nvSpPr>
          <p:cNvPr id="3" name="Espace réservé du contenu 2"/>
          <p:cNvSpPr>
            <a:spLocks noGrp="1"/>
          </p:cNvSpPr>
          <p:nvPr>
            <p:ph idx="1"/>
          </p:nvPr>
        </p:nvSpPr>
        <p:spPr>
          <a:xfrm>
            <a:off x="562709" y="1905000"/>
            <a:ext cx="10941904" cy="4548554"/>
          </a:xfrm>
        </p:spPr>
        <p:txBody>
          <a:bodyPr>
            <a:noAutofit/>
          </a:bodyPr>
          <a:lstStyle/>
          <a:p>
            <a:r>
              <a:rPr lang="fr-FR" sz="2800" dirty="0" smtClean="0"/>
              <a:t>*</a:t>
            </a:r>
            <a:r>
              <a:rPr lang="en-US" sz="2800" dirty="0"/>
              <a:t>SQL is a standard language for accessing and manipulating </a:t>
            </a:r>
            <a:r>
              <a:rPr lang="en-US" sz="2800" dirty="0" smtClean="0"/>
              <a:t>databases</a:t>
            </a:r>
          </a:p>
          <a:p>
            <a:r>
              <a:rPr lang="fr-FR" sz="2800" dirty="0" smtClean="0"/>
              <a:t>*</a:t>
            </a:r>
            <a:r>
              <a:rPr lang="en-US" sz="2800" dirty="0"/>
              <a:t>SQL lets you access and manipulate </a:t>
            </a:r>
            <a:r>
              <a:rPr lang="en-US" sz="2800" dirty="0" smtClean="0"/>
              <a:t>databases</a:t>
            </a:r>
            <a:endParaRPr lang="en-US" sz="2800" dirty="0"/>
          </a:p>
          <a:p>
            <a:r>
              <a:rPr lang="en-US" sz="2800" dirty="0" smtClean="0"/>
              <a:t>*</a:t>
            </a:r>
            <a:r>
              <a:rPr lang="en-US" sz="2800" dirty="0"/>
              <a:t>SQL stands for Structured Query Language</a:t>
            </a:r>
          </a:p>
          <a:p>
            <a:pPr marL="0" indent="0">
              <a:buNone/>
            </a:pP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Tree>
    <p:extLst>
      <p:ext uri="{BB962C8B-B14F-4D97-AF65-F5344CB8AC3E}">
        <p14:creationId xmlns:p14="http://schemas.microsoft.com/office/powerpoint/2010/main" val="233531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934309" y="624110"/>
            <a:ext cx="9570304" cy="1280890"/>
          </a:xfrm>
        </p:spPr>
        <p:txBody>
          <a:bodyPr>
            <a:normAutofit fontScale="90000"/>
          </a:bodyPr>
          <a:lstStyle/>
          <a:p>
            <a:r>
              <a:rPr lang="en-US" sz="6000" i="1" u="sng" dirty="0">
                <a:solidFill>
                  <a:srgbClr val="002060"/>
                </a:solidFill>
              </a:rPr>
              <a:t>What Can SQL </a:t>
            </a:r>
            <a:r>
              <a:rPr lang="en-US" sz="6000" i="1" u="sng" dirty="0" smtClean="0">
                <a:solidFill>
                  <a:srgbClr val="002060"/>
                </a:solidFill>
              </a:rPr>
              <a:t>do </a:t>
            </a:r>
            <a:r>
              <a:rPr lang="en-US" dirty="0"/>
              <a:t/>
            </a:r>
            <a:br>
              <a:rPr lang="en-US" dirty="0"/>
            </a:br>
            <a:r>
              <a:rPr lang="en-US" dirty="0"/>
              <a:t/>
            </a:r>
            <a:br>
              <a:rPr lang="en-US" dirty="0"/>
            </a:br>
            <a:endParaRPr lang="en-US" dirty="0"/>
          </a:p>
        </p:txBody>
      </p:sp>
      <p:sp>
        <p:nvSpPr>
          <p:cNvPr id="5" name="Espace réservé du contenu 4"/>
          <p:cNvSpPr>
            <a:spLocks noGrp="1"/>
          </p:cNvSpPr>
          <p:nvPr>
            <p:ph idx="1"/>
          </p:nvPr>
        </p:nvSpPr>
        <p:spPr>
          <a:xfrm>
            <a:off x="1934309" y="2028091"/>
            <a:ext cx="8915400" cy="4829909"/>
          </a:xfrm>
        </p:spPr>
        <p:txBody>
          <a:bodyPr>
            <a:noAutofit/>
          </a:bodyPr>
          <a:lstStyle/>
          <a:p>
            <a:r>
              <a:rPr lang="en-US" sz="2800" dirty="0" smtClean="0"/>
              <a:t>*SQL </a:t>
            </a:r>
            <a:r>
              <a:rPr lang="en-US" sz="2800" dirty="0"/>
              <a:t>can delete records from a database</a:t>
            </a:r>
          </a:p>
          <a:p>
            <a:r>
              <a:rPr lang="en-US" sz="2800" dirty="0"/>
              <a:t>*SQL can delete records from a database</a:t>
            </a:r>
          </a:p>
          <a:p>
            <a:r>
              <a:rPr lang="en-US" sz="2800" dirty="0"/>
              <a:t>*SQL can update records in a database</a:t>
            </a:r>
          </a:p>
          <a:p>
            <a:r>
              <a:rPr lang="en-US" sz="2800" dirty="0"/>
              <a:t>*SQL can insert records in a </a:t>
            </a:r>
            <a:r>
              <a:rPr lang="en-US" sz="2800" dirty="0" smtClean="0"/>
              <a:t>database</a:t>
            </a:r>
          </a:p>
          <a:p>
            <a:r>
              <a:rPr lang="fr-FR" sz="2800" dirty="0" smtClean="0"/>
              <a:t>*</a:t>
            </a:r>
            <a:r>
              <a:rPr lang="en-US" sz="2800" dirty="0"/>
              <a:t>SQL can execute queries against a database</a:t>
            </a:r>
          </a:p>
          <a:p>
            <a:r>
              <a:rPr lang="en-US" sz="2800" dirty="0" smtClean="0"/>
              <a:t>*</a:t>
            </a:r>
            <a:r>
              <a:rPr lang="en-US" sz="2800" dirty="0"/>
              <a:t>SQL can create stored procedures in a database</a:t>
            </a:r>
          </a:p>
          <a:p>
            <a:r>
              <a:rPr lang="en-US" sz="2800" dirty="0" smtClean="0"/>
              <a:t>*</a:t>
            </a:r>
            <a:r>
              <a:rPr lang="en-US" sz="2800" dirty="0"/>
              <a:t>SQL can set permissions on tables, procedures, and views</a:t>
            </a:r>
          </a:p>
          <a:p>
            <a:pPr marL="0" indent="0">
              <a:buNone/>
            </a:pPr>
            <a:r>
              <a:rPr lang="en-US" sz="2800" dirty="0"/>
              <a:t/>
            </a:r>
            <a:br>
              <a:rPr lang="en-US" sz="2800" dirty="0"/>
            </a:br>
            <a:endParaRPr lang="en-US" sz="2800" dirty="0"/>
          </a:p>
          <a:p>
            <a:pPr marL="0" indent="0">
              <a:buNone/>
            </a:pPr>
            <a:r>
              <a:rPr lang="en-US" sz="2800" dirty="0"/>
              <a:t/>
            </a:r>
            <a:br>
              <a:rPr lang="en-US" sz="2800" dirty="0"/>
            </a:br>
            <a:endParaRPr lang="en-US" sz="2800" dirty="0"/>
          </a:p>
        </p:txBody>
      </p:sp>
    </p:spTree>
    <p:extLst>
      <p:ext uri="{BB962C8B-B14F-4D97-AF65-F5344CB8AC3E}">
        <p14:creationId xmlns:p14="http://schemas.microsoft.com/office/powerpoint/2010/main" val="113490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3969" y="624110"/>
            <a:ext cx="9640643" cy="1280890"/>
          </a:xfrm>
        </p:spPr>
        <p:txBody>
          <a:bodyPr>
            <a:normAutofit fontScale="90000"/>
          </a:bodyPr>
          <a:lstStyle/>
          <a:p>
            <a:r>
              <a:rPr lang="en-US" sz="6000" i="1" u="sng" dirty="0">
                <a:solidFill>
                  <a:srgbClr val="002060"/>
                </a:solidFill>
              </a:rPr>
              <a:t>Introduction to MongoDB</a:t>
            </a:r>
            <a:r>
              <a:rPr lang="en-US" dirty="0"/>
              <a:t/>
            </a:r>
            <a:br>
              <a:rPr lang="en-US" dirty="0"/>
            </a:br>
            <a:endParaRPr lang="en-US" dirty="0"/>
          </a:p>
        </p:txBody>
      </p:sp>
      <p:sp>
        <p:nvSpPr>
          <p:cNvPr id="3" name="Espace réservé du contenu 2"/>
          <p:cNvSpPr>
            <a:spLocks noGrp="1"/>
          </p:cNvSpPr>
          <p:nvPr>
            <p:ph idx="1"/>
          </p:nvPr>
        </p:nvSpPr>
        <p:spPr>
          <a:xfrm>
            <a:off x="562709" y="2180492"/>
            <a:ext cx="11430000" cy="4677508"/>
          </a:xfrm>
        </p:spPr>
        <p:txBody>
          <a:bodyPr/>
          <a:lstStyle/>
          <a:p>
            <a:r>
              <a:rPr lang="en-US" sz="3200" dirty="0">
                <a:solidFill>
                  <a:schemeClr val="tx1">
                    <a:lumMod val="85000"/>
                    <a:lumOff val="15000"/>
                  </a:schemeClr>
                </a:solidFill>
              </a:rPr>
              <a:t>A record in MongoDB is a document, which is a data structure composed of field and value pairs. MongoDB documents are similar to JSON objects. The values of fields may include other documents, arrays, and arrays of documents.</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409501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7623" y="430679"/>
            <a:ext cx="8911687" cy="1280890"/>
          </a:xfrm>
        </p:spPr>
        <p:txBody>
          <a:bodyPr/>
          <a:lstStyle/>
          <a:p>
            <a:r>
              <a:rPr lang="en-US" b="1" dirty="0"/>
              <a:t> </a:t>
            </a:r>
            <a:r>
              <a:rPr lang="en-US" b="1" dirty="0"/>
              <a:t> </a:t>
            </a:r>
            <a:r>
              <a:rPr lang="en-US" sz="4800" u="sng" dirty="0" smtClean="0">
                <a:solidFill>
                  <a:srgbClr val="002060"/>
                </a:solidFill>
              </a:rPr>
              <a:t>advantages </a:t>
            </a:r>
            <a:r>
              <a:rPr lang="en-US" sz="4800" u="sng" dirty="0">
                <a:solidFill>
                  <a:srgbClr val="002060"/>
                </a:solidFill>
              </a:rPr>
              <a:t>of </a:t>
            </a:r>
            <a:r>
              <a:rPr lang="en-US" sz="4800" u="sng" dirty="0" smtClean="0">
                <a:solidFill>
                  <a:srgbClr val="002060"/>
                </a:solidFill>
              </a:rPr>
              <a:t>MongoDB</a:t>
            </a:r>
            <a:endParaRPr lang="en-US" sz="4800" u="sng" dirty="0">
              <a:solidFill>
                <a:srgbClr val="002060"/>
              </a:solidFill>
            </a:endParaRPr>
          </a:p>
        </p:txBody>
      </p:sp>
      <p:sp>
        <p:nvSpPr>
          <p:cNvPr id="3" name="Espace réservé du contenu 2"/>
          <p:cNvSpPr>
            <a:spLocks noGrp="1"/>
          </p:cNvSpPr>
          <p:nvPr>
            <p:ph idx="1"/>
          </p:nvPr>
        </p:nvSpPr>
        <p:spPr>
          <a:xfrm>
            <a:off x="1002323" y="1711569"/>
            <a:ext cx="10502289" cy="5146431"/>
          </a:xfrm>
        </p:spPr>
        <p:txBody>
          <a:bodyPr>
            <a:normAutofit/>
          </a:bodyPr>
          <a:lstStyle/>
          <a:p>
            <a:r>
              <a:rPr lang="en-US" sz="2800" dirty="0" smtClean="0"/>
              <a:t>Full </a:t>
            </a:r>
            <a:r>
              <a:rPr lang="en-US" sz="2800" dirty="0"/>
              <a:t>cloud-based developer data platform.</a:t>
            </a:r>
          </a:p>
          <a:p>
            <a:r>
              <a:rPr lang="en-US" sz="2800" dirty="0"/>
              <a:t>Flexible document schemas.</a:t>
            </a:r>
          </a:p>
          <a:p>
            <a:r>
              <a:rPr lang="en-US" sz="2800" dirty="0"/>
              <a:t>Widely supported and code-native data access.</a:t>
            </a:r>
          </a:p>
          <a:p>
            <a:r>
              <a:rPr lang="en-US" sz="2800" dirty="0"/>
              <a:t>Change-friendly design.</a:t>
            </a:r>
          </a:p>
          <a:p>
            <a:r>
              <a:rPr lang="en-US" sz="2800" dirty="0"/>
              <a:t>Powerful querying and analytics.</a:t>
            </a:r>
          </a:p>
          <a:p>
            <a:r>
              <a:rPr lang="en-US" sz="2800" dirty="0"/>
              <a:t>Easy horizontal scale-out with </a:t>
            </a:r>
            <a:r>
              <a:rPr lang="en-US" sz="2800" dirty="0" err="1"/>
              <a:t>sharding</a:t>
            </a:r>
            <a:r>
              <a:rPr lang="en-US" sz="2800" dirty="0"/>
              <a:t>.</a:t>
            </a:r>
          </a:p>
          <a:p>
            <a:r>
              <a:rPr lang="en-US" sz="2800" dirty="0"/>
              <a:t>Simple installation.</a:t>
            </a:r>
          </a:p>
          <a:p>
            <a:r>
              <a:rPr lang="en-US" sz="2800" dirty="0"/>
              <a:t>Cost-effective.</a:t>
            </a:r>
          </a:p>
          <a:p>
            <a:endParaRPr lang="en-US" dirty="0"/>
          </a:p>
        </p:txBody>
      </p:sp>
    </p:spTree>
    <p:extLst>
      <p:ext uri="{BB962C8B-B14F-4D97-AF65-F5344CB8AC3E}">
        <p14:creationId xmlns:p14="http://schemas.microsoft.com/office/powerpoint/2010/main" val="94633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8801" y="369277"/>
            <a:ext cx="9675812" cy="1535723"/>
          </a:xfrm>
        </p:spPr>
        <p:txBody>
          <a:bodyPr>
            <a:noAutofit/>
          </a:bodyPr>
          <a:lstStyle/>
          <a:p>
            <a:r>
              <a:rPr lang="en-US" sz="4400" i="1" u="sng" dirty="0" smtClean="0">
                <a:solidFill>
                  <a:srgbClr val="002060"/>
                </a:solidFill>
              </a:rPr>
              <a:t>What </a:t>
            </a:r>
            <a:r>
              <a:rPr lang="en-US" sz="4400" i="1" u="sng" dirty="0">
                <a:solidFill>
                  <a:srgbClr val="002060"/>
                </a:solidFill>
              </a:rPr>
              <a:t>is the better M</a:t>
            </a:r>
            <a:r>
              <a:rPr lang="en-US" sz="4400" i="1" u="sng" dirty="0" smtClean="0">
                <a:solidFill>
                  <a:srgbClr val="002060"/>
                </a:solidFill>
              </a:rPr>
              <a:t>ongoDB or SQL</a:t>
            </a:r>
            <a:endParaRPr lang="en-US" sz="4400" i="1" u="sng" dirty="0">
              <a:solidFill>
                <a:srgbClr val="002060"/>
              </a:solidFill>
            </a:endParaRPr>
          </a:p>
        </p:txBody>
      </p:sp>
      <p:sp>
        <p:nvSpPr>
          <p:cNvPr id="3" name="Espace réservé du contenu 2"/>
          <p:cNvSpPr>
            <a:spLocks noGrp="1"/>
          </p:cNvSpPr>
          <p:nvPr>
            <p:ph idx="1"/>
          </p:nvPr>
        </p:nvSpPr>
        <p:spPr>
          <a:xfrm>
            <a:off x="1828801" y="2168769"/>
            <a:ext cx="8915400" cy="3777622"/>
          </a:xfrm>
        </p:spPr>
        <p:txBody>
          <a:bodyPr>
            <a:normAutofit/>
          </a:bodyPr>
          <a:lstStyle/>
          <a:p>
            <a:r>
              <a:rPr lang="en-US" sz="2800" dirty="0"/>
              <a:t>In comparison to the SQL server, MongoDB is faster and more scalable. While the SQL server supports JOIN and Global transactions, MongoDB does not. The MS SQL server does not accommodate large amounts of data, however MongoDB </a:t>
            </a:r>
            <a:r>
              <a:rPr lang="en-US" sz="2800" dirty="0" smtClean="0"/>
              <a:t>does</a:t>
            </a:r>
            <a:endParaRPr lang="en-US" sz="2800" dirty="0"/>
          </a:p>
        </p:txBody>
      </p:sp>
    </p:spTree>
    <p:extLst>
      <p:ext uri="{BB962C8B-B14F-4D97-AF65-F5344CB8AC3E}">
        <p14:creationId xmlns:p14="http://schemas.microsoft.com/office/powerpoint/2010/main" val="138303730"/>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TotalTime>
  <Words>195</Words>
  <Application>Microsoft Office PowerPoint</Application>
  <PresentationFormat>Grand écran</PresentationFormat>
  <Paragraphs>30</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Brin</vt:lpstr>
      <vt:lpstr>Checkpoint Database</vt:lpstr>
      <vt:lpstr>Introduction to SQL:</vt:lpstr>
      <vt:lpstr>What Can SQL do   </vt:lpstr>
      <vt:lpstr>Introduction to MongoDB </vt:lpstr>
      <vt:lpstr>  advantages of MongoDB</vt:lpstr>
      <vt:lpstr>What is the better MongoDB or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Database</dc:title>
  <dc:creator>ASUS</dc:creator>
  <cp:lastModifiedBy>ASUS</cp:lastModifiedBy>
  <cp:revision>6</cp:revision>
  <dcterms:created xsi:type="dcterms:W3CDTF">2023-01-19T08:37:25Z</dcterms:created>
  <dcterms:modified xsi:type="dcterms:W3CDTF">2023-01-19T09:25:26Z</dcterms:modified>
</cp:coreProperties>
</file>