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96693" y="861847"/>
            <a:ext cx="8825658" cy="1145627"/>
          </a:xfrm>
        </p:spPr>
        <p:txBody>
          <a:bodyPr/>
          <a:lstStyle/>
          <a:p>
            <a:r>
              <a:rPr lang="fr-FR" sz="4800" dirty="0" smtClean="0"/>
              <a:t>Full-</a:t>
            </a:r>
            <a:r>
              <a:rPr lang="fr-FR" sz="4800" dirty="0" err="1" smtClean="0"/>
              <a:t>Stack</a:t>
            </a:r>
            <a:r>
              <a:rPr lang="fr-FR" sz="4800" dirty="0" smtClean="0"/>
              <a:t> MERN Application</a:t>
            </a:r>
            <a:endParaRPr lang="en-US" sz="4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4" y="2217683"/>
            <a:ext cx="10007031" cy="3689131"/>
          </a:xfrm>
        </p:spPr>
        <p:txBody>
          <a:bodyPr>
            <a:normAutofit/>
          </a:bodyPr>
          <a:lstStyle/>
          <a:p>
            <a:r>
              <a:rPr lang="fr-FR" sz="4000" dirty="0" smtClean="0"/>
              <a:t>               </a:t>
            </a:r>
            <a:r>
              <a:rPr lang="fr-FR" sz="4000" dirty="0" err="1" smtClean="0"/>
              <a:t>E-COMMerce</a:t>
            </a:r>
            <a:r>
              <a:rPr lang="fr-FR" sz="4000" dirty="0" smtClean="0"/>
              <a:t> </a:t>
            </a:r>
            <a:r>
              <a:rPr lang="fr-FR" sz="4000" dirty="0" err="1" smtClean="0"/>
              <a:t>website</a:t>
            </a:r>
            <a:r>
              <a:rPr lang="fr-FR" sz="4000" dirty="0" smtClean="0"/>
              <a:t> </a:t>
            </a:r>
          </a:p>
          <a:p>
            <a:endParaRPr lang="fr-FR" dirty="0" smtClean="0"/>
          </a:p>
          <a:p>
            <a:r>
              <a:rPr lang="fr-FR" sz="3600" dirty="0" smtClean="0"/>
              <a:t>                          </a:t>
            </a:r>
            <a:r>
              <a:rPr lang="fr-FR" sz="3600" dirty="0" err="1" smtClean="0"/>
              <a:t>Ilef</a:t>
            </a:r>
            <a:r>
              <a:rPr lang="fr-FR" sz="3600" dirty="0" smtClean="0"/>
              <a:t> </a:t>
            </a:r>
            <a:r>
              <a:rPr lang="fr-FR" sz="3600" dirty="0" err="1" smtClean="0"/>
              <a:t>dimassi</a:t>
            </a:r>
            <a:endParaRPr lang="fr-FR" sz="3600" dirty="0" smtClean="0"/>
          </a:p>
          <a:p>
            <a:endParaRPr lang="fr-FR" sz="3600" dirty="0" smtClean="0"/>
          </a:p>
          <a:p>
            <a:r>
              <a:rPr lang="fr-FR" sz="2000" dirty="0" smtClean="0"/>
              <a:t> </a:t>
            </a:r>
            <a:r>
              <a:rPr lang="fr-FR" sz="2000" dirty="0" err="1" smtClean="0"/>
              <a:t>Gomaycode-sousse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748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General </a:t>
            </a:r>
            <a:r>
              <a:rPr lang="fr-FR" dirty="0" err="1" smtClean="0"/>
              <a:t>Presentation</a:t>
            </a:r>
            <a:r>
              <a:rPr lang="fr-FR" dirty="0" smtClean="0"/>
              <a:t> :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154954" y="2722180"/>
            <a:ext cx="8825659" cy="3297620"/>
          </a:xfrm>
        </p:spPr>
        <p:txBody>
          <a:bodyPr/>
          <a:lstStyle/>
          <a:p>
            <a:r>
              <a:rPr lang="en-US" dirty="0"/>
              <a:t>MERN stands for MongoDB, Express, React, Node, after the four key technologies that make up the stack.</a:t>
            </a:r>
          </a:p>
          <a:p>
            <a:r>
              <a:rPr lang="en-US" dirty="0"/>
              <a:t>MongoDB — document database</a:t>
            </a:r>
          </a:p>
          <a:p>
            <a:r>
              <a:rPr lang="en-US" dirty="0"/>
              <a:t>Express(.</a:t>
            </a:r>
            <a:r>
              <a:rPr lang="en-US" dirty="0" err="1"/>
              <a:t>js</a:t>
            </a:r>
            <a:r>
              <a:rPr lang="en-US" dirty="0"/>
              <a:t>) — Node.js web framework</a:t>
            </a:r>
          </a:p>
          <a:p>
            <a:r>
              <a:rPr lang="en-US" dirty="0"/>
              <a:t>React(.</a:t>
            </a:r>
            <a:r>
              <a:rPr lang="en-US" dirty="0" err="1"/>
              <a:t>js</a:t>
            </a:r>
            <a:r>
              <a:rPr lang="en-US" dirty="0"/>
              <a:t>) — a client-side JavaScript framework</a:t>
            </a:r>
          </a:p>
          <a:p>
            <a:r>
              <a:rPr lang="en-US" dirty="0"/>
              <a:t>Node(.</a:t>
            </a:r>
            <a:r>
              <a:rPr lang="en-US" dirty="0" err="1"/>
              <a:t>js</a:t>
            </a:r>
            <a:r>
              <a:rPr lang="en-US" dirty="0"/>
              <a:t>) — the premier JavaScript web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232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 err="1" smtClean="0"/>
              <a:t>Presentation</a:t>
            </a:r>
            <a:r>
              <a:rPr lang="fr-FR" sz="4400" dirty="0" smtClean="0"/>
              <a:t>:</a:t>
            </a:r>
            <a:endParaRPr lang="en-US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bg2">
                    <a:lumMod val="25000"/>
                  </a:schemeClr>
                </a:solidFill>
              </a:rPr>
              <a:t>Using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fr-FR" dirty="0" err="1" smtClean="0">
                <a:solidFill>
                  <a:schemeClr val="bg2">
                    <a:lumMod val="10000"/>
                  </a:schemeClr>
                </a:solidFill>
              </a:rPr>
              <a:t>eact</a:t>
            </a: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 ,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ode.js ,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xpress &amp;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fr-FR" dirty="0" err="1" smtClean="0">
                <a:solidFill>
                  <a:schemeClr val="bg2">
                    <a:lumMod val="10000"/>
                  </a:schemeClr>
                </a:solidFill>
              </a:rPr>
              <a:t>ongoDB</a:t>
            </a: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 i </a:t>
            </a:r>
            <a:r>
              <a:rPr lang="fr-FR" dirty="0" err="1" smtClean="0">
                <a:solidFill>
                  <a:schemeClr val="bg2">
                    <a:lumMod val="10000"/>
                  </a:schemeClr>
                </a:solidFill>
              </a:rPr>
              <a:t>build</a:t>
            </a: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 a Full </a:t>
            </a:r>
            <a:r>
              <a:rPr lang="fr-FR" dirty="0" err="1" smtClean="0">
                <a:solidFill>
                  <a:schemeClr val="bg2">
                    <a:lumMod val="10000"/>
                  </a:schemeClr>
                </a:solidFill>
              </a:rPr>
              <a:t>stack</a:t>
            </a: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 MERN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projet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.</a:t>
            </a:r>
          </a:p>
          <a:p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The </a:t>
            </a:r>
            <a:r>
              <a:rPr lang="fr-FR" dirty="0" err="1" smtClean="0">
                <a:solidFill>
                  <a:schemeClr val="bg2">
                    <a:lumMod val="10000"/>
                  </a:schemeClr>
                </a:solidFill>
              </a:rPr>
              <a:t>app</a:t>
            </a: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bg2">
                    <a:lumMod val="10000"/>
                  </a:schemeClr>
                </a:solidFill>
              </a:rPr>
              <a:t>is</a:t>
            </a: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bg2">
                    <a:lumMod val="10000"/>
                  </a:schemeClr>
                </a:solidFill>
              </a:rPr>
              <a:t>called</a:t>
            </a: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 « e-commerce »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is one that allows people to buy and sell physical goods, services, and digital products over the internet rather than at a brick-and-mortar location. Through an e-commerce website, a business can process orders, accept payments, manage shipping and logistics, and provide customer service.</a:t>
            </a:r>
            <a:endParaRPr lang="fr-FR" dirty="0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81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314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160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6421821"/>
          </a:xfrm>
        </p:spPr>
      </p:pic>
    </p:spTree>
    <p:extLst>
      <p:ext uri="{BB962C8B-B14F-4D97-AF65-F5344CB8AC3E}">
        <p14:creationId xmlns:p14="http://schemas.microsoft.com/office/powerpoint/2010/main" val="332710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34934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TM02900722[[fn=Salle Ion]]</Template>
  <TotalTime>101</TotalTime>
  <Words>90</Words>
  <Application>Microsoft Office PowerPoint</Application>
  <PresentationFormat>Grand écran</PresentationFormat>
  <Paragraphs>15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Salle d’ions</vt:lpstr>
      <vt:lpstr>Full-Stack MERN Application</vt:lpstr>
      <vt:lpstr>General Presentation :</vt:lpstr>
      <vt:lpstr>Presentation: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Full-Stack MERN Application</dc:title>
  <dc:creator>ASUS</dc:creator>
  <cp:lastModifiedBy>ASUS</cp:lastModifiedBy>
  <cp:revision>6</cp:revision>
  <dcterms:created xsi:type="dcterms:W3CDTF">2023-03-02T19:46:32Z</dcterms:created>
  <dcterms:modified xsi:type="dcterms:W3CDTF">2023-03-02T21:28:29Z</dcterms:modified>
</cp:coreProperties>
</file>