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D6F8D-8D0F-4376-AFE9-F51BBDAFB861}" v="455" dt="2023-04-12T21:15:04.070"/>
    <p1510:client id="{A8314209-D2F0-4A56-96E7-245B5F3127AC}" v="515" dt="2023-04-12T16:42:13.127"/>
    <p1510:client id="{EAF4BBA0-012A-4EF3-BE90-9BFEFF984C6C}" v="115" dt="2023-04-12T19:35:56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95" y="906703"/>
            <a:ext cx="11616905" cy="5708769"/>
          </a:xfrm>
          <a:solidFill>
            <a:schemeClr val="bg1"/>
          </a:solidFill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Flowchart For Store checkout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33A485-55B3-E191-763F-C94A0AFF3109}"/>
              </a:ext>
            </a:extLst>
          </p:cNvPr>
          <p:cNvSpPr/>
          <p:nvPr/>
        </p:nvSpPr>
        <p:spPr>
          <a:xfrm>
            <a:off x="760275" y="1099580"/>
            <a:ext cx="2774828" cy="618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START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7EC7E9-C0DB-1027-7972-29D8BD6358E1}"/>
              </a:ext>
            </a:extLst>
          </p:cNvPr>
          <p:cNvCxnSpPr/>
          <p:nvPr/>
        </p:nvCxnSpPr>
        <p:spPr>
          <a:xfrm>
            <a:off x="2128929" y="1661665"/>
            <a:ext cx="23004" cy="66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73BBAAE0-6362-3EE9-1E88-3080DDDA3269}"/>
              </a:ext>
            </a:extLst>
          </p:cNvPr>
          <p:cNvSpPr/>
          <p:nvPr/>
        </p:nvSpPr>
        <p:spPr>
          <a:xfrm>
            <a:off x="580963" y="2334707"/>
            <a:ext cx="3493695" cy="6182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PROCEED INTO THE STORE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F2F43-2075-88FA-2501-65C42E79AF3D}"/>
              </a:ext>
            </a:extLst>
          </p:cNvPr>
          <p:cNvCxnSpPr>
            <a:cxnSpLocks/>
          </p:cNvCxnSpPr>
          <p:nvPr/>
        </p:nvCxnSpPr>
        <p:spPr>
          <a:xfrm flipH="1">
            <a:off x="2094422" y="2840608"/>
            <a:ext cx="34505" cy="66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40DFCD1-2FA7-9C09-0176-3BD425E0E710}"/>
              </a:ext>
            </a:extLst>
          </p:cNvPr>
          <p:cNvSpPr/>
          <p:nvPr/>
        </p:nvSpPr>
        <p:spPr>
          <a:xfrm>
            <a:off x="767281" y="3507487"/>
            <a:ext cx="2674187" cy="7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Look through the store for your desired products </a:t>
            </a:r>
            <a:endParaRPr lang="en-GB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D38E87-FE7C-E0D3-9372-19AD47C6ACEB}"/>
              </a:ext>
            </a:extLst>
          </p:cNvPr>
          <p:cNvCxnSpPr/>
          <p:nvPr/>
        </p:nvCxnSpPr>
        <p:spPr>
          <a:xfrm flipH="1">
            <a:off x="2007258" y="3429179"/>
            <a:ext cx="77637" cy="151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BBF46D1C-FF23-0F20-B848-3B0536EECD2A}"/>
              </a:ext>
            </a:extLst>
          </p:cNvPr>
          <p:cNvSpPr/>
          <p:nvPr/>
        </p:nvSpPr>
        <p:spPr>
          <a:xfrm>
            <a:off x="828312" y="5008601"/>
            <a:ext cx="2458527" cy="1092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Pick out the items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A3EF3D-3F6B-87FE-F529-1436B9D7E19B}"/>
              </a:ext>
            </a:extLst>
          </p:cNvPr>
          <p:cNvCxnSpPr/>
          <p:nvPr/>
        </p:nvCxnSpPr>
        <p:spPr>
          <a:xfrm flipV="1">
            <a:off x="3377961" y="5550379"/>
            <a:ext cx="1201947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4C10B-7C15-B157-DF73-8E2EE8709911}"/>
              </a:ext>
            </a:extLst>
          </p:cNvPr>
          <p:cNvSpPr/>
          <p:nvPr/>
        </p:nvSpPr>
        <p:spPr>
          <a:xfrm>
            <a:off x="4581389" y="5103668"/>
            <a:ext cx="1969698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Proceed to the pay point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180B90-31B6-6957-32A5-7083143F01A1}"/>
              </a:ext>
            </a:extLst>
          </p:cNvPr>
          <p:cNvCxnSpPr/>
          <p:nvPr/>
        </p:nvCxnSpPr>
        <p:spPr>
          <a:xfrm flipV="1">
            <a:off x="5476156" y="4356159"/>
            <a:ext cx="23003" cy="78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0F7E0490-68BF-0096-3ABE-EB06076EEEB9}"/>
              </a:ext>
            </a:extLst>
          </p:cNvPr>
          <p:cNvSpPr/>
          <p:nvPr/>
        </p:nvSpPr>
        <p:spPr>
          <a:xfrm>
            <a:off x="4485736" y="2648368"/>
            <a:ext cx="2070337" cy="17109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Paying with card ?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D0B7A2-2280-F4DF-8F66-9BC3B4A438CD}"/>
              </a:ext>
            </a:extLst>
          </p:cNvPr>
          <p:cNvCxnSpPr/>
          <p:nvPr/>
        </p:nvCxnSpPr>
        <p:spPr>
          <a:xfrm flipV="1">
            <a:off x="6553559" y="3521376"/>
            <a:ext cx="871268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E74794-91D0-B3B7-C5A9-8469848850C4}"/>
              </a:ext>
            </a:extLst>
          </p:cNvPr>
          <p:cNvCxnSpPr/>
          <p:nvPr/>
        </p:nvCxnSpPr>
        <p:spPr>
          <a:xfrm flipH="1" flipV="1">
            <a:off x="5497363" y="2082741"/>
            <a:ext cx="2013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AF7422-7C3E-27A1-8EF1-D88C3DC2D5C8}"/>
              </a:ext>
            </a:extLst>
          </p:cNvPr>
          <p:cNvSpPr txBox="1"/>
          <p:nvPr/>
        </p:nvSpPr>
        <p:spPr>
          <a:xfrm>
            <a:off x="5613918" y="2410407"/>
            <a:ext cx="6842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F4EC3E-4020-4867-E38E-78FD8BC0BE1C}"/>
              </a:ext>
            </a:extLst>
          </p:cNvPr>
          <p:cNvSpPr txBox="1"/>
          <p:nvPr/>
        </p:nvSpPr>
        <p:spPr>
          <a:xfrm>
            <a:off x="6640286" y="3141306"/>
            <a:ext cx="559836" cy="3732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YES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705AB-974A-1A80-9B0D-3A597DDC8D00}"/>
              </a:ext>
            </a:extLst>
          </p:cNvPr>
          <p:cNvSpPr/>
          <p:nvPr/>
        </p:nvSpPr>
        <p:spPr>
          <a:xfrm>
            <a:off x="4579629" y="1327411"/>
            <a:ext cx="1969696" cy="74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Issue your cash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410A93-4B1F-D43A-180D-27E3C7E1D017}"/>
              </a:ext>
            </a:extLst>
          </p:cNvPr>
          <p:cNvCxnSpPr/>
          <p:nvPr/>
        </p:nvCxnSpPr>
        <p:spPr>
          <a:xfrm flipV="1">
            <a:off x="6549067" y="1791599"/>
            <a:ext cx="856891" cy="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A453D0-43D1-5D3F-DE6F-93187E8D1B63}"/>
              </a:ext>
            </a:extLst>
          </p:cNvPr>
          <p:cNvSpPr/>
          <p:nvPr/>
        </p:nvSpPr>
        <p:spPr>
          <a:xfrm>
            <a:off x="7416662" y="1095908"/>
            <a:ext cx="1610264" cy="103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Pick up your good and leave the store 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C77F29-0C7D-A884-714A-1CD3E84448ED}"/>
              </a:ext>
            </a:extLst>
          </p:cNvPr>
          <p:cNvCxnSpPr/>
          <p:nvPr/>
        </p:nvCxnSpPr>
        <p:spPr>
          <a:xfrm flipV="1">
            <a:off x="9035451" y="1805078"/>
            <a:ext cx="971909" cy="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6A7C09D-4924-7777-6552-0BB342B67AE6}"/>
              </a:ext>
            </a:extLst>
          </p:cNvPr>
          <p:cNvSpPr/>
          <p:nvPr/>
        </p:nvSpPr>
        <p:spPr>
          <a:xfrm>
            <a:off x="10013683" y="1212979"/>
            <a:ext cx="1854679" cy="776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END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2A935-A488-6C71-25E3-6CEE147B6367}"/>
              </a:ext>
            </a:extLst>
          </p:cNvPr>
          <p:cNvSpPr/>
          <p:nvPr/>
        </p:nvSpPr>
        <p:spPr>
          <a:xfrm>
            <a:off x="7450112" y="2979047"/>
            <a:ext cx="1653395" cy="138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Put your card into the POS, input pin and make payment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4D80C4-7468-6484-99D5-8C86A1FF7081}"/>
              </a:ext>
            </a:extLst>
          </p:cNvPr>
          <p:cNvSpPr/>
          <p:nvPr/>
        </p:nvSpPr>
        <p:spPr>
          <a:xfrm>
            <a:off x="7713306" y="5209591"/>
            <a:ext cx="28754" cy="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EEE101-478B-4F62-C4B0-DAAF4E015C7E}"/>
              </a:ext>
            </a:extLst>
          </p:cNvPr>
          <p:cNvCxnSpPr/>
          <p:nvPr/>
        </p:nvCxnSpPr>
        <p:spPr>
          <a:xfrm flipV="1">
            <a:off x="9106439" y="3687613"/>
            <a:ext cx="813758" cy="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7CA573-158F-038A-1E02-9B57C086E84B}"/>
              </a:ext>
            </a:extLst>
          </p:cNvPr>
          <p:cNvSpPr/>
          <p:nvPr/>
        </p:nvSpPr>
        <p:spPr>
          <a:xfrm>
            <a:off x="9928593" y="3165660"/>
            <a:ext cx="1782792" cy="99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Pick your goods and leave the store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AF34E9-AF00-E3F8-D1C0-57CAC6043D52}"/>
              </a:ext>
            </a:extLst>
          </p:cNvPr>
          <p:cNvCxnSpPr/>
          <p:nvPr/>
        </p:nvCxnSpPr>
        <p:spPr>
          <a:xfrm flipV="1">
            <a:off x="10830822" y="2062073"/>
            <a:ext cx="37382" cy="10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E1B1-C044-09FA-8D14-32494010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5" y="-299"/>
            <a:ext cx="11191335" cy="6177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 dirty="0">
                <a:cs typeface="Calibri"/>
              </a:rPr>
              <a:t>Pseudo code</a:t>
            </a:r>
            <a:endParaRPr lang="en-US" u="sng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Get into the store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Walk around the store and locate the goods you want to purchase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Walk up to the pay point to make payment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If payment will be made  by cash then the cash is issued and the goods are collected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If the payment will be made by card, the card will then be inserted in the POS  then the pin will be entered.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After that is done the goods will be collected 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You can then exit the store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57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81F1-7C15-3391-414F-294907C79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9460" y="114720"/>
            <a:ext cx="12168995" cy="64935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17E63B-BEE2-604D-D629-E1B966080BEF}"/>
              </a:ext>
            </a:extLst>
          </p:cNvPr>
          <p:cNvSpPr/>
          <p:nvPr/>
        </p:nvSpPr>
        <p:spPr>
          <a:xfrm>
            <a:off x="332980" y="1128334"/>
            <a:ext cx="2386640" cy="67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START OF THE DAY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A9ABE8-9886-E15C-3CE3-0B8BB293EFF4}"/>
              </a:ext>
            </a:extLst>
          </p:cNvPr>
          <p:cNvCxnSpPr/>
          <p:nvPr/>
        </p:nvCxnSpPr>
        <p:spPr>
          <a:xfrm>
            <a:off x="1512498" y="1764102"/>
            <a:ext cx="23004" cy="6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E5E7C22-CA99-4A2A-4D64-C6FB1FCAC4D5}"/>
              </a:ext>
            </a:extLst>
          </p:cNvPr>
          <p:cNvSpPr/>
          <p:nvPr/>
        </p:nvSpPr>
        <p:spPr>
          <a:xfrm>
            <a:off x="264367" y="2381653"/>
            <a:ext cx="2645433" cy="67573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Wake 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DDF4A3-9635-88CF-E1DE-AC9DF9894ECB}"/>
              </a:ext>
            </a:extLst>
          </p:cNvPr>
          <p:cNvCxnSpPr/>
          <p:nvPr/>
        </p:nvCxnSpPr>
        <p:spPr>
          <a:xfrm flipH="1">
            <a:off x="1505850" y="3057166"/>
            <a:ext cx="5750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812EFEA-8C67-70CB-CD51-3D3FEA3E0F88}"/>
              </a:ext>
            </a:extLst>
          </p:cNvPr>
          <p:cNvSpPr/>
          <p:nvPr/>
        </p:nvSpPr>
        <p:spPr>
          <a:xfrm>
            <a:off x="574213" y="3495458"/>
            <a:ext cx="2041585" cy="64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Say morning prayers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5A48A-CD90-E5F9-4753-992F745E1851}"/>
              </a:ext>
            </a:extLst>
          </p:cNvPr>
          <p:cNvCxnSpPr/>
          <p:nvPr/>
        </p:nvCxnSpPr>
        <p:spPr>
          <a:xfrm>
            <a:off x="1510702" y="4148946"/>
            <a:ext cx="23003" cy="66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F8ED3-AEFE-EFD0-A950-16018EF46CCE}"/>
              </a:ext>
            </a:extLst>
          </p:cNvPr>
          <p:cNvSpPr/>
          <p:nvPr/>
        </p:nvSpPr>
        <p:spPr>
          <a:xfrm>
            <a:off x="578616" y="4809960"/>
            <a:ext cx="2041584" cy="632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Lay my Bed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6E857-2CD0-7109-1302-E2005B9F26F5}"/>
              </a:ext>
            </a:extLst>
          </p:cNvPr>
          <p:cNvSpPr/>
          <p:nvPr/>
        </p:nvSpPr>
        <p:spPr>
          <a:xfrm>
            <a:off x="715347" y="6018244"/>
            <a:ext cx="2084716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Take a bath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4FBAD-6FEF-B027-8528-638BEBBB9857}"/>
              </a:ext>
            </a:extLst>
          </p:cNvPr>
          <p:cNvSpPr/>
          <p:nvPr/>
        </p:nvSpPr>
        <p:spPr>
          <a:xfrm>
            <a:off x="7775510" y="5958095"/>
            <a:ext cx="1984075" cy="66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Get dressed for school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11AE6-1D72-D92B-ABB6-F07F06ED8B99}"/>
              </a:ext>
            </a:extLst>
          </p:cNvPr>
          <p:cNvSpPr/>
          <p:nvPr/>
        </p:nvSpPr>
        <p:spPr>
          <a:xfrm>
            <a:off x="7641419" y="4817002"/>
            <a:ext cx="2055962" cy="61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Pack my bags for school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47A50-3D3F-27EF-9272-BAA219465ECA}"/>
              </a:ext>
            </a:extLst>
          </p:cNvPr>
          <p:cNvSpPr/>
          <p:nvPr/>
        </p:nvSpPr>
        <p:spPr>
          <a:xfrm>
            <a:off x="7636725" y="3267475"/>
            <a:ext cx="1926566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Have breakfast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49B57-1F44-6D16-84E6-F02904A39EDD}"/>
              </a:ext>
            </a:extLst>
          </p:cNvPr>
          <p:cNvSpPr/>
          <p:nvPr/>
        </p:nvSpPr>
        <p:spPr>
          <a:xfrm>
            <a:off x="7464196" y="2070046"/>
            <a:ext cx="2185358" cy="67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Leave my room for school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24B4B3-DB10-C188-1267-A3854E10C219}"/>
              </a:ext>
            </a:extLst>
          </p:cNvPr>
          <p:cNvCxnSpPr/>
          <p:nvPr/>
        </p:nvCxnSpPr>
        <p:spPr>
          <a:xfrm>
            <a:off x="2803766" y="6347782"/>
            <a:ext cx="4595002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9C3448-9885-E66D-B42B-B869D882567D}"/>
              </a:ext>
            </a:extLst>
          </p:cNvPr>
          <p:cNvCxnSpPr/>
          <p:nvPr/>
        </p:nvCxnSpPr>
        <p:spPr>
          <a:xfrm flipH="1" flipV="1">
            <a:off x="8634322" y="5435360"/>
            <a:ext cx="20128" cy="49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4A5904-160C-09D2-A22C-D27D4EEF1357}"/>
              </a:ext>
            </a:extLst>
          </p:cNvPr>
          <p:cNvCxnSpPr/>
          <p:nvPr/>
        </p:nvCxnSpPr>
        <p:spPr>
          <a:xfrm flipH="1" flipV="1">
            <a:off x="8662179" y="4169255"/>
            <a:ext cx="34505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7EB38E-BB1B-F9E6-AEE9-3A813F1CB29C}"/>
              </a:ext>
            </a:extLst>
          </p:cNvPr>
          <p:cNvCxnSpPr/>
          <p:nvPr/>
        </p:nvCxnSpPr>
        <p:spPr>
          <a:xfrm flipH="1" flipV="1">
            <a:off x="8646902" y="2802508"/>
            <a:ext cx="20128" cy="52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2B3EC6-C327-0614-E82B-B1709458B2EB}"/>
              </a:ext>
            </a:extLst>
          </p:cNvPr>
          <p:cNvSpPr/>
          <p:nvPr/>
        </p:nvSpPr>
        <p:spPr>
          <a:xfrm>
            <a:off x="7399938" y="928073"/>
            <a:ext cx="2501660" cy="646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END OF MORNING ROUTINE 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2B7B6C-B9D9-9329-9C7F-CC0474734600}"/>
              </a:ext>
            </a:extLst>
          </p:cNvPr>
          <p:cNvCxnSpPr/>
          <p:nvPr/>
        </p:nvCxnSpPr>
        <p:spPr>
          <a:xfrm flipV="1">
            <a:off x="8651754" y="1651419"/>
            <a:ext cx="37380" cy="33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6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Flowchart For Store checkout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379</cp:revision>
  <dcterms:created xsi:type="dcterms:W3CDTF">2023-04-12T15:56:23Z</dcterms:created>
  <dcterms:modified xsi:type="dcterms:W3CDTF">2023-04-12T21:21:40Z</dcterms:modified>
</cp:coreProperties>
</file>