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B2F660-2C79-40A1-A430-A4C4299771A8}">
  <a:tblStyle styleId="{C0B2F660-2C79-40A1-A430-A4C429977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a7b11e2d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a7b11e2d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7b11e2d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7b11e2d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7b11e2d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7b11e2d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7b11e2d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7b11e2d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a7b11e2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a7b11e2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a7b11e2d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a7b11e2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a7b11e2d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a7b11e2d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a7b11e2d1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a7b11e2d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a7b11e2d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a7b11e2d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38" y="194522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>
                <a:latin typeface="Times New Roman"/>
                <a:ea typeface="Times New Roman"/>
                <a:cs typeface="Times New Roman"/>
                <a:sym typeface="Times New Roman"/>
              </a:rPr>
              <a:t>Universidade Federal de Roraima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>
                <a:latin typeface="Times New Roman"/>
                <a:ea typeface="Times New Roman"/>
                <a:cs typeface="Times New Roman"/>
                <a:sym typeface="Times New Roman"/>
              </a:rPr>
              <a:t>Departamento de Ciência da Computação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40">
                <a:latin typeface="Times New Roman"/>
                <a:ea typeface="Times New Roman"/>
                <a:cs typeface="Times New Roman"/>
                <a:sym typeface="Times New Roman"/>
              </a:rPr>
              <a:t>Arquitetura e Organização de Computadores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40">
                <a:latin typeface="Times New Roman"/>
                <a:ea typeface="Times New Roman"/>
                <a:cs typeface="Times New Roman"/>
                <a:sym typeface="Times New Roman"/>
              </a:rPr>
              <a:t>Processador Uniciclo de 8 Bits</a:t>
            </a:r>
            <a:endParaRPr b="1" sz="23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0" y="3706300"/>
            <a:ext cx="76881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Ilem Lima dos Santos e Paulo César Pereira Belmont</a:t>
            </a:r>
            <a:b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 de 2021</a:t>
            </a:r>
            <a:endParaRPr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775" y="591212"/>
            <a:ext cx="1488450" cy="13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06083" cy="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Conclusão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3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Devido ao pequeno tamanho máximo de bits por instrução, as operações do processador são muito limitadas, sendo notáveis tais limitações: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passos acessíveis pelo Jump vão de 0 a 15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Apenas números inteiros são utilizados como informação.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informação pode armazenar apenas números entre -128 e 127, havendo um pino de overflow na waveform para acusar o “estouro”.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Todavia, as instruções, se executadas dentro dos limites impostos pelo componente, devolvem os valores corretos.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3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processador implementado possui arquitetura de 8 bits, operação uniciclo e se assemelha a um processador de arquitetura MIPS.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trabalhar com -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até 2</a:t>
            </a:r>
            <a:r>
              <a:rPr baseline="30000"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valores numéricos inteiros.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Especificamente, os valores vão de -128 a 127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Existem 8 componentes e 4 tipos de subcomponente na unidade como um todo.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Formato das Instruções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228075" y="1167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{C0B2F660-2C79-40A1-A430-A4C4299771A8}</a:tableStyleId>
              </a:tblPr>
              <a:tblGrid>
                <a:gridCol w="1417525"/>
                <a:gridCol w="1417525"/>
                <a:gridCol w="1417525"/>
              </a:tblGrid>
              <a:tr h="2399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R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 hMerge="1"/>
                <a:tc hMerge="1"/>
              </a:tr>
              <a:tr h="23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 1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 2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</a:tr>
              <a:tr h="23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3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7-4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3-2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4572000" y="1167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{C0B2F660-2C79-40A1-A430-A4C4299771A8}</a:tableStyleId>
              </a:tblPr>
              <a:tblGrid>
                <a:gridCol w="1417525"/>
                <a:gridCol w="1417525"/>
                <a:gridCol w="1417525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I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 hMerge="1"/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 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Imediato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7-4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3-2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71;p15"/>
          <p:cNvGraphicFramePr/>
          <p:nvPr/>
        </p:nvGraphicFramePr>
        <p:xfrm>
          <a:off x="2445700" y="29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{C0B2F660-2C79-40A1-A430-A4C4299771A8}</a:tableStyleId>
              </a:tblPr>
              <a:tblGrid>
                <a:gridCol w="2126300"/>
                <a:gridCol w="212630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J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Endereço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3B7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bits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7-4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3-0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Operações implementadas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138" y="1193765"/>
            <a:ext cx="6803726" cy="3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RTL Viewer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3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9854" l="11470" r="11339" t="30375"/>
          <a:stretch/>
        </p:blipFill>
        <p:spPr>
          <a:xfrm>
            <a:off x="0" y="1131550"/>
            <a:ext cx="9144003" cy="364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Datapath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62515"/>
            <a:ext cx="8991601" cy="454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13" y="8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Programa Fibonacci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763" y="655775"/>
            <a:ext cx="3268518" cy="41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Waveforms notáveis no Fibonacci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55" y="572700"/>
            <a:ext cx="717948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Waveforms notáveis no Fibonacci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50" y="572700"/>
            <a:ext cx="717950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