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Cambria Mat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mbriaMat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175e2a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3175e2a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3175e2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3175e2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c5d97b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3c5d97b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3c5d97c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3c5d97c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conhecidas como Rubro-negras ou Red-Black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4112e9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4112e9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5d97c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3c5d97c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3363a00a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3363a00a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3363a00a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3363a00a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3175e2a0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3175e2a0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3716d6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43716d6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da Árvore Red and Black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r>
              <a:rPr lang="pt-BR"/>
              <a:t>: </a:t>
            </a:r>
            <a:r>
              <a:rPr lang="pt-BR"/>
              <a:t>Ilem Lima dos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Herbert Oliveira Rocha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Experimentação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897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533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aqui é isso obrigado pela atenção!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1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Red and Black foram inventadas em 1972 por Rudolf Bayer: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Estudou matemática em Munique e fez doutorado também em Matemática na Universidade de Illinois, em 1966.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Foi pesquisador nos </a:t>
            </a:r>
            <a:r>
              <a:rPr i="1" lang="pt-BR"/>
              <a:t>Boeing Research Labs</a:t>
            </a:r>
            <a:r>
              <a:rPr lang="pt-BR"/>
              <a:t>, onde inventou em 1970 a </a:t>
            </a:r>
            <a:r>
              <a:rPr lang="pt-BR"/>
              <a:t>árvore B (B​tree)</a:t>
            </a:r>
            <a:r>
              <a:rPr lang="pt-BR"/>
              <a:t>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3737575"/>
            <a:ext cx="52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Publicação original de Rudolf Bayer: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Symmetric binary B-trees: Data structures and maintenance algorithms, Acta Informatica, 1 (1972) 290-306.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625" y="1436400"/>
            <a:ext cx="1839950" cy="22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</a:t>
            </a:r>
            <a:r>
              <a:rPr lang="pt-BR"/>
              <a:t> árvore vermelho-preto é uma árvore de busca binária com um bit extra de armazenamento por nó: sua cor, ela pode ser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VERMELHA</a:t>
            </a:r>
            <a:r>
              <a:rPr lang="pt-BR"/>
              <a:t> ou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PRETA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Propriedades: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 nó é vermelho ou preto.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raiz é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 folha ( NIL ) é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um nó é vermelho, então os seus filhos são pretos.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cada nó, todos os caminhos simples do nó até folhas descendentes contêm o mesmo número de nós pretos.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74" y="1189251"/>
            <a:ext cx="5643451" cy="27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 de Árvores Vermelho</a:t>
            </a:r>
            <a:r>
              <a:rPr lang="pt-BR"/>
              <a:t>-</a:t>
            </a:r>
            <a:r>
              <a:rPr lang="pt-BR"/>
              <a:t>Preto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Todo nó é vermelho ou preto.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raiz é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Toda folha ( NIL ) é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um nó é vermelho, então os seus filhos são pretos.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 cada nó, todos os caminhos simples do nó até folhas descendentes contêm o mesmo número de nós pretos.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VP-INSERT(T,z)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1:	TREE-INSERT(T,z);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2:	z.cor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VERMELHO;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3:	VP-INSERT-FIX(T,z);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VP-INSERT-FIX(T,z)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1:	while (z.pai).cor = VERMELHO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2:	  if z.pai = ((z.pai).pai).esq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3:	    y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((z.pai).pai).dir;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4:	    if y.cor = VERMELHO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5:	      (z.pai).cor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PRETO;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6:	      y.cor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PRETO;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7:	      ((x.pai).pai).cor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VERMELHO;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8:	      z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(z.pai).pai;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9:	    else if z = (z.pai).dir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10:	        z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z.pai;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11:	        LEFT-ROTATE(T,z);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12:	      (z.pai).cor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PRETO;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13:	      ((z.pai).pai).cor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VERMELHO;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14:	      RIGHT-ROTATE(T,(z.pai).pai);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15:	  else (igual ao “if” trocando “dir” e “esq”)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16:	  end if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17:	(T.raiz).cor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PRETO;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VP-INSERT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um nó em uma árvore vermelho-preto leva o tempo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O(lg n).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VP-INSERT-FIX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3600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— O laço </a:t>
            </a:r>
            <a:r>
              <a:rPr b="1" lang="pt-BR"/>
              <a:t>while</a:t>
            </a:r>
            <a:r>
              <a:rPr lang="pt-BR"/>
              <a:t> só é  repetido se o caso 1 ocorre, e então o ponteiro z sobe dois níveis na árvore</a:t>
            </a:r>
            <a:endParaRPr/>
          </a:p>
          <a:p>
            <a:pPr indent="3600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— O número de vezes que o laço </a:t>
            </a:r>
            <a:r>
              <a:rPr b="1" lang="pt-BR"/>
              <a:t>while</a:t>
            </a:r>
            <a:r>
              <a:rPr lang="pt-BR"/>
              <a:t> pode ser executado é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O(lg 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Tempo total de execução do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VP-INSERT</a:t>
            </a:r>
            <a:r>
              <a:rPr lang="pt-BR"/>
              <a:t>: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O(lg n)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custo e complexidade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T(n) = O(lg n) +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Θ(1)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 + O(lg n)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T(n) = O(lg n) + O(lg n)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T(n) = 2 lg n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Cambria Math"/>
                <a:ea typeface="Cambria Math"/>
                <a:cs typeface="Cambria Math"/>
                <a:sym typeface="Cambria Math"/>
              </a:rPr>
              <a:t>Complexidade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O(lg n)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