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-3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757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78cf295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78cf295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78cf295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78cf295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78cf295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78cf295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78cf295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78cf295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3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78cf295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78cf295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1544320"/>
            <a:ext cx="8520600" cy="1344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London Theatre Plus </a:t>
            </a:r>
            <a:endParaRPr sz="28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40" y="3895845"/>
            <a:ext cx="8737200" cy="676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Ilene Cohen, John Maguire, Mukti Pancholi and Joe </a:t>
            </a:r>
            <a:r>
              <a:rPr lang="en" sz="1800" dirty="0" smtClean="0"/>
              <a:t>Cerankowski</a:t>
            </a:r>
            <a:endParaRPr lang="en-US" sz="1800" dirty="0" smtClean="0"/>
          </a:p>
        </p:txBody>
      </p:sp>
      <p:sp>
        <p:nvSpPr>
          <p:cNvPr id="6" name="Google Shape;56;p13"/>
          <p:cNvSpPr txBox="1">
            <a:spLocks/>
          </p:cNvSpPr>
          <p:nvPr/>
        </p:nvSpPr>
        <p:spPr>
          <a:xfrm>
            <a:off x="1818640" y="2818884"/>
            <a:ext cx="4775200" cy="104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>
              <a:lnSpc>
                <a:spcPct val="115000"/>
              </a:lnSpc>
              <a:spcAft>
                <a:spcPts val="1600"/>
              </a:spcAft>
            </a:pPr>
            <a:r>
              <a:rPr lang="en" sz="1800" dirty="0" smtClean="0"/>
              <a:t>March 13, 2019</a:t>
            </a:r>
            <a:endParaRPr lang="e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Have customers create accounts on our application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Provide customers with the ability to search for shows in London theatres.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Ability to purchase and/or save events 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Show customer a list of their purchases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77460" y="528320"/>
            <a:ext cx="7938220" cy="4490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JQuery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Bootstrap</a:t>
            </a:r>
            <a:br>
              <a:rPr lang="en" sz="1600" dirty="0"/>
            </a:br>
            <a:r>
              <a:rPr lang="en" sz="1600" dirty="0"/>
              <a:t/>
            </a:r>
            <a:br>
              <a:rPr lang="en" sz="1600" dirty="0"/>
            </a:br>
            <a:r>
              <a:rPr lang="en" sz="1600" dirty="0" smtClean="0"/>
              <a:t>AJAX</a:t>
            </a:r>
            <a:endParaRPr lang="en-US" sz="16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 smtClean="0"/>
              <a:t>Moment.js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 smtClean="0"/>
              <a:t>Express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 smtClean="0"/>
              <a:t>AXIOS</a:t>
            </a:r>
            <a:endParaRPr lang="en-US" sz="16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 smtClean="0"/>
              <a:t>Sequelize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LTD (London Theatre District) API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Sticky-Kit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Login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Signing into account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Asks for first, last, and email address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Checks in the database to see if you are a user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Main page loads dynamically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smtClean="0"/>
              <a:t>Takes user to next screen </a:t>
            </a:r>
            <a:r>
              <a:rPr lang="mr-IN" dirty="0" smtClean="0"/>
              <a:t>–</a:t>
            </a:r>
            <a:r>
              <a:rPr lang="en-US" dirty="0" smtClean="0"/>
              <a:t> Main Page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109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Main Page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9187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 page loads, you can start your search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Selection of </a:t>
            </a:r>
            <a:r>
              <a:rPr lang="en-US" dirty="0" smtClean="0"/>
              <a:t>events (shows) </a:t>
            </a:r>
            <a:r>
              <a:rPr lang="en" dirty="0" smtClean="0"/>
              <a:t>on </a:t>
            </a:r>
            <a:r>
              <a:rPr lang="en" dirty="0"/>
              <a:t>the left column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Call to API for </a:t>
            </a:r>
            <a:r>
              <a:rPr lang="en" dirty="0" smtClean="0"/>
              <a:t>shows</a:t>
            </a:r>
            <a:r>
              <a:rPr lang="en-US" dirty="0" smtClean="0"/>
              <a:t> list shows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Description of </a:t>
            </a:r>
            <a:r>
              <a:rPr lang="en-US" dirty="0"/>
              <a:t>the </a:t>
            </a:r>
            <a:r>
              <a:rPr lang="en-US" dirty="0" smtClean="0"/>
              <a:t>show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Shows can be selected and added to Selected Events column</a:t>
            </a:r>
            <a:endParaRPr lang="en-US"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Selected Events (shows) column</a:t>
            </a:r>
            <a:endParaRPr dirty="0"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smtClean="0"/>
              <a:t> </a:t>
            </a:r>
            <a:r>
              <a:rPr lang="en" dirty="0" smtClean="0"/>
              <a:t>Allows </a:t>
            </a:r>
            <a:r>
              <a:rPr lang="en" dirty="0"/>
              <a:t>you to select the date and number of people for selected show</a:t>
            </a:r>
            <a:endParaRPr dirty="0"/>
          </a:p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smtClean="0"/>
              <a:t> </a:t>
            </a:r>
            <a:r>
              <a:rPr lang="en" dirty="0" smtClean="0"/>
              <a:t>Ability </a:t>
            </a:r>
            <a:r>
              <a:rPr lang="en" dirty="0"/>
              <a:t>to either save or purchase show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Saved Events (shows) column will populate any saved or purchased items that are saved in database  </a:t>
            </a:r>
            <a:endParaRPr dirty="0"/>
          </a:p>
          <a:p>
            <a:pPr marL="1200150" indent="-2857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905"/>
            <a:ext cx="8520600" cy="572700"/>
          </a:xfrm>
        </p:spPr>
        <p:txBody>
          <a:bodyPr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63600"/>
            <a:ext cx="8520600" cy="4279899"/>
          </a:xfrm>
        </p:spPr>
        <p:txBody>
          <a:bodyPr/>
          <a:lstStyle/>
          <a:p>
            <a:r>
              <a:rPr lang="en-US" dirty="0" smtClean="0"/>
              <a:t>Sequelize was used to create the database.</a:t>
            </a:r>
          </a:p>
          <a:p>
            <a:r>
              <a:rPr lang="en-US" dirty="0" smtClean="0"/>
              <a:t>Customer information that is stored:</a:t>
            </a:r>
            <a:endParaRPr lang="en-US" dirty="0"/>
          </a:p>
          <a:p>
            <a:pPr lvl="1"/>
            <a:r>
              <a:rPr lang="en-US" dirty="0" smtClean="0"/>
              <a:t>Name of User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Saved shows</a:t>
            </a:r>
          </a:p>
          <a:p>
            <a:pPr lvl="1"/>
            <a:r>
              <a:rPr lang="en-US" dirty="0" smtClean="0"/>
              <a:t>Purchased tickets</a:t>
            </a:r>
          </a:p>
          <a:p>
            <a:pPr lvl="1"/>
            <a:r>
              <a:rPr lang="en-US" dirty="0" smtClean="0"/>
              <a:t>Event (Show Name)</a:t>
            </a:r>
          </a:p>
          <a:p>
            <a:pPr lvl="1"/>
            <a:r>
              <a:rPr lang="en-US" dirty="0" smtClean="0"/>
              <a:t>Venue Name</a:t>
            </a:r>
          </a:p>
          <a:p>
            <a:pPr lvl="1"/>
            <a:r>
              <a:rPr lang="en-US" dirty="0" smtClean="0"/>
              <a:t>Date of Event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9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And now, for a short demo of our project...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111</Words>
  <Application>Microsoft Macintosh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Dark</vt:lpstr>
      <vt:lpstr>London Theatre Plus </vt:lpstr>
      <vt:lpstr>Overview</vt:lpstr>
      <vt:lpstr>Technology</vt:lpstr>
      <vt:lpstr>Login</vt:lpstr>
      <vt:lpstr>Main Page</vt:lpstr>
      <vt:lpstr>Database</vt:lpstr>
      <vt:lpstr>Demo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Shows - London</dc:title>
  <cp:lastModifiedBy>Mukti</cp:lastModifiedBy>
  <cp:revision>10</cp:revision>
  <dcterms:modified xsi:type="dcterms:W3CDTF">2019-03-13T00:47:27Z</dcterms:modified>
</cp:coreProperties>
</file>