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9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2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0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653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16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82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4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1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04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9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0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3F58-6A06-4D4C-B4C5-5F483BCE878F}" type="datetimeFigureOut">
              <a:rPr lang="it-IT" smtClean="0"/>
              <a:t>10/09/2019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C4C41F-A033-4CF3-85D3-0F10787E7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3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4436" y="2093494"/>
            <a:ext cx="9966960" cy="178199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it-IT" sz="3600" dirty="0" smtClean="0"/>
              <a:t>PROGETTO SVILUPPO APPLICAZIONI SOFTWARE  A.A 2018-19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23122" y="4563606"/>
            <a:ext cx="4387352" cy="1861257"/>
          </a:xfrm>
        </p:spPr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/>
              <a:t>Eleonora Sandrone		</a:t>
            </a:r>
            <a:r>
              <a:rPr lang="it-IT" dirty="0" smtClean="0"/>
              <a:t>835548</a:t>
            </a:r>
            <a:endParaRPr lang="it-IT" dirty="0"/>
          </a:p>
          <a:p>
            <a:r>
              <a:rPr lang="it-IT" dirty="0" smtClean="0"/>
              <a:t>Ilenia Zendri		              </a:t>
            </a:r>
            <a:r>
              <a:rPr lang="it-IT" dirty="0" smtClean="0"/>
              <a:t>835183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4690"/>
            <a:ext cx="2989200" cy="11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7714" y="20510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/>
              <a:t>UC Gestire eventi</a:t>
            </a:r>
            <a:endParaRPr lang="it-IT" sz="5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92332" y="3147279"/>
            <a:ext cx="39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Creato a partire dalle User Stories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4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6926" y="301157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1 + estensioni + eccezioni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08" y="925304"/>
            <a:ext cx="5905500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3" y="2172745"/>
            <a:ext cx="5050005" cy="14624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68" y="2222397"/>
            <a:ext cx="3983706" cy="145206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53" y="4665995"/>
            <a:ext cx="5050005" cy="151744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168" y="3770717"/>
            <a:ext cx="4245895" cy="29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2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58" y="1892467"/>
            <a:ext cx="5953125" cy="666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55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3 + Estensioni + Eccezioni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66" y="1390561"/>
            <a:ext cx="5981700" cy="1133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94" y="2798940"/>
            <a:ext cx="4792997" cy="227838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91" y="3897236"/>
            <a:ext cx="4436009" cy="118009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94" y="5352232"/>
            <a:ext cx="5391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Estensioni passo 3 + Eccezioni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52" y="1405268"/>
            <a:ext cx="5287879" cy="221722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36" y="4032421"/>
            <a:ext cx="4828086" cy="15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Estensioni passo 3 + Eccezioni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6" y="1370916"/>
            <a:ext cx="5870533" cy="1725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8" y="3263025"/>
            <a:ext cx="4782804" cy="11136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62" y="3342842"/>
            <a:ext cx="4409825" cy="10338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87" y="4950610"/>
            <a:ext cx="5419725" cy="10096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148" y="1610562"/>
            <a:ext cx="5089357" cy="14858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151" y="4941085"/>
            <a:ext cx="5467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Estensioni passo 3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6" y="1307682"/>
            <a:ext cx="6086475" cy="284797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3" y="4347681"/>
            <a:ext cx="5972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Estensioni passo 3 + Eccezione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" y="1415716"/>
            <a:ext cx="5549874" cy="1820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86" y="2741078"/>
            <a:ext cx="5538099" cy="125340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47" y="4557848"/>
            <a:ext cx="5306176" cy="125296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98" y="3946989"/>
            <a:ext cx="5194384" cy="12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4 + Estensione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95" y="1838074"/>
            <a:ext cx="5962650" cy="84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7" y="3182102"/>
            <a:ext cx="59721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827716" y="2051055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UC Gestire ricette</a:t>
            </a:r>
            <a:endParaRPr lang="it-IT" sz="5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92332" y="3147279"/>
            <a:ext cx="39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Creato a partire dalle User Stories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97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44284" y="2292890"/>
            <a:ext cx="8911687" cy="2553430"/>
          </a:xfrm>
        </p:spPr>
        <p:txBody>
          <a:bodyPr>
            <a:noAutofit/>
          </a:bodyPr>
          <a:lstStyle/>
          <a:p>
            <a:pPr algn="ctr"/>
            <a:r>
              <a:rPr lang="it-IT" sz="5400" dirty="0" smtClean="0"/>
              <a:t>Presentazione demo UC «Assegnare compiti»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961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1 + Estensioni + Eccezioni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347787"/>
            <a:ext cx="4324350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" y="2301309"/>
            <a:ext cx="4314825" cy="27241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765" y="2301309"/>
            <a:ext cx="432435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0" y="4068301"/>
            <a:ext cx="4333875" cy="10477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175" y="5245556"/>
            <a:ext cx="4286250" cy="1524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255" y="5283795"/>
            <a:ext cx="4314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</a:t>
            </a:r>
            <a:r>
              <a:rPr lang="it-IT" dirty="0"/>
              <a:t>2</a:t>
            </a:r>
            <a:r>
              <a:rPr lang="it-IT" dirty="0" smtClean="0"/>
              <a:t> + Estensioni + Eccezione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3627366"/>
            <a:ext cx="4362450" cy="177165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5" y="5467630"/>
            <a:ext cx="4333875" cy="1104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212" y="416138"/>
            <a:ext cx="4324350" cy="1114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112" y="1621121"/>
            <a:ext cx="4324350" cy="7810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112" y="2492728"/>
            <a:ext cx="4362450" cy="8382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587" y="3398590"/>
            <a:ext cx="4333875" cy="12192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112" y="4753115"/>
            <a:ext cx="4343400" cy="8191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537" y="5753380"/>
            <a:ext cx="4352925" cy="8191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4895" y="1297516"/>
            <a:ext cx="4343400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60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Estensione passo 2 +3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32" y="1821249"/>
            <a:ext cx="5333048" cy="3640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69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3 + Estensioni + Eccezione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95" y="1318260"/>
            <a:ext cx="4343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2804230"/>
            <a:ext cx="4305300" cy="7810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" y="4147395"/>
            <a:ext cx="4333875" cy="1114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95" y="2823350"/>
            <a:ext cx="4343400" cy="9429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870" y="4136035"/>
            <a:ext cx="4305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4 + Estensione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02" y="3353752"/>
            <a:ext cx="4333875" cy="1247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02" y="1603498"/>
            <a:ext cx="9591675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4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5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617470"/>
            <a:ext cx="9582150" cy="10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41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</a:t>
            </a:r>
            <a:r>
              <a:rPr lang="it-IT" dirty="0"/>
              <a:t>6</a:t>
            </a:r>
            <a:r>
              <a:rPr lang="it-IT" dirty="0" smtClean="0"/>
              <a:t> + Estensione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19" y="4312990"/>
            <a:ext cx="5251305" cy="117341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1663065"/>
            <a:ext cx="95821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61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64895" y="758358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7 + Estensioni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87" y="1480887"/>
            <a:ext cx="7752348" cy="1261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57" y="3378617"/>
            <a:ext cx="4352925" cy="9429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04" y="4591551"/>
            <a:ext cx="4362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248"/>
            <a:ext cx="12192000" cy="4690722"/>
          </a:xfrm>
          <a:prstGeom prst="rect">
            <a:avLst/>
          </a:prstGeom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640156" y="462886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Modello di dominio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5882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203" y="427746"/>
            <a:ext cx="4171950" cy="611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387494" y="2132893"/>
            <a:ext cx="4989244" cy="4409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Sequence Diagram </a:t>
            </a:r>
          </a:p>
          <a:p>
            <a:pPr algn="ctr"/>
            <a:r>
              <a:rPr lang="it-IT" sz="5400" dirty="0" smtClean="0"/>
              <a:t>(SSD)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387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02" y="1725930"/>
            <a:ext cx="10277475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9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74" y="379495"/>
            <a:ext cx="4981826" cy="6114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387494" y="2132894"/>
            <a:ext cx="4989244" cy="20180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Contratti delle operazioni</a:t>
            </a:r>
            <a:endParaRPr lang="it-IT" sz="5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78068" y="413886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relativo ad Assegnare compiti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707400" y="2797013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Progettazione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8665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03" y="685800"/>
            <a:ext cx="6981082" cy="5718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0" y="2277272"/>
            <a:ext cx="4872789" cy="18014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800" dirty="0" smtClean="0"/>
              <a:t>Class Diagram (DCD)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5133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311442" y="101938"/>
            <a:ext cx="10371221" cy="4409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800" dirty="0" smtClean="0"/>
              <a:t>Sequence Diagram Dettagliati (DSD)</a:t>
            </a:r>
            <a:endParaRPr lang="it-IT" sz="4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1" y="1770940"/>
            <a:ext cx="7448802" cy="493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/>
          <p:cNvSpPr txBox="1"/>
          <p:nvPr/>
        </p:nvSpPr>
        <p:spPr>
          <a:xfrm>
            <a:off x="1901666" y="1845224"/>
            <a:ext cx="233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relativo ad Assegnare compiti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47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839869" y="3133897"/>
            <a:ext cx="8911687" cy="128089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400" dirty="0" smtClean="0"/>
              <a:t>GRAZIE PER L’ATTENZIONE</a:t>
            </a:r>
            <a:endParaRPr lang="it-IT" sz="5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9" y="240785"/>
            <a:ext cx="2989200" cy="11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1 +  Estensioni + Eccezioni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04" y="1253541"/>
            <a:ext cx="8706602" cy="152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0" y="3122444"/>
            <a:ext cx="4752975" cy="12858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05" y="3122444"/>
            <a:ext cx="4914900" cy="3019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60" y="4922669"/>
            <a:ext cx="4733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2 +  Estensioni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88143"/>
            <a:ext cx="1028700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3422653"/>
            <a:ext cx="4714875" cy="11049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67" y="4992272"/>
            <a:ext cx="4686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3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2" y="2428875"/>
            <a:ext cx="102489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62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4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98" y="2183480"/>
            <a:ext cx="10248900" cy="200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21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5 +  Estensioni + Eccezione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78" y="1369343"/>
            <a:ext cx="10277475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78" y="2726022"/>
            <a:ext cx="4695825" cy="13049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48" y="2726022"/>
            <a:ext cx="4428173" cy="13465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817" y="4486306"/>
            <a:ext cx="4246873" cy="11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5053" y="746326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Passo 6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34" y="2157914"/>
            <a:ext cx="9945856" cy="2558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97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165</Words>
  <Application>Microsoft Office PowerPoint</Application>
  <PresentationFormat>Widescreen</PresentationFormat>
  <Paragraphs>42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Filo</vt:lpstr>
      <vt:lpstr>PROGETTO SVILUPPO APPLICAZIONI SOFTWARE  A.A 2018-19</vt:lpstr>
      <vt:lpstr>Presentazione demo UC «Assegnare compiti»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UC Gestire eventi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SVILUPPO APPLICAZIONI SOFTWARE  A.A 2018-19</dc:title>
  <dc:creator>Utente</dc:creator>
  <cp:lastModifiedBy>Utente</cp:lastModifiedBy>
  <cp:revision>22</cp:revision>
  <dcterms:created xsi:type="dcterms:W3CDTF">2019-09-07T21:39:49Z</dcterms:created>
  <dcterms:modified xsi:type="dcterms:W3CDTF">2019-09-10T20:07:50Z</dcterms:modified>
</cp:coreProperties>
</file>