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715b8a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715b8a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6715b8a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6715b8a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6715b8a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6715b8a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83b924e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83b924e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6715b8a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6715b8a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6715b8a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6715b8a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POC Nougatine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Kamel MALKI, Hedi BOUFADEN, Ilès BENKOUSSA, Cécile COUSIN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Anticipation d</a:t>
            </a:r>
            <a:r>
              <a:rPr lang="fr" sz="1900"/>
              <a:t>es styles de musiques les plus populaires sur Spotify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fr" sz="1900"/>
              <a:t>Chaîne</a:t>
            </a:r>
            <a:r>
              <a:rPr lang="fr" sz="1900"/>
              <a:t> de </a:t>
            </a:r>
            <a:r>
              <a:rPr lang="fr" sz="2100"/>
              <a:t>traitement </a:t>
            </a:r>
            <a:r>
              <a:rPr lang="fr" sz="1900"/>
              <a:t>de données complète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 utilisées (et pourquoi)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Python (librairie SpotiPy)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Spark/Scala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Airflow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HDFS/Hive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PowerBI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3964775"/>
            <a:ext cx="787125" cy="7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150" y="4061204"/>
            <a:ext cx="1218775" cy="53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738" y="3994739"/>
            <a:ext cx="1385456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0023" y="3994739"/>
            <a:ext cx="1910969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2828" y="4061213"/>
            <a:ext cx="590021" cy="5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3163" y="4061199"/>
            <a:ext cx="1019303" cy="5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Pipeline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25" y="955775"/>
            <a:ext cx="6860401" cy="40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Mises en places futures?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Tests unitaires à finaliser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Automatisation, gérer le problème d’accès à Hive (dernière étape du process)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Ajouter de nouvelles sources de données telles que Deezer et Apple Music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