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</p:sldMasterIdLst>
  <p:notesMasterIdLst>
    <p:notesMasterId r:id="rId13"/>
  </p:notesMasterIdLst>
  <p:handoutMasterIdLst>
    <p:handoutMasterId r:id="rId14"/>
  </p:handoutMasterIdLst>
  <p:sldIdLst>
    <p:sldId id="330" r:id="rId4"/>
    <p:sldId id="499" r:id="rId5"/>
    <p:sldId id="488" r:id="rId6"/>
    <p:sldId id="496" r:id="rId7"/>
    <p:sldId id="464" r:id="rId8"/>
    <p:sldId id="489" r:id="rId9"/>
    <p:sldId id="490" r:id="rId10"/>
    <p:sldId id="491" r:id="rId11"/>
    <p:sldId id="498" r:id="rId12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A863A"/>
    <a:srgbClr val="C00000"/>
    <a:srgbClr val="000099"/>
    <a:srgbClr val="CC3300"/>
    <a:srgbClr val="ABDB77"/>
    <a:srgbClr val="FFCD2D"/>
    <a:srgbClr val="E6AF00"/>
    <a:srgbClr val="009900"/>
    <a:srgbClr val="33CC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88" autoAdjust="0"/>
    <p:restoredTop sz="94629" autoAdjust="0"/>
  </p:normalViewPr>
  <p:slideViewPr>
    <p:cSldViewPr>
      <p:cViewPr varScale="1">
        <p:scale>
          <a:sx n="114" d="100"/>
          <a:sy n="114" d="100"/>
        </p:scale>
        <p:origin x="619" y="8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A5047A-564B-4049-B33E-ABAAD6DCDEC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7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00A0A8-AB5C-4C32-B4F6-5DC54282A0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28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A0A8-AB5C-4C32-B4F6-5DC54282A0FB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27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141685"/>
            <a:ext cx="2171700" cy="46589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8600" y="141685"/>
            <a:ext cx="6362700" cy="46589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86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1685"/>
            <a:ext cx="8686800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Hier klicken, um.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51310"/>
            <a:ext cx="8686800" cy="38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11654" name="Text Box 6"/>
          <p:cNvSpPr txBox="1">
            <a:spLocks noChangeArrowheads="1"/>
          </p:cNvSpPr>
          <p:nvPr userDrawn="1"/>
        </p:nvSpPr>
        <p:spPr bwMode="auto">
          <a:xfrm>
            <a:off x="1031558" y="4643826"/>
            <a:ext cx="68226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частотного спектра волн, возбуждаемых поверхностным источником в упругом полупространстве</a:t>
            </a:r>
            <a:endParaRPr lang="en-US" sz="1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655" name="Line 7"/>
          <p:cNvSpPr>
            <a:spLocks noChangeShapeType="1"/>
          </p:cNvSpPr>
          <p:nvPr userDrawn="1"/>
        </p:nvSpPr>
        <p:spPr bwMode="auto">
          <a:xfrm>
            <a:off x="71406" y="4643826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1656" name="Line 8"/>
          <p:cNvSpPr>
            <a:spLocks noChangeShapeType="1"/>
          </p:cNvSpPr>
          <p:nvPr userDrawn="1"/>
        </p:nvSpPr>
        <p:spPr bwMode="auto">
          <a:xfrm>
            <a:off x="71406" y="465535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58148" y="4763020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EDDE1-E9E6-49D4-91C2-19A774C0723D}" type="slidenum">
              <a:rPr lang="ru-RU" sz="1400" b="1" i="1" baseline="0" smtClean="0">
                <a:solidFill>
                  <a:srgbClr val="C00000"/>
                </a:solidFill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ru-RU" sz="1400" b="1" i="1" baseline="0" dirty="0">
                <a:solidFill>
                  <a:srgbClr val="C00000"/>
                </a:solidFill>
              </a:rPr>
              <a:t>  / </a:t>
            </a:r>
            <a:r>
              <a:rPr lang="en-US" sz="1400" b="1" i="1" baseline="0" dirty="0">
                <a:solidFill>
                  <a:srgbClr val="C00000"/>
                </a:solidFill>
              </a:rPr>
              <a:t>11</a:t>
            </a:r>
            <a:endParaRPr lang="ru-RU" sz="1400" b="1" i="1" dirty="0">
              <a:solidFill>
                <a:srgbClr val="C0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698153"/>
            <a:ext cx="527705" cy="406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2123728" y="4421563"/>
            <a:ext cx="4464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ru-RU" sz="1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Кубанский</a:t>
            </a:r>
            <a:r>
              <a:rPr lang="ru-RU" sz="1400" b="1" baseline="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государственный университет</a:t>
            </a:r>
            <a:br>
              <a:rPr lang="en-US" sz="1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Краснодар</a:t>
            </a:r>
            <a:endParaRPr lang="de-DE" sz="14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36" y="4421563"/>
            <a:ext cx="862544" cy="664815"/>
          </a:xfrm>
          <a:prstGeom prst="rect">
            <a:avLst/>
          </a:prstGeom>
        </p:spPr>
      </p:pic>
      <p:pic>
        <p:nvPicPr>
          <p:cNvPr id="10" name="Picture 4" descr="logotre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7843" y="4421563"/>
            <a:ext cx="864096" cy="64469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23854" y="699542"/>
            <a:ext cx="9144000" cy="144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частотного спектра волн, возбуждаемых поверхностным источником в упругом полупространстве</a:t>
            </a:r>
            <a:endParaRPr lang="en-US" sz="2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4584" y="3147814"/>
            <a:ext cx="4534831" cy="74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ru-RU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Дьяченко К. В.,</a:t>
            </a: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4ПМ</a:t>
            </a:r>
          </a:p>
          <a:p>
            <a:pPr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рук. - Глушкова Н.В.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C98CFF8-A253-4059-893A-D220BA0AEA51}"/>
              </a:ext>
            </a:extLst>
          </p:cNvPr>
          <p:cNvSpPr txBox="1">
            <a:spLocks/>
          </p:cNvSpPr>
          <p:nvPr/>
        </p:nvSpPr>
        <p:spPr>
          <a:xfrm>
            <a:off x="1331640" y="236651"/>
            <a:ext cx="1656184" cy="63110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ru-RU" sz="3000" b="1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510E68E-7ADF-4803-8988-3D42B4492606}"/>
              </a:ext>
            </a:extLst>
          </p:cNvPr>
          <p:cNvSpPr txBox="1">
            <a:spLocks/>
          </p:cNvSpPr>
          <p:nvPr/>
        </p:nvSpPr>
        <p:spPr>
          <a:xfrm>
            <a:off x="1043608" y="747507"/>
            <a:ext cx="6768752" cy="908505"/>
          </a:xfrm>
          <a:prstGeom prst="rect">
            <a:avLst/>
          </a:prstGeom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Научиться строить частотный спектр колебаний упругого полупространства, возбуждаемых точечным источником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0FDA46D1-3B72-444E-AF20-C16FB2F79A7A}"/>
              </a:ext>
            </a:extLst>
          </p:cNvPr>
          <p:cNvSpPr txBox="1">
            <a:spLocks/>
          </p:cNvSpPr>
          <p:nvPr/>
        </p:nvSpPr>
        <p:spPr>
          <a:xfrm>
            <a:off x="1043607" y="2204384"/>
            <a:ext cx="6696745" cy="1735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соответствующие математические методы</a:t>
            </a:r>
          </a:p>
          <a:p>
            <a:r>
              <a:rPr lang="ru-RU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соответствующее программное обеспечение</a:t>
            </a:r>
          </a:p>
          <a:p>
            <a:r>
              <a:rPr lang="ru-RU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между собой полученные результаты для подтверждения валидности</a:t>
            </a:r>
          </a:p>
          <a:p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E00AECC-4869-420A-B10D-E82A7EAC84CE}"/>
              </a:ext>
            </a:extLst>
          </p:cNvPr>
          <p:cNvSpPr txBox="1">
            <a:spLocks/>
          </p:cNvSpPr>
          <p:nvPr/>
        </p:nvSpPr>
        <p:spPr>
          <a:xfrm>
            <a:off x="1331640" y="1543813"/>
            <a:ext cx="1656184" cy="63110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ru-RU" sz="3000" b="1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415996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-5705" y="-19968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800" b="1" dirty="0">
                <a:solidFill>
                  <a:srgbClr val="000099"/>
                </a:solidFill>
              </a:rPr>
              <a:t>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18702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0" y="-20538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COMSOL Multiphysics</a:t>
            </a:r>
            <a:endParaRPr lang="ru-RU" sz="28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7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0" y="-20538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Интегральное представление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362674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0" y="-20538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Численный метод</a:t>
            </a:r>
          </a:p>
        </p:txBody>
      </p:sp>
    </p:spTree>
    <p:extLst>
      <p:ext uri="{BB962C8B-B14F-4D97-AF65-F5344CB8AC3E}">
        <p14:creationId xmlns:p14="http://schemas.microsoft.com/office/powerpoint/2010/main" val="302236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-31955" y="-50547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вычетов</a:t>
            </a:r>
          </a:p>
          <a:p>
            <a:endParaRPr lang="ru-RU" sz="28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6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-31955" y="-50547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стационарной фазы</a:t>
            </a:r>
          </a:p>
        </p:txBody>
      </p:sp>
    </p:spTree>
    <p:extLst>
      <p:ext uri="{BB962C8B-B14F-4D97-AF65-F5344CB8AC3E}">
        <p14:creationId xmlns:p14="http://schemas.microsoft.com/office/powerpoint/2010/main" val="92994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1143000" y="39895"/>
            <a:ext cx="6858000" cy="455609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sz="2100" b="1" dirty="0">
              <a:solidFill>
                <a:srgbClr val="000099"/>
              </a:solidFill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243962" y="1948503"/>
            <a:ext cx="4656083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/>
            <a:r>
              <a:rPr lang="ru-RU" sz="3600" b="1" i="1" dirty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Спасибо за внимание</a:t>
            </a:r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!</a:t>
            </a:r>
            <a:endParaRPr lang="en-US" sz="36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35856"/>
      </p:ext>
    </p:extLst>
  </p:cSld>
  <p:clrMapOvr>
    <a:masterClrMapping/>
  </p:clrMapOvr>
</p:sld>
</file>

<file path=ppt/theme/theme1.xml><?xml version="1.0" encoding="utf-8"?>
<a:theme xmlns:a="http://schemas.openxmlformats.org/drawingml/2006/main" name="1_По_умолчанию">
  <a:themeElements>
    <a:clrScheme name="1_По_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По_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По_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_оформление">
  <a:themeElements>
    <a:clrScheme name="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Спец_оформление">
  <a:themeElements>
    <a:clrScheme name="1_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TestMatIV_GGE</Template>
  <TotalTime>7519</TotalTime>
  <Words>74</Words>
  <Application>Microsoft Office PowerPoint</Application>
  <PresentationFormat>Экран (16:9)</PresentationFormat>
  <Paragraphs>17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1_По_умолчанию</vt:lpstr>
      <vt:lpstr>Спец_оформление</vt:lpstr>
      <vt:lpstr>1_Спец_оформление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+++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Eremin</dc:creator>
  <cp:lastModifiedBy>Кирилл Дьяченко</cp:lastModifiedBy>
  <cp:revision>416</cp:revision>
  <dcterms:created xsi:type="dcterms:W3CDTF">2014-10-05T21:41:36Z</dcterms:created>
  <dcterms:modified xsi:type="dcterms:W3CDTF">2024-06-11T17:25:27Z</dcterms:modified>
</cp:coreProperties>
</file>