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4CA1-1A3D-1549-90EF-5337963D1B88}" type="datetimeFigureOut">
              <a:t>24/8/18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F622-A404-BD42-9A7B-74B37DD47B9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93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4CA1-1A3D-1549-90EF-5337963D1B88}" type="datetimeFigureOut">
              <a:t>24/8/18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F622-A404-BD42-9A7B-74B37DD47B9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02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4CA1-1A3D-1549-90EF-5337963D1B88}" type="datetimeFigureOut">
              <a:t>24/8/18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F622-A404-BD42-9A7B-74B37DD47B9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0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4CA1-1A3D-1549-90EF-5337963D1B88}" type="datetimeFigureOut">
              <a:t>24/8/18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F622-A404-BD42-9A7B-74B37DD47B9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4CA1-1A3D-1549-90EF-5337963D1B88}" type="datetimeFigureOut">
              <a:t>24/8/18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F622-A404-BD42-9A7B-74B37DD47B9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6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4CA1-1A3D-1549-90EF-5337963D1B88}" type="datetimeFigureOut">
              <a:t>24/8/18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F622-A404-BD42-9A7B-74B37DD47B9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60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4CA1-1A3D-1549-90EF-5337963D1B88}" type="datetimeFigureOut">
              <a:t>24/8/18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F622-A404-BD42-9A7B-74B37DD47B9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46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4CA1-1A3D-1549-90EF-5337963D1B88}" type="datetimeFigureOut">
              <a:t>24/8/18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F622-A404-BD42-9A7B-74B37DD47B9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61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4CA1-1A3D-1549-90EF-5337963D1B88}" type="datetimeFigureOut">
              <a:t>24/8/18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F622-A404-BD42-9A7B-74B37DD47B9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04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4CA1-1A3D-1549-90EF-5337963D1B88}" type="datetimeFigureOut">
              <a:t>24/8/18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F622-A404-BD42-9A7B-74B37DD47B9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09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4CA1-1A3D-1549-90EF-5337963D1B88}" type="datetimeFigureOut">
              <a:t>24/8/18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F622-A404-BD42-9A7B-74B37DD47B9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5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4CA1-1A3D-1549-90EF-5337963D1B88}" type="datetimeFigureOut">
              <a:t>24/8/18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F622-A404-BD42-9A7B-74B37DD47B9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5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00090" y="1299835"/>
            <a:ext cx="86077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= 0  </a:t>
            </a:r>
          </a:p>
        </p:txBody>
      </p:sp>
      <p:grpSp>
        <p:nvGrpSpPr>
          <p:cNvPr id="20" name="Grouper 19"/>
          <p:cNvGrpSpPr/>
          <p:nvPr/>
        </p:nvGrpSpPr>
        <p:grpSpPr>
          <a:xfrm>
            <a:off x="4918493" y="1284110"/>
            <a:ext cx="903111" cy="362967"/>
            <a:chOff x="3920068" y="3185189"/>
            <a:chExt cx="903111" cy="362967"/>
          </a:xfrm>
        </p:grpSpPr>
        <p:sp>
          <p:nvSpPr>
            <p:cNvPr id="6" name="Rectangle 5"/>
            <p:cNvSpPr/>
            <p:nvPr/>
          </p:nvSpPr>
          <p:spPr>
            <a:xfrm>
              <a:off x="3920068" y="3201907"/>
              <a:ext cx="737570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000000"/>
                  </a:solidFill>
                  <a:latin typeface="Geneva"/>
                  <a:cs typeface="Geneva"/>
                </a:rPr>
                <a:t>/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62401" y="3185189"/>
              <a:ext cx="860778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000000"/>
                  </a:solidFill>
                  <a:latin typeface="Geneva"/>
                  <a:cs typeface="Geneva"/>
                </a:rPr>
                <a:t>= 0  </a:t>
              </a:r>
            </a:p>
          </p:txBody>
        </p:sp>
      </p:grpSp>
      <p:grpSp>
        <p:nvGrpSpPr>
          <p:cNvPr id="14" name="Grouper 13"/>
          <p:cNvGrpSpPr/>
          <p:nvPr/>
        </p:nvGrpSpPr>
        <p:grpSpPr>
          <a:xfrm>
            <a:off x="4047068" y="338665"/>
            <a:ext cx="1159932" cy="889001"/>
            <a:chOff x="4047068" y="338665"/>
            <a:chExt cx="1159932" cy="8890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047068" y="338665"/>
              <a:ext cx="1159932" cy="8890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000000"/>
                  </a:solidFill>
                  <a:latin typeface="Geneva"/>
                  <a:cs typeface="Geneva"/>
                </a:rPr>
                <a:t>         ?</a:t>
              </a:r>
              <a:endParaRPr lang="fr-FR"/>
            </a:p>
          </p:txBody>
        </p:sp>
        <p:pic>
          <p:nvPicPr>
            <p:cNvPr id="10" name="Image 9" descr="dU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91" y="479777"/>
              <a:ext cx="672897" cy="548640"/>
            </a:xfrm>
            <a:prstGeom prst="rect">
              <a:avLst/>
            </a:prstGeom>
          </p:spPr>
        </p:pic>
      </p:grpSp>
      <p:grpSp>
        <p:nvGrpSpPr>
          <p:cNvPr id="13" name="Grouper 12"/>
          <p:cNvGrpSpPr/>
          <p:nvPr/>
        </p:nvGrpSpPr>
        <p:grpSpPr>
          <a:xfrm>
            <a:off x="2673178" y="1806221"/>
            <a:ext cx="1159932" cy="889001"/>
            <a:chOff x="3497706" y="2127953"/>
            <a:chExt cx="1159932" cy="889001"/>
          </a:xfrm>
        </p:grpSpPr>
        <p:pic>
          <p:nvPicPr>
            <p:cNvPr id="11" name="Image 10" descr="dxt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848" y="2271889"/>
              <a:ext cx="809106" cy="548640"/>
            </a:xfrm>
            <a:prstGeom prst="rect">
              <a:avLst/>
            </a:prstGeom>
          </p:spPr>
        </p:pic>
        <p:sp>
          <p:nvSpPr>
            <p:cNvPr id="12" name="Rectangle à coins arrondis 11"/>
            <p:cNvSpPr/>
            <p:nvPr/>
          </p:nvSpPr>
          <p:spPr>
            <a:xfrm>
              <a:off x="3497706" y="2127953"/>
              <a:ext cx="1159932" cy="8890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000000"/>
                  </a:solidFill>
                  <a:latin typeface="Geneva"/>
                  <a:cs typeface="Geneva"/>
                </a:rPr>
                <a:t>         ?</a:t>
              </a:r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5522984" y="1806221"/>
            <a:ext cx="1627751" cy="889001"/>
            <a:chOff x="5992248" y="632177"/>
            <a:chExt cx="1627751" cy="889001"/>
          </a:xfrm>
        </p:grpSpPr>
        <p:pic>
          <p:nvPicPr>
            <p:cNvPr id="15" name="Image 14" descr="AU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4582" y="796430"/>
              <a:ext cx="844514" cy="548640"/>
            </a:xfrm>
            <a:prstGeom prst="rect">
              <a:avLst/>
            </a:prstGeom>
          </p:spPr>
        </p:pic>
        <p:sp>
          <p:nvSpPr>
            <p:cNvPr id="17" name="Rectangle à coins arrondis 16"/>
            <p:cNvSpPr/>
            <p:nvPr/>
          </p:nvSpPr>
          <p:spPr>
            <a:xfrm>
              <a:off x="5992248" y="632177"/>
              <a:ext cx="1627751" cy="8890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000000"/>
                  </a:solidFill>
                  <a:latin typeface="Geneva"/>
                  <a:cs typeface="Geneva"/>
                </a:rPr>
                <a:t>          only?</a:t>
              </a:r>
              <a:endParaRPr lang="fr-FR"/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3869536" y="1285724"/>
            <a:ext cx="1653449" cy="561837"/>
            <a:chOff x="3869536" y="1285724"/>
            <a:chExt cx="1653449" cy="561837"/>
          </a:xfrm>
        </p:grpSpPr>
        <p:cxnSp>
          <p:nvCxnSpPr>
            <p:cNvPr id="22" name="Connecteur droit avec flèche 21"/>
            <p:cNvCxnSpPr/>
            <p:nvPr/>
          </p:nvCxnSpPr>
          <p:spPr>
            <a:xfrm flipH="1">
              <a:off x="3869536" y="1285724"/>
              <a:ext cx="832104" cy="56183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4694865" y="1285724"/>
              <a:ext cx="828120" cy="55337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necteur droit avec flèche 27"/>
          <p:cNvCxnSpPr/>
          <p:nvPr/>
        </p:nvCxnSpPr>
        <p:spPr>
          <a:xfrm flipH="1">
            <a:off x="2393619" y="2737555"/>
            <a:ext cx="832104" cy="5618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3218948" y="2737555"/>
            <a:ext cx="828120" cy="5533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55114" y="2754893"/>
            <a:ext cx="86077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= 0  </a:t>
            </a:r>
          </a:p>
        </p:txBody>
      </p:sp>
      <p:grpSp>
        <p:nvGrpSpPr>
          <p:cNvPr id="31" name="Grouper 30"/>
          <p:cNvGrpSpPr/>
          <p:nvPr/>
        </p:nvGrpSpPr>
        <p:grpSpPr>
          <a:xfrm>
            <a:off x="3473517" y="2739168"/>
            <a:ext cx="903111" cy="362967"/>
            <a:chOff x="3920068" y="3185189"/>
            <a:chExt cx="903111" cy="362967"/>
          </a:xfrm>
        </p:grpSpPr>
        <p:sp>
          <p:nvSpPr>
            <p:cNvPr id="32" name="Rectangle 31"/>
            <p:cNvSpPr/>
            <p:nvPr/>
          </p:nvSpPr>
          <p:spPr>
            <a:xfrm>
              <a:off x="3920068" y="3201907"/>
              <a:ext cx="737570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000000"/>
                  </a:solidFill>
                  <a:latin typeface="Geneva"/>
                  <a:cs typeface="Geneva"/>
                </a:rPr>
                <a:t>/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62401" y="3185189"/>
              <a:ext cx="860778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000000"/>
                  </a:solidFill>
                  <a:latin typeface="Geneva"/>
                  <a:cs typeface="Geneva"/>
                </a:rPr>
                <a:t>= 0  </a:t>
              </a:r>
            </a:p>
          </p:txBody>
        </p:sp>
      </p:grpSp>
      <p:grpSp>
        <p:nvGrpSpPr>
          <p:cNvPr id="38" name="Grouper 37"/>
          <p:cNvGrpSpPr/>
          <p:nvPr/>
        </p:nvGrpSpPr>
        <p:grpSpPr>
          <a:xfrm>
            <a:off x="5482835" y="2737555"/>
            <a:ext cx="1653449" cy="561837"/>
            <a:chOff x="3869536" y="1285724"/>
            <a:chExt cx="1653449" cy="561837"/>
          </a:xfrm>
        </p:grpSpPr>
        <p:cxnSp>
          <p:nvCxnSpPr>
            <p:cNvPr id="39" name="Connecteur droit avec flèche 38"/>
            <p:cNvCxnSpPr/>
            <p:nvPr/>
          </p:nvCxnSpPr>
          <p:spPr>
            <a:xfrm flipH="1">
              <a:off x="3869536" y="1285724"/>
              <a:ext cx="832104" cy="56183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4694865" y="1285724"/>
              <a:ext cx="828120" cy="55337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5134929" y="2755886"/>
            <a:ext cx="86077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Yes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635340" y="2767795"/>
            <a:ext cx="86077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No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389330" y="3398170"/>
            <a:ext cx="1949281" cy="844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Linear with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constant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coefficients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011545" y="3392740"/>
            <a:ext cx="1949281" cy="844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Linear with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variable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coefficients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78606" y="3412281"/>
            <a:ext cx="1949281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Quasi-linear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32198" y="3395349"/>
            <a:ext cx="1949281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Non linear</a:t>
            </a:r>
          </a:p>
        </p:txBody>
      </p:sp>
    </p:spTree>
    <p:extLst>
      <p:ext uri="{BB962C8B-B14F-4D97-AF65-F5344CB8AC3E}">
        <p14:creationId xmlns:p14="http://schemas.microsoft.com/office/powerpoint/2010/main" val="55563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Macintosh PowerPoint</Application>
  <PresentationFormat>Présentation à l'écran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Ileyk EL MELLAH</dc:creator>
  <cp:lastModifiedBy>Ileyk EL MELLAH</cp:lastModifiedBy>
  <cp:revision>2</cp:revision>
  <dcterms:created xsi:type="dcterms:W3CDTF">2018-08-24T12:19:16Z</dcterms:created>
  <dcterms:modified xsi:type="dcterms:W3CDTF">2018-08-24T12:35:20Z</dcterms:modified>
</cp:coreProperties>
</file>