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Qsort</a:t>
            </a:r>
            <a:r>
              <a:rPr lang="en-US" dirty="0" smtClean="0"/>
              <a:t> </a:t>
            </a:r>
            <a:r>
              <a:rPr lang="ru-RU" dirty="0" smtClean="0"/>
              <a:t>или как мы спорили с Настей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Ильгиз</a:t>
            </a:r>
            <a:r>
              <a:rPr lang="ru-RU" dirty="0" smtClean="0"/>
              <a:t>, Никита </a:t>
            </a:r>
            <a:r>
              <a:rPr lang="en-US" dirty="0" smtClean="0"/>
              <a:t>VS </a:t>
            </a:r>
            <a:r>
              <a:rPr lang="ru-RU" dirty="0" err="1" smtClean="0"/>
              <a:t>Теризиян</a:t>
            </a:r>
            <a:r>
              <a:rPr lang="ru-RU" dirty="0" smtClean="0"/>
              <a:t> Анастасия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7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Ильгиз\Desktop\qso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48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2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 descr="C:\Users\Ильгиз\Desktop\1024px-Sir_Tony_Hoare_IMG_51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20000"/>
            <a:ext cx="54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C:\Users\Ильгиз\Desktop\Sorting_quicksort_ani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608512" cy="35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Ильгиз\Desktop\qsort_di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2647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Ильгиз\Desktop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5628"/>
            <a:ext cx="4380452" cy="265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 descr="C:\Users\Ильгиз\Desktop\Снимок-2012-04-01 01-36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1556792"/>
            <a:ext cx="88487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1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://blog.arunma.com/images/quicksort/Optimized-SinglePiv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72644"/>
            <a:ext cx="5181422" cy="29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.arunma.com/images/quicksort/Optimized-DualPiv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8640"/>
            <a:ext cx="4948670" cy="340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modernlovelongdistance.com/wp-content/uploads/2014/08/04_really-fast_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53" y="764704"/>
            <a:ext cx="1654578" cy="10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psdmania.ru/uploads/posts/2012-06/1338781958_0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7" t="10567" r="21284" b="21278"/>
          <a:stretch/>
        </p:blipFill>
        <p:spPr bwMode="auto">
          <a:xfrm>
            <a:off x="6300192" y="4390733"/>
            <a:ext cx="1883984" cy="167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2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://www.jordandesilets.com/wp-content/uploads/2011/02/fast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1"/>
          <a:stretch/>
        </p:blipFill>
        <p:spPr bwMode="auto">
          <a:xfrm flipH="1">
            <a:off x="5121429" y="953387"/>
            <a:ext cx="402257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mayankacademy.com/static/img/courses/cs101/quick_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0161"/>
            <a:ext cx="3311228" cy="212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5856" y="1700808"/>
            <a:ext cx="5194920" cy="45693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O(n ln(n))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O(n^2)</a:t>
            </a:r>
            <a:endParaRPr lang="ru-RU" dirty="0"/>
          </a:p>
        </p:txBody>
      </p:sp>
      <p:pic>
        <p:nvPicPr>
          <p:cNvPr id="4" name="Picture 8" descr="http://cdn.americanbanker.com/media/newspics/TurtleJockeySlow_TS_5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52359"/>
            <a:ext cx="2549276" cy="140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fc06.deviantart.net/fs71/i/2011/147/9/8/bubble_psd_by_akshobhyia-d3hbrn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53136"/>
            <a:ext cx="1700768" cy="14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65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</Words>
  <Application>Microsoft Office PowerPoint</Application>
  <PresentationFormat>Экран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Qsort или как мы спорили с Настей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Qsort или как мы спорили с Настей</dc:title>
  <dc:creator>Ильгиз</dc:creator>
  <cp:lastModifiedBy>Ильгиз</cp:lastModifiedBy>
  <cp:revision>7</cp:revision>
  <dcterms:created xsi:type="dcterms:W3CDTF">2015-02-27T15:44:55Z</dcterms:created>
  <dcterms:modified xsi:type="dcterms:W3CDTF">2015-02-27T16:23:35Z</dcterms:modified>
</cp:coreProperties>
</file>