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2" r:id="rId4"/>
    <p:sldId id="275" r:id="rId5"/>
    <p:sldId id="283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8C87-7B25-4DD6-ACA0-68CC91CC4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A6FC1-EC27-9C8A-2B97-70D1AFF06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07ED-280A-678D-583C-A10B75FC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D587-7E8A-2D49-AE35-ECA2789D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8A72-1C79-87B8-C9DA-5482EB1A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447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ED37-9238-8FE0-03C1-9A4985D3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4034C-CBB0-6150-7F4C-6A1B73B2A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0821-7019-6544-8E79-6D433CE3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563C9-F483-FAAB-0564-DAD99C18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FF8EF-2483-EBEB-0A15-7D1D970C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097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2A230-D859-6EA5-B43D-FFB72110D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903DA-6516-EB63-2CDF-84B979526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46F65-9C50-CCBF-BD94-790B0FB7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6A57-ED00-9417-529C-73226494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FCCB-6563-BCDA-6D75-FC511F3D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359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21B2-DD69-86AB-89F4-B561A7BC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9E5D-1AD5-99D8-5D26-B14EE3DB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D89B-3062-32A4-6908-96CDD5A8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4995F-D019-6164-C88A-E0D0EDD3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A890-356D-EE9E-8006-64A8F7C4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914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BF5C-4F94-970C-70AD-3BBEC3F4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85A2-9504-7D23-8A2A-CABA53C6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968A-12BD-280D-914F-E3A92B0B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D244E-5ED9-44B4-FEBE-4F609516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7D25-B2BB-35A1-3E67-16D22D4A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056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FAC6-B5BD-8877-AAD5-C162277A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0B96-EB2C-13B3-91DC-DBB8D096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7F28C-C3CD-98A7-2257-2279915BC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6AAB4-3A45-F177-388D-A0D5AD1F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53CEB-D7F8-3BCA-54A8-6E6F54FE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E4BCF-8002-D745-B4AC-1771D9CF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100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5525-8503-F254-A409-D45C23A1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6BED1-2129-86A5-DF31-644EB1CC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A894C-F1B6-AE70-C593-2D482D6E6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52B8B-8352-0CB3-84DA-52C21D66B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B5C95-846B-EDA7-F5BB-0182D407D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2B70C-C4BD-8737-ECFB-04147B74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98DCE-B813-77D4-9EE4-2F9A81B2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2E6E5-025A-8535-C159-1916D0E1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55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E144-7D8B-98F4-FB13-5F7902F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6938E-7338-3905-01B6-780EF38C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9D76-35F7-11B3-1AF3-2462B0E2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87A3-1B6A-8175-803E-393DF546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188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C000E-50AC-423B-803E-D859364D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71407-7A23-7F7E-1CF6-50043024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A040D-57DC-1A04-0685-7972A11B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9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DEA9-DF1D-60AF-0D0C-A2AE6CFB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E46D-5D23-F0F8-1001-04777E6D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3575C-FA1B-F76D-98DF-EEA989A3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7D9E3-AA97-69B6-8972-FE7F386D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D3429-D10C-C20C-5C34-FA1CB8A4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BE93E-1D95-4DD6-D497-06E43F05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105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8EDC-4892-6900-9D52-3085E04F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70B93-DA80-6267-17FB-C89AA0B42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7898C-174B-D6A8-D2B0-75B10C61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78B6-3A11-9138-1705-E5F58CE9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64DC-5D3F-6C84-5E8B-257FD859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49C4B-D302-F3E8-8A81-BE22B6AC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32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CC733-6350-9626-C79F-CAC5DA35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4F817-75B6-D90D-7D6E-36648B57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A8D5-FCB3-E682-8162-6B920DF66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BD86-73A3-49EC-9E4D-6C1E4AD4F8C4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E2ED-C713-17D9-7E9C-98FBC4002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7151-62DD-AAEF-D7F3-CB31F71EC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4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5 Prinsip Keamanan Jaringan yang Perlu Diterapkan - Eduparx Blog">
            <a:extLst>
              <a:ext uri="{FF2B5EF4-FFF2-40B4-BE49-F238E27FC236}">
                <a16:creationId xmlns:a16="http://schemas.microsoft.com/office/drawing/2014/main" id="{CA79965F-FA71-D0F6-973B-9856A6F295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t="7855" r="34434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6" name="Rectangle 41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TESTING DAN QA PERANGKAT LUNAK __________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Whitebox Testing dan Unit Test di Python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CI/CD </a:t>
            </a:r>
            <a:r>
              <a:rPr lang="en-US" sz="20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dalam</a:t>
            </a:r>
            <a:r>
              <a:rPr lang="en-US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Proyek</a:t>
            </a:r>
            <a:r>
              <a:rPr lang="en-US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Python</a:t>
            </a:r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B8FAF-A1B7-50AF-58A8-974A5E960176}"/>
              </a:ext>
            </a:extLst>
          </p:cNvPr>
          <p:cNvSpPr txBox="1"/>
          <p:nvPr/>
        </p:nvSpPr>
        <p:spPr>
          <a:xfrm>
            <a:off x="477981" y="3429000"/>
            <a:ext cx="5177612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Disusun</a:t>
            </a: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oleh 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Muhammad </a:t>
            </a:r>
            <a:r>
              <a:rPr lang="en-US" sz="32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ilham</a:t>
            </a:r>
            <a:endParaRPr lang="en-US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201011401544</a:t>
            </a:r>
            <a:endParaRPr lang="en-US" sz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2363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TERIMA KASIH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Black Hacker Or Software Engineer Symbol On White Background Co Stock  Illustration - Download Image Now - iStock">
            <a:extLst>
              <a:ext uri="{FF2B5EF4-FFF2-40B4-BE49-F238E27FC236}">
                <a16:creationId xmlns:a16="http://schemas.microsoft.com/office/drawing/2014/main" id="{2E404ED5-2339-6B6B-A2C8-A7C99F8BC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622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598E7-1652-8352-B7C3-8582163D0314}"/>
              </a:ext>
            </a:extLst>
          </p:cNvPr>
          <p:cNvSpPr txBox="1"/>
          <p:nvPr/>
        </p:nvSpPr>
        <p:spPr>
          <a:xfrm>
            <a:off x="314554" y="1543565"/>
            <a:ext cx="5885884" cy="4577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Pengenalan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White box testing dan Unit test 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White box testing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atau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diartikan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menjadi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“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kotak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putih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”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dilakukan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menguji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perangkat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lunak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cara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menganalisa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dan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meneliti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struktur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internal dan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kode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perangkat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lunak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 Lain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halnya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black box testing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hanya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melihat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hasil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input dan output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perangkat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lunak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white box testing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berfokus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pada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aliran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input dan output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perangkat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lunak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D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Unit test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praktik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perangkat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lunak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fokus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pada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unit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terkecil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kode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seperti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fungsi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atau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metode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secara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terisolasi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Tujuannya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memastikan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bahwa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setiap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unit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kode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berperilaku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sebagaimana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mestinya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dan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memberikan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hasil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benar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2050" name="Picture 2" descr="10 Cara Menjaga Keamanan Sistem IT - Phintraco Group">
            <a:extLst>
              <a:ext uri="{FF2B5EF4-FFF2-40B4-BE49-F238E27FC236}">
                <a16:creationId xmlns:a16="http://schemas.microsoft.com/office/drawing/2014/main" id="{F2FDB918-17DC-2FF3-4482-EA03C448D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3"/>
          <a:stretch/>
        </p:blipFill>
        <p:spPr bwMode="auto">
          <a:xfrm>
            <a:off x="6475445" y="0"/>
            <a:ext cx="57165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C97726-2076-A7B9-4922-4CC7AF785921}"/>
              </a:ext>
            </a:extLst>
          </p:cNvPr>
          <p:cNvSpPr txBox="1"/>
          <p:nvPr/>
        </p:nvSpPr>
        <p:spPr>
          <a:xfrm>
            <a:off x="314554" y="-105555"/>
            <a:ext cx="9188676" cy="1236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Whitebox Testing dan Unit Test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di Python</a:t>
            </a:r>
          </a:p>
        </p:txBody>
      </p:sp>
    </p:spTree>
    <p:extLst>
      <p:ext uri="{BB962C8B-B14F-4D97-AF65-F5344CB8AC3E}">
        <p14:creationId xmlns:p14="http://schemas.microsoft.com/office/powerpoint/2010/main" val="5146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129495" y="167563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Implementasi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Whitebox Testing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dalam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80660-4DD1-B8BE-73DD-51F49ABD7DB1}"/>
              </a:ext>
            </a:extLst>
          </p:cNvPr>
          <p:cNvSpPr txBox="1"/>
          <p:nvPr/>
        </p:nvSpPr>
        <p:spPr>
          <a:xfrm>
            <a:off x="385876" y="1011267"/>
            <a:ext cx="11420247" cy="1753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b="1" dirty="0">
                <a:solidFill>
                  <a:schemeClr val="accent1">
                    <a:lumMod val="50000"/>
                  </a:schemeClr>
                </a:solidFill>
              </a:rPr>
              <a:t>Whitebox testing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melibatkan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pemeriksaan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struktur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internal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kode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sumber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algoritma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dan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logika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program.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Contoh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implementasi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whitebox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testing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Python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mencakup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berbagai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jalur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eksekusi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kode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Berikut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contoh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whitebox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sederhana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Python: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BEE78-BBB8-115F-01ED-BD65BA38949B}"/>
              </a:ext>
            </a:extLst>
          </p:cNvPr>
          <p:cNvSpPr txBox="1"/>
          <p:nvPr/>
        </p:nvSpPr>
        <p:spPr>
          <a:xfrm>
            <a:off x="962817" y="1888119"/>
            <a:ext cx="630883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400" dirty="0">
                <a:latin typeface="Consolas" panose="020B0609020204030204" pitchFamily="49" charset="0"/>
              </a:rPr>
              <a:t>import unittest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def factorial(n):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if n == 0: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else: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result = 1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for i in range(1, n + 1):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    result *= i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return result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class TestFactorial(unittest.TestCase):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def test_factorial_of_zero(self):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self.assertEqual(factorial(0), 1)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def test_factorial_of_positive_number(self):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self.assertEqual(factorial(5), 120)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def test_factorial_of_negative_number(self):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with self.assertRaises(ValueError):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        factorial(-1)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if __name__ == '__main__':</a:t>
            </a:r>
          </a:p>
          <a:p>
            <a:r>
              <a:rPr lang="id-ID" sz="1400" dirty="0">
                <a:latin typeface="Consolas" panose="020B0609020204030204" pitchFamily="49" charset="0"/>
              </a:rPr>
              <a:t>    unittest.main()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F217E-510D-E823-4D6C-E4ED7EA41BFC}"/>
              </a:ext>
            </a:extLst>
          </p:cNvPr>
          <p:cNvSpPr txBox="1"/>
          <p:nvPr/>
        </p:nvSpPr>
        <p:spPr>
          <a:xfrm>
            <a:off x="385876" y="6051819"/>
            <a:ext cx="11420247" cy="62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contoh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kita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menggunakan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modul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unittest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melakukan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whitebox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testing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terhadap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fungsi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factorial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tiga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kasus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berbeda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termasuk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faktorial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0,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bilangan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positif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dan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bilangan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negatif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30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129495" y="167563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Implementasi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Unit Test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dalam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80660-4DD1-B8BE-73DD-51F49ABD7DB1}"/>
              </a:ext>
            </a:extLst>
          </p:cNvPr>
          <p:cNvSpPr txBox="1"/>
          <p:nvPr/>
        </p:nvSpPr>
        <p:spPr>
          <a:xfrm>
            <a:off x="385876" y="1011267"/>
            <a:ext cx="11420247" cy="1753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b="1" dirty="0" err="1">
                <a:solidFill>
                  <a:schemeClr val="accent1">
                    <a:lumMod val="50000"/>
                  </a:schemeClr>
                </a:solidFill>
              </a:rPr>
              <a:t>Implementasi</a:t>
            </a:r>
            <a:r>
              <a:rPr lang="en-ID" b="1" dirty="0">
                <a:solidFill>
                  <a:schemeClr val="accent1">
                    <a:lumMod val="50000"/>
                  </a:schemeClr>
                </a:solidFill>
              </a:rPr>
              <a:t> unit test </a:t>
            </a:r>
            <a:r>
              <a:rPr lang="en-ID" b="1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ID" b="1" dirty="0">
                <a:solidFill>
                  <a:schemeClr val="accent1">
                    <a:lumMod val="50000"/>
                  </a:schemeClr>
                </a:solidFill>
              </a:rPr>
              <a:t> Python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dilakukan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menggunakan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modul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1">
                    <a:lumMod val="50000"/>
                  </a:schemeClr>
                </a:solidFill>
              </a:rPr>
              <a:t>unittest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atau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pustaka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pihak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ketiga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seperti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1">
                    <a:lumMod val="50000"/>
                  </a:schemeClr>
                </a:solidFill>
              </a:rPr>
              <a:t>pytest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Berikut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contoh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implementasi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unit test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menggunakan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modul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b="1" dirty="0" err="1">
                <a:solidFill>
                  <a:schemeClr val="accent1">
                    <a:lumMod val="50000"/>
                  </a:schemeClr>
                </a:solidFill>
              </a:rPr>
              <a:t>unittest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Import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modul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unittest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definisikan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fungsi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diuji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BEE78-BBB8-115F-01ED-BD65BA38949B}"/>
              </a:ext>
            </a:extLst>
          </p:cNvPr>
          <p:cNvSpPr txBox="1"/>
          <p:nvPr/>
        </p:nvSpPr>
        <p:spPr>
          <a:xfrm>
            <a:off x="1245847" y="2007862"/>
            <a:ext cx="61286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latin typeface="Consolas" panose="020B0609020204030204" pitchFamily="49" charset="0"/>
              </a:rPr>
              <a:t>import unittest</a:t>
            </a:r>
          </a:p>
          <a:p>
            <a:r>
              <a:rPr lang="id-ID" dirty="0">
                <a:latin typeface="Consolas" panose="020B0609020204030204" pitchFamily="49" charset="0"/>
              </a:rPr>
              <a:t>def add(a, b):</a:t>
            </a:r>
          </a:p>
          <a:p>
            <a:r>
              <a:rPr lang="id-ID" dirty="0">
                <a:latin typeface="Consolas" panose="020B0609020204030204" pitchFamily="49" charset="0"/>
              </a:rPr>
              <a:t>    return a + b</a:t>
            </a:r>
          </a:p>
          <a:p>
            <a:r>
              <a:rPr lang="id-ID" dirty="0">
                <a:latin typeface="Consolas" panose="020B0609020204030204" pitchFamily="49" charset="0"/>
              </a:rPr>
              <a:t>class TestAddition(unittest.TestCase):</a:t>
            </a:r>
          </a:p>
          <a:p>
            <a:r>
              <a:rPr lang="id-ID" dirty="0">
                <a:latin typeface="Consolas" panose="020B0609020204030204" pitchFamily="49" charset="0"/>
              </a:rPr>
              <a:t>    def test_add_positive_numbers(self):</a:t>
            </a:r>
          </a:p>
          <a:p>
            <a:r>
              <a:rPr lang="id-ID" dirty="0">
                <a:latin typeface="Consolas" panose="020B0609020204030204" pitchFamily="49" charset="0"/>
              </a:rPr>
              <a:t>        result = add(2, 3)</a:t>
            </a:r>
          </a:p>
          <a:p>
            <a:r>
              <a:rPr lang="id-ID" dirty="0">
                <a:latin typeface="Consolas" panose="020B0609020204030204" pitchFamily="49" charset="0"/>
              </a:rPr>
              <a:t>        self.assertEqual(result, 5)</a:t>
            </a:r>
          </a:p>
          <a:p>
            <a:r>
              <a:rPr lang="id-ID" dirty="0">
                <a:latin typeface="Consolas" panose="020B0609020204030204" pitchFamily="49" charset="0"/>
              </a:rPr>
              <a:t>    def test_add_negative_numbers(self):</a:t>
            </a:r>
          </a:p>
          <a:p>
            <a:r>
              <a:rPr lang="id-ID" dirty="0">
                <a:latin typeface="Consolas" panose="020B0609020204030204" pitchFamily="49" charset="0"/>
              </a:rPr>
              <a:t>        result = add(-2, -3)</a:t>
            </a:r>
          </a:p>
          <a:p>
            <a:r>
              <a:rPr lang="id-ID" dirty="0">
                <a:latin typeface="Consolas" panose="020B0609020204030204" pitchFamily="49" charset="0"/>
              </a:rPr>
              <a:t>        self.assertEqual(result, -5)</a:t>
            </a:r>
          </a:p>
          <a:p>
            <a:r>
              <a:rPr lang="id-ID" dirty="0">
                <a:latin typeface="Consolas" panose="020B0609020204030204" pitchFamily="49" charset="0"/>
              </a:rPr>
              <a:t>if __name__ == '__main__':</a:t>
            </a:r>
          </a:p>
          <a:p>
            <a:r>
              <a:rPr lang="id-ID" dirty="0">
                <a:latin typeface="Consolas" panose="020B0609020204030204" pitchFamily="49" charset="0"/>
              </a:rPr>
              <a:t>    unittest.main()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F217E-510D-E823-4D6C-E4ED7EA41BFC}"/>
              </a:ext>
            </a:extLst>
          </p:cNvPr>
          <p:cNvSpPr txBox="1"/>
          <p:nvPr/>
        </p:nvSpPr>
        <p:spPr>
          <a:xfrm>
            <a:off x="385876" y="5522153"/>
            <a:ext cx="11420247" cy="1753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contoh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kita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menguji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fungsi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add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dua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metode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menguji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kasus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penjumlahan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bilangan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positif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dan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negatif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. Modul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unittest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menyediakan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berbagai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asserstion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pemeriksaan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seperti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assertEqual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assertTrue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, dan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lainnya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memeriksa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hasil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65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598E7-1652-8352-B7C3-8582163D0314}"/>
              </a:ext>
            </a:extLst>
          </p:cNvPr>
          <p:cNvSpPr txBox="1"/>
          <p:nvPr/>
        </p:nvSpPr>
        <p:spPr>
          <a:xfrm>
            <a:off x="359528" y="1258726"/>
            <a:ext cx="5885884" cy="5599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Continuous integration (CI)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pengintegrasian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kode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repositori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kode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kemudian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menjalankan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secara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otomatis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cepat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, dan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sering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 Kamu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melakukan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CI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menggunakan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perintah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 commit.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Sementara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continous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delivery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atau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continuous deployment (CD)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praktik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dilakukan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setelah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proses CI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selesai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dan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seluruh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kode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berhasil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terintegrasi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sehingga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aplikasi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bisa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dibangun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lalu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dirilis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secara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otomatis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CI/CD pipeline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sangat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lazim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digunakan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pengembangan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perangkat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lunak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 CI/CD pipeline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menjadi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penghubung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antara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tim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pengembang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tim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operasional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yang di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dalamnya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terdapat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tiga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fase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berupa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continuous integration, continuous delivery, dan continuous  deployment.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Ketiga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fase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tersebut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dilakukan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secara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terus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menerus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dan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otomatis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mendapatkan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perangkat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lunak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andal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dan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bebas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bug.</a:t>
            </a:r>
          </a:p>
        </p:txBody>
      </p:sp>
      <p:pic>
        <p:nvPicPr>
          <p:cNvPr id="2050" name="Picture 2" descr="10 Cara Menjaga Keamanan Sistem IT - Phintraco Group">
            <a:extLst>
              <a:ext uri="{FF2B5EF4-FFF2-40B4-BE49-F238E27FC236}">
                <a16:creationId xmlns:a16="http://schemas.microsoft.com/office/drawing/2014/main" id="{F2FDB918-17DC-2FF3-4482-EA03C448D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3"/>
          <a:stretch/>
        </p:blipFill>
        <p:spPr bwMode="auto">
          <a:xfrm>
            <a:off x="6475445" y="0"/>
            <a:ext cx="57165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C97726-2076-A7B9-4922-4CC7AF785921}"/>
              </a:ext>
            </a:extLst>
          </p:cNvPr>
          <p:cNvSpPr txBox="1"/>
          <p:nvPr/>
        </p:nvSpPr>
        <p:spPr>
          <a:xfrm>
            <a:off x="314554" y="-388584"/>
            <a:ext cx="9188676" cy="1236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Apa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itu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CI/CD?</a:t>
            </a:r>
          </a:p>
        </p:txBody>
      </p:sp>
    </p:spTree>
    <p:extLst>
      <p:ext uri="{BB962C8B-B14F-4D97-AF65-F5344CB8AC3E}">
        <p14:creationId xmlns:p14="http://schemas.microsoft.com/office/powerpoint/2010/main" val="5839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129495" y="167563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Manfaat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dari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CI/CD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1AB9A-9E5E-A118-D92F-2E17516F1D38}"/>
              </a:ext>
            </a:extLst>
          </p:cNvPr>
          <p:cNvSpPr txBox="1"/>
          <p:nvPr/>
        </p:nvSpPr>
        <p:spPr>
          <a:xfrm>
            <a:off x="294214" y="938529"/>
            <a:ext cx="10841872" cy="5599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Setelah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mengetahui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pengertian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CI/CD,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sekarang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kita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membahas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manfaat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penggunaan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CI/CD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pengembangan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perangkat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lunak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Berikut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adalah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manfaatnya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D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Mendapat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feedback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lebih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cepat</a:t>
            </a:r>
            <a:endParaRPr lang="en-ID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penggunaan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CI/CD pipeline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kode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diuji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coba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secara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bersamaan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agar proses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pengembangan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perangkat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lunak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berjalan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seimbang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 Uji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coba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dilakukan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CI tool.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Tanggapan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atau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error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terjadi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juga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bisa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didapatkan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lebih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cepat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sehingga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tim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pengembang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pun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langsung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menindaklanjuti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feedback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tersebut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secepat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mungkin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D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mendeteksi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bug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lebih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cepat</a:t>
            </a:r>
            <a:endParaRPr lang="en-ID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Seperti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dikatakan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sebelumnya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, CI/CD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ini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bekerja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melakukan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secara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otomatis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sehingga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jika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ada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bug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muncul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pada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aplikasi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dikembangkan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maka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langsung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terdeteksi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oleh CI tool.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Pengembang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juga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mudah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menemukan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dan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memperbaiki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bug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tersebut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D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mempercepat</a:t>
            </a: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 proses </a:t>
            </a:r>
            <a:r>
              <a:rPr lang="en-ID" sz="2000" b="1" dirty="0" err="1">
                <a:solidFill>
                  <a:schemeClr val="accent1">
                    <a:lumMod val="50000"/>
                  </a:schemeClr>
                </a:solidFill>
              </a:rPr>
              <a:t>rilis</a:t>
            </a:r>
            <a:endParaRPr lang="en-ID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Proses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rilis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suatu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aplikasi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mungkin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dipercepat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 Hal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itu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disebabkan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kode-kode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terus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digabungkan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dan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diterapkan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produk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sehingga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aplikasi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selalu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kondisi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siap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dirilis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kapan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pun.</a:t>
            </a:r>
          </a:p>
        </p:txBody>
      </p:sp>
    </p:spTree>
    <p:extLst>
      <p:ext uri="{BB962C8B-B14F-4D97-AF65-F5344CB8AC3E}">
        <p14:creationId xmlns:p14="http://schemas.microsoft.com/office/powerpoint/2010/main" val="32555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129494" y="167563"/>
            <a:ext cx="119863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Contoh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langkah-langkah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konfigurasi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Continuous Integration/Continuous Deployment (CI/CD)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untuk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project python.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C7638-6430-D6DE-72F5-2DB90AF053F7}"/>
              </a:ext>
            </a:extLst>
          </p:cNvPr>
          <p:cNvSpPr txBox="1"/>
          <p:nvPr/>
        </p:nvSpPr>
        <p:spPr>
          <a:xfrm>
            <a:off x="213570" y="1091163"/>
            <a:ext cx="5584072" cy="5599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Berikut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contoh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langkah-langkah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konfigurasi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CI/CD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proyek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Python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menggunakan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layanan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CI/CD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populer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seperti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GitHub Actions:</a:t>
            </a:r>
          </a:p>
          <a:p>
            <a:pPr algn="l"/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Langkah 1: </a:t>
            </a:r>
            <a:r>
              <a:rPr lang="en-US" sz="2000" i="0" dirty="0" err="1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Buat</a:t>
            </a:r>
            <a:r>
              <a:rPr lang="en-US" sz="200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 Repository di GitHub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i="0" dirty="0" err="1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Buat</a:t>
            </a:r>
            <a:r>
              <a:rPr lang="en-US" sz="200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 repository </a:t>
            </a:r>
            <a:r>
              <a:rPr lang="en-US" sz="2000" i="0" dirty="0" err="1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proyek</a:t>
            </a:r>
            <a:r>
              <a:rPr lang="en-US" sz="2000" i="0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 Python Anda di GitHub.</a:t>
            </a:r>
          </a:p>
          <a:p>
            <a:pPr algn="l"/>
            <a:endParaRPr lang="en-US" sz="200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Langkah 2: 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Buat File .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/workflows/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main.yml</a:t>
            </a:r>
            <a:endParaRPr lang="en-ID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Di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repositori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GitHub Anda, buat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direktori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.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/workflows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jika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belum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ada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Buat file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main.yml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di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dalam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direktori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.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/workflows.</a:t>
            </a: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lang="en-ID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Langkah 3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Konfigurasi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CI/CD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GitHub Actions</a:t>
            </a: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Isi file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main.yml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konfigurasi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CI/CD.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Contoh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konfigurasi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sederhana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menjalankan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dan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pengiriman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kode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server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pustaka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PyPI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jika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berhasil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5BBB7-9C52-98F1-18FE-8D0D832C06BB}"/>
              </a:ext>
            </a:extLst>
          </p:cNvPr>
          <p:cNvSpPr txBox="1"/>
          <p:nvPr/>
        </p:nvSpPr>
        <p:spPr>
          <a:xfrm>
            <a:off x="6607629" y="1042729"/>
            <a:ext cx="45175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200" dirty="0">
                <a:latin typeface="Consolas" panose="020B0609020204030204" pitchFamily="49" charset="0"/>
              </a:rPr>
              <a:t>name: CI/CD Pipeline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on: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push: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branches: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- main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jobs: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build: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runs-on: ubuntu-latest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steps: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- name: Checkout Repository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uses: actions/checkout@v2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- name: Set up Python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uses: actions/setup-python@v2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with: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  python-version: 3.x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- name: Install Dependencies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run: pip install -r requirements.txt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- name: Run Tests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run: pytest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- name: Deploy to PyPI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if: success()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run: |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  pip install twine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  python setup.py sdist bdist_wheel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  twine upload dist/*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env: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  TWINE_USERNAME: ${{ secrets.PYPI_USERNAME }}</a:t>
            </a:r>
          </a:p>
          <a:p>
            <a:r>
              <a:rPr lang="id-ID" sz="1200" dirty="0">
                <a:latin typeface="Consolas" panose="020B0609020204030204" pitchFamily="49" charset="0"/>
              </a:rPr>
              <a:t>          TWINE_PASSWORD: ${{ secrets.PYPI_PASSWORD }}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E1B7-FE28-F1C7-E1DC-1A477DDBADEB}"/>
              </a:ext>
            </a:extLst>
          </p:cNvPr>
          <p:cNvSpPr/>
          <p:nvPr/>
        </p:nvSpPr>
        <p:spPr>
          <a:xfrm>
            <a:off x="6179776" y="1076583"/>
            <a:ext cx="45719" cy="5526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784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129494" y="167563"/>
            <a:ext cx="119863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Contoh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langkah-langkah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konfigurasi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Continuous Integration/Continuous Deployment (CI/CD) 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untuk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 project python.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0B939-4C2E-834C-F46B-1BBDA523F12F}"/>
              </a:ext>
            </a:extLst>
          </p:cNvPr>
          <p:cNvSpPr txBox="1"/>
          <p:nvPr/>
        </p:nvSpPr>
        <p:spPr>
          <a:xfrm>
            <a:off x="337607" y="1341300"/>
            <a:ext cx="11516786" cy="55992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Langkah 4: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Setel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Secret di GitHub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Di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repositori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GitHub Anda,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pergi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"Settings" -&gt; "Secrets" dan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tambahkan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variabel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lingkungan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seperti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PYPI_USERNAME dan PYPI_PASSWORD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menyimpan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informasi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otentikasi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Anda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digunakan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mengunggah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server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PyPI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D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Langkah 5: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Simpan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dan Tes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Konfigurasi</a:t>
            </a:r>
            <a:endParaRPr lang="en-ID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Simpan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file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main.yml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di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direktori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.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/workflows dan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lakukan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commit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repositori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Anda.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D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b="1" dirty="0">
                <a:solidFill>
                  <a:schemeClr val="accent1">
                    <a:lumMod val="50000"/>
                  </a:schemeClr>
                </a:solidFill>
              </a:rPr>
              <a:t>Langkah 6: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Lihat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Hasilnya</a:t>
            </a:r>
            <a:endParaRPr lang="en-ID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GitHub Actions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secara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otomatis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memulai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aliran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kerja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CI/CD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setiap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kali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ada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push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cabang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main. Anda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dapat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melihat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hasilnya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di tab "Actions" pada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repositori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GitHub Anda.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D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D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Dengan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langkah-langkah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di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atas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, Anda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telah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mengatur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aliran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kerja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CI/CD yang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akan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menjalankan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setiap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kali Anda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melakukan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push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repositori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GitHub dan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kemudian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melakukan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pengiriman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otomatis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ke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server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PyPI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jika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D" sz="2000" dirty="0" err="1">
                <a:solidFill>
                  <a:schemeClr val="accent1">
                    <a:lumMod val="50000"/>
                  </a:schemeClr>
                </a:solidFill>
              </a:rPr>
              <a:t>berhasil</a:t>
            </a:r>
            <a:r>
              <a:rPr lang="en-ID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19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DAFTAR PUSTAKA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0B939-4C2E-834C-F46B-1BBDA523F12F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https://www.dicoding.com/blog/white-box-testing/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https://www.dicoding.com/blog/apa-itu-ci-cd/</a:t>
            </a:r>
            <a:endParaRPr lang="en-US" sz="2200"/>
          </a:p>
        </p:txBody>
      </p:sp>
      <p:pic>
        <p:nvPicPr>
          <p:cNvPr id="2" name="Picture 6" descr="people testing quality assurance in software isolated flat vector  illustration. Cartoon character fixing bugs in hardware device. Application  test and IT service concept 11946455 Vector Art at Vecteezy">
            <a:extLst>
              <a:ext uri="{FF2B5EF4-FFF2-40B4-BE49-F238E27FC236}">
                <a16:creationId xmlns:a16="http://schemas.microsoft.com/office/drawing/2014/main" id="{A6F00B47-DCFE-0C1A-BBF0-20DA2AF95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3" r="14017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322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1330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Quattrocento Sans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Yuda Samudra</dc:creator>
  <cp:lastModifiedBy>ILHAM</cp:lastModifiedBy>
  <cp:revision>13</cp:revision>
  <dcterms:created xsi:type="dcterms:W3CDTF">2023-09-15T10:39:30Z</dcterms:created>
  <dcterms:modified xsi:type="dcterms:W3CDTF">2023-11-03T09:29:06Z</dcterms:modified>
</cp:coreProperties>
</file>