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847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9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408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91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17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9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1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098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653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12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2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C9659F-EA91-4E44-9DF4-61324FFB4628}" type="datetimeFigureOut">
              <a:rPr lang="id-ID" smtClean="0"/>
              <a:t>14/09/2022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F41A02-4746-4A60-B7DA-69780CA989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25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21" y="1093744"/>
            <a:ext cx="10839450" cy="1403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smtClean="0"/>
              <a:t>Nama		: Mohamad </a:t>
            </a:r>
            <a:r>
              <a:rPr lang="en-US" sz="3000" b="1" dirty="0" err="1" smtClean="0"/>
              <a:t>Ilham</a:t>
            </a:r>
            <a:endParaRPr lang="en-US" sz="3000" b="1" dirty="0" smtClean="0"/>
          </a:p>
          <a:p>
            <a:pPr marL="0" indent="0">
              <a:buNone/>
            </a:pPr>
            <a:r>
              <a:rPr lang="en-US" sz="3000" b="1" dirty="0" err="1" smtClean="0"/>
              <a:t>Kelas</a:t>
            </a:r>
            <a:r>
              <a:rPr lang="en-US" sz="3000" b="1" dirty="0" smtClean="0"/>
              <a:t>		: Junior Web Programming </a:t>
            </a:r>
            <a:r>
              <a:rPr lang="en-US" sz="3000" b="1" smtClean="0"/>
              <a:t>Non Boarding 3</a:t>
            </a:r>
            <a:endParaRPr lang="en-US" sz="3000" b="1" dirty="0" smtClean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 smtClean="0"/>
          </a:p>
          <a:p>
            <a:pPr marL="0" indent="0">
              <a:buNone/>
            </a:pPr>
            <a:r>
              <a:rPr lang="en-US" sz="3000" b="1" dirty="0" smtClean="0"/>
              <a:t>TUGAS : </a:t>
            </a:r>
            <a:r>
              <a:rPr lang="en-US" sz="3000" b="1" dirty="0" err="1" smtClean="0"/>
              <a:t>Algoritma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Flowchart</a:t>
            </a:r>
          </a:p>
          <a:p>
            <a:pPr marL="0" indent="0">
              <a:buNone/>
            </a:pPr>
            <a:r>
              <a:rPr lang="en-US" sz="3200" b="1" dirty="0" err="1" smtClean="0"/>
              <a:t>Menentukan</a:t>
            </a:r>
            <a:r>
              <a:rPr lang="en-US" sz="3200" b="1" dirty="0" smtClean="0"/>
              <a:t> </a:t>
            </a:r>
            <a:r>
              <a:rPr lang="en-US" sz="3200" b="1" dirty="0" err="1"/>
              <a:t>Bilangan</a:t>
            </a:r>
            <a:r>
              <a:rPr lang="en-US" sz="3200" b="1" dirty="0"/>
              <a:t> </a:t>
            </a:r>
            <a:r>
              <a:rPr lang="en-US" sz="3200" b="1" dirty="0" err="1"/>
              <a:t>Genap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Ganjil</a:t>
            </a:r>
            <a:endParaRPr lang="id-ID" sz="3200" b="1" dirty="0"/>
          </a:p>
          <a:p>
            <a:pPr marL="0" indent="0">
              <a:buNone/>
            </a:pP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67107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8627" y="345989"/>
            <a:ext cx="9144000" cy="8244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ALGORITMA</a:t>
            </a:r>
            <a:endParaRPr lang="id-ID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5307" y="2008943"/>
            <a:ext cx="9144000" cy="475692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Menentukan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Bilangan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Genap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Ganjil</a:t>
            </a:r>
            <a:endParaRPr lang="id-ID" sz="20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466334" y="2591315"/>
            <a:ext cx="9239765" cy="270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 ini adalah algoritma untuk menentukan sebuah bilangan genap atau ganjil</a:t>
            </a:r>
            <a:r>
              <a:rPr lang="id-ID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billangan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modulus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genap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maka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ganjil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35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53" y="188233"/>
            <a:ext cx="10515600" cy="42492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FLOWCHART</a:t>
            </a:r>
            <a:endParaRPr lang="id-ID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563" y="635169"/>
            <a:ext cx="10515600" cy="6113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genap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ganjil</a:t>
            </a:r>
            <a:endParaRPr lang="id-ID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35" idx="2"/>
            <a:endCxn id="10" idx="1"/>
          </p:cNvCxnSpPr>
          <p:nvPr/>
        </p:nvCxnSpPr>
        <p:spPr>
          <a:xfrm>
            <a:off x="6091362" y="1067688"/>
            <a:ext cx="1" cy="4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4874168" y="1534125"/>
            <a:ext cx="2434389" cy="5407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bilangan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996886" y="2465710"/>
            <a:ext cx="218895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2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10" idx="4"/>
            <a:endCxn id="11" idx="0"/>
          </p:cNvCxnSpPr>
          <p:nvPr/>
        </p:nvCxnSpPr>
        <p:spPr>
          <a:xfrm flipH="1">
            <a:off x="6091362" y="2074873"/>
            <a:ext cx="1" cy="39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5" idx="0"/>
          </p:cNvCxnSpPr>
          <p:nvPr/>
        </p:nvCxnSpPr>
        <p:spPr>
          <a:xfrm>
            <a:off x="6091362" y="3176910"/>
            <a:ext cx="5451" cy="4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5007788" y="3620003"/>
            <a:ext cx="2178050" cy="1263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Modulus</a:t>
            </a:r>
            <a:endParaRPr lang="en-US" sz="1500" dirty="0" smtClean="0"/>
          </a:p>
          <a:p>
            <a:pPr algn="ctr"/>
            <a:r>
              <a:rPr lang="en-US" sz="1500" dirty="0" smtClean="0"/>
              <a:t>=</a:t>
            </a:r>
          </a:p>
          <a:p>
            <a:pPr algn="ctr"/>
            <a:r>
              <a:rPr lang="en-US" sz="1500" dirty="0"/>
              <a:t>0</a:t>
            </a:r>
            <a:endParaRPr lang="id-ID" sz="1500" dirty="0"/>
          </a:p>
        </p:txBody>
      </p:sp>
      <p:sp>
        <p:nvSpPr>
          <p:cNvPr id="22" name="Flowchart: Data 21"/>
          <p:cNvSpPr/>
          <p:nvPr/>
        </p:nvSpPr>
        <p:spPr>
          <a:xfrm>
            <a:off x="7776734" y="3981441"/>
            <a:ext cx="1529556" cy="5407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/>
              <a:t>Genap</a:t>
            </a:r>
            <a:endParaRPr lang="id-ID" sz="1500" dirty="0"/>
          </a:p>
        </p:txBody>
      </p:sp>
      <p:cxnSp>
        <p:nvCxnSpPr>
          <p:cNvPr id="23" name="Straight Arrow Connector 22"/>
          <p:cNvCxnSpPr>
            <a:stCxn id="15" idx="3"/>
            <a:endCxn id="22" idx="2"/>
          </p:cNvCxnSpPr>
          <p:nvPr/>
        </p:nvCxnSpPr>
        <p:spPr>
          <a:xfrm flipV="1">
            <a:off x="7185838" y="4251815"/>
            <a:ext cx="743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5340169" y="5238445"/>
            <a:ext cx="1269229" cy="5407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/>
              <a:t>Ganjil</a:t>
            </a:r>
            <a:endParaRPr lang="id-ID" sz="1500" dirty="0"/>
          </a:p>
        </p:txBody>
      </p:sp>
      <p:cxnSp>
        <p:nvCxnSpPr>
          <p:cNvPr id="27" name="Straight Arrow Connector 26"/>
          <p:cNvCxnSpPr>
            <a:stCxn id="15" idx="2"/>
            <a:endCxn id="26" idx="0"/>
          </p:cNvCxnSpPr>
          <p:nvPr/>
        </p:nvCxnSpPr>
        <p:spPr>
          <a:xfrm>
            <a:off x="6096813" y="4883628"/>
            <a:ext cx="4893" cy="35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45751" y="5723769"/>
            <a:ext cx="2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16414" y="3945576"/>
            <a:ext cx="485222" cy="198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YA</a:t>
            </a:r>
            <a:endParaRPr lang="id-ID" sz="1000" dirty="0"/>
          </a:p>
        </p:txBody>
      </p:sp>
      <p:sp>
        <p:nvSpPr>
          <p:cNvPr id="31" name="Rectangle 30"/>
          <p:cNvSpPr/>
          <p:nvPr/>
        </p:nvSpPr>
        <p:spPr>
          <a:xfrm>
            <a:off x="6045751" y="4893619"/>
            <a:ext cx="541848" cy="25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Tidak</a:t>
            </a:r>
            <a:endParaRPr lang="id-ID" sz="1000" dirty="0"/>
          </a:p>
        </p:txBody>
      </p:sp>
      <p:sp>
        <p:nvSpPr>
          <p:cNvPr id="34" name="Flowchart: Terminator 33"/>
          <p:cNvSpPr/>
          <p:nvPr/>
        </p:nvSpPr>
        <p:spPr>
          <a:xfrm>
            <a:off x="5393565" y="6114294"/>
            <a:ext cx="1285322" cy="4053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Selesai</a:t>
            </a:r>
            <a:endParaRPr lang="id-ID" dirty="0"/>
          </a:p>
        </p:txBody>
      </p:sp>
      <p:sp>
        <p:nvSpPr>
          <p:cNvPr id="35" name="Flowchart: Terminator 34"/>
          <p:cNvSpPr/>
          <p:nvPr/>
        </p:nvSpPr>
        <p:spPr>
          <a:xfrm>
            <a:off x="5448701" y="662300"/>
            <a:ext cx="1285322" cy="4053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Mulai</a:t>
            </a:r>
            <a:endParaRPr lang="id-ID" dirty="0"/>
          </a:p>
        </p:txBody>
      </p:sp>
      <p:cxnSp>
        <p:nvCxnSpPr>
          <p:cNvPr id="58" name="Straight Connector 57"/>
          <p:cNvCxnSpPr>
            <a:stCxn id="22" idx="4"/>
          </p:cNvCxnSpPr>
          <p:nvPr/>
        </p:nvCxnSpPr>
        <p:spPr>
          <a:xfrm>
            <a:off x="8541512" y="4522189"/>
            <a:ext cx="0" cy="139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91250" y="5919031"/>
            <a:ext cx="235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123</TotalTime>
  <Words>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</vt:lpstr>
      <vt:lpstr>PowerPoint Presentation</vt:lpstr>
      <vt:lpstr>ALGORITMA</vt:lpstr>
      <vt:lpstr>FLOWCHART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</dc:title>
  <dc:creator>Microsoft</dc:creator>
  <cp:lastModifiedBy>Microsoft</cp:lastModifiedBy>
  <cp:revision>33</cp:revision>
  <dcterms:created xsi:type="dcterms:W3CDTF">2022-09-14T02:40:00Z</dcterms:created>
  <dcterms:modified xsi:type="dcterms:W3CDTF">2022-09-14T07:51:15Z</dcterms:modified>
</cp:coreProperties>
</file>